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6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7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8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9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10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11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12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notesSlides/notesSlide13.xml" ContentType="application/vnd.openxmlformats-officedocument.presentationml.notesSlide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notesSlides/notesSlide14.xml" ContentType="application/vnd.openxmlformats-officedocument.presentationml.notesSlide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notesSlides/notesSlide15.xml" ContentType="application/vnd.openxmlformats-officedocument.presentationml.notesSlide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notesSlides/notesSlide16.xml" ContentType="application/vnd.openxmlformats-officedocument.presentationml.notesSlide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notesSlides/notesSlide17.xml" ContentType="application/vnd.openxmlformats-officedocument.presentationml.notesSlide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handoutMasterIdLst>
    <p:handoutMasterId r:id="rId21"/>
  </p:handoutMasterIdLst>
  <p:sldIdLst>
    <p:sldId id="256" r:id="rId2"/>
    <p:sldId id="260" r:id="rId3"/>
    <p:sldId id="259" r:id="rId4"/>
    <p:sldId id="272" r:id="rId5"/>
    <p:sldId id="261" r:id="rId6"/>
    <p:sldId id="258" r:id="rId7"/>
    <p:sldId id="262" r:id="rId8"/>
    <p:sldId id="263" r:id="rId9"/>
    <p:sldId id="273" r:id="rId10"/>
    <p:sldId id="264" r:id="rId11"/>
    <p:sldId id="265" r:id="rId12"/>
    <p:sldId id="267" r:id="rId13"/>
    <p:sldId id="268" r:id="rId14"/>
    <p:sldId id="275" r:id="rId15"/>
    <p:sldId id="269" r:id="rId16"/>
    <p:sldId id="270" r:id="rId17"/>
    <p:sldId id="274" r:id="rId18"/>
    <p:sldId id="271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4F2F4"/>
    <a:srgbClr val="BE524F"/>
    <a:srgbClr val="449075"/>
    <a:srgbClr val="911D6F"/>
    <a:srgbClr val="3D658F"/>
    <a:srgbClr val="8E1D6E"/>
    <a:srgbClr val="FFD120"/>
    <a:srgbClr val="FFAFEE"/>
    <a:srgbClr val="E2F7FF"/>
    <a:srgbClr val="91BE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83959" autoAdjust="0"/>
  </p:normalViewPr>
  <p:slideViewPr>
    <p:cSldViewPr snapToGrid="0">
      <p:cViewPr varScale="1">
        <p:scale>
          <a:sx n="99" d="100"/>
          <a:sy n="99" d="100"/>
        </p:scale>
        <p:origin x="192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3798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E79F3E6-B68D-41F3-86B0-71C56C656F19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A5CD348A-A4B3-4F1F-96C2-C293A6F11F3E}">
      <dgm:prSet phldrT="[Text]"/>
      <dgm:spPr>
        <a:solidFill>
          <a:srgbClr val="FECA08"/>
        </a:solidFill>
        <a:ln>
          <a:solidFill>
            <a:schemeClr val="tx1">
              <a:lumMod val="75000"/>
              <a:lumOff val="25000"/>
            </a:schemeClr>
          </a:solidFill>
        </a:ln>
      </dgm:spPr>
      <dgm:t>
        <a:bodyPr/>
        <a:lstStyle/>
        <a:p>
          <a:r>
            <a:rPr lang="tr-TR" b="1" dirty="0" smtClean="0">
              <a:solidFill>
                <a:srgbClr val="404040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DHL Hakkında</a:t>
          </a:r>
          <a:endParaRPr lang="en-US" b="1" dirty="0">
            <a:solidFill>
              <a:srgbClr val="404040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C2E10F94-49B0-43A9-9646-D03F641B6692}" type="parTrans" cxnId="{7345C0AE-04AE-4659-A5BC-D0323B98F994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87B94E33-92F8-43E4-A6D3-CB02A9CD4F65}" type="sibTrans" cxnId="{7345C0AE-04AE-4659-A5BC-D0323B98F994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3FF78AC2-E0D9-4CF9-A346-B8A7F9295032}">
      <dgm:prSet phldrT="[Text]"/>
      <dgm:spPr>
        <a:solidFill>
          <a:srgbClr val="D40511"/>
        </a:solidFill>
        <a:ln>
          <a:solidFill>
            <a:schemeClr val="tx1">
              <a:lumMod val="75000"/>
              <a:lumOff val="25000"/>
            </a:schemeClr>
          </a:solidFill>
        </a:ln>
      </dgm:spPr>
      <dgm:t>
        <a:bodyPr/>
        <a:lstStyle/>
        <a:p>
          <a:r>
            <a:rPr lang="tr-TR" b="1" dirty="0" smtClean="0">
              <a:solidFill>
                <a:schemeClr val="bg2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Problem Tanımı</a:t>
          </a:r>
          <a:endParaRPr lang="en-US" b="1" dirty="0">
            <a:solidFill>
              <a:schemeClr val="bg2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885231DA-B68F-4533-A3BD-A0B9C592E1CF}" type="parTrans" cxnId="{25FB74C1-60BD-4306-BFE8-D7EACB2FE9FA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56FC19BA-5230-431D-AB58-71BCC4323C3F}" type="sibTrans" cxnId="{25FB74C1-60BD-4306-BFE8-D7EACB2FE9FA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437AB298-399E-4E19-A6F8-3936DDE6FDF9}">
      <dgm:prSet phldrT="[Text]"/>
      <dgm:spPr>
        <a:solidFill>
          <a:srgbClr val="D40511"/>
        </a:solidFill>
        <a:ln>
          <a:solidFill>
            <a:schemeClr val="tx1">
              <a:lumMod val="75000"/>
              <a:lumOff val="25000"/>
            </a:schemeClr>
          </a:solidFill>
        </a:ln>
      </dgm:spPr>
      <dgm:t>
        <a:bodyPr/>
        <a:lstStyle/>
        <a:p>
          <a:r>
            <a:rPr lang="tr-TR" b="1" dirty="0" smtClean="0">
              <a:solidFill>
                <a:schemeClr val="bg2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Matematiksel Model</a:t>
          </a:r>
          <a:endParaRPr lang="en-US" b="1" dirty="0">
            <a:solidFill>
              <a:schemeClr val="bg2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243F5A3C-6F85-43EB-850D-B0B87BA6F5B4}" type="parTrans" cxnId="{47912DEA-865D-4A1E-B001-CDEADE6B075A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CC7734E3-B643-4427-9960-53BC989CA1CF}" type="sibTrans" cxnId="{47912DEA-865D-4A1E-B001-CDEADE6B075A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F6FA7D5C-AB5A-4030-AC3A-745A6821D066}">
      <dgm:prSet/>
      <dgm:spPr>
        <a:solidFill>
          <a:srgbClr val="D40511"/>
        </a:solidFill>
        <a:ln>
          <a:solidFill>
            <a:schemeClr val="tx1">
              <a:lumMod val="75000"/>
              <a:lumOff val="25000"/>
            </a:schemeClr>
          </a:solidFill>
        </a:ln>
      </dgm:spPr>
      <dgm:t>
        <a:bodyPr/>
        <a:lstStyle/>
        <a:p>
          <a:r>
            <a:rPr lang="tr-TR" b="1" dirty="0" smtClean="0">
              <a:solidFill>
                <a:schemeClr val="bg2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Sezgisel Metot</a:t>
          </a:r>
          <a:endParaRPr lang="en-US" b="1" dirty="0">
            <a:solidFill>
              <a:schemeClr val="bg2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E92187EE-AAD0-4277-B6D6-63BAC80B3ED9}" type="parTrans" cxnId="{37E91F14-932B-4E62-ADDF-7AC8696CDA17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8E7E316A-381F-495F-B089-66C680F78F88}" type="sibTrans" cxnId="{37E91F14-932B-4E62-ADDF-7AC8696CDA17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5F41EA39-911C-4ABB-A2EA-3DC291117593}">
      <dgm:prSet/>
      <dgm:spPr>
        <a:solidFill>
          <a:srgbClr val="D40511"/>
        </a:solidFill>
        <a:ln>
          <a:solidFill>
            <a:schemeClr val="tx1">
              <a:lumMod val="75000"/>
              <a:lumOff val="25000"/>
            </a:schemeClr>
          </a:solidFill>
        </a:ln>
      </dgm:spPr>
      <dgm:t>
        <a:bodyPr/>
        <a:lstStyle/>
        <a:p>
          <a:r>
            <a:rPr lang="tr-TR" b="1" dirty="0" smtClean="0">
              <a:solidFill>
                <a:schemeClr val="bg2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Karar Destek Sistemi</a:t>
          </a:r>
          <a:endParaRPr lang="en-US" b="1" dirty="0">
            <a:solidFill>
              <a:schemeClr val="bg2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FE9727AE-2A1C-407D-975E-F4B94AA567AD}" type="parTrans" cxnId="{60C9EC61-E408-4C32-8C31-959A2C2E9AD5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790AAAEE-A1DC-4BDB-932C-67B62423B03E}" type="sibTrans" cxnId="{60C9EC61-E408-4C32-8C31-959A2C2E9AD5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BF5610F7-D566-4207-9CBC-F7640F838003}">
      <dgm:prSet/>
      <dgm:spPr>
        <a:solidFill>
          <a:srgbClr val="D40511"/>
        </a:solidFill>
        <a:ln>
          <a:solidFill>
            <a:schemeClr val="tx1">
              <a:lumMod val="75000"/>
              <a:lumOff val="25000"/>
            </a:schemeClr>
          </a:solidFill>
        </a:ln>
      </dgm:spPr>
      <dgm:t>
        <a:bodyPr/>
        <a:lstStyle/>
        <a:p>
          <a:r>
            <a:rPr lang="tr-TR" b="1" dirty="0" smtClean="0">
              <a:solidFill>
                <a:schemeClr val="bg2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Uygulama Sonuçları</a:t>
          </a:r>
          <a:endParaRPr lang="en-US" b="1" dirty="0">
            <a:solidFill>
              <a:schemeClr val="bg2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47886CAA-8DF9-43B0-8611-047F0BB2757A}" type="parTrans" cxnId="{892264B9-F597-407A-B345-5084C9CE7832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C77D3832-421E-4EBE-926A-4899B33B0540}" type="sibTrans" cxnId="{892264B9-F597-407A-B345-5084C9CE7832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D4E834D2-7E35-4A57-B1E8-48FD20F274CC}" type="pres">
      <dgm:prSet presAssocID="{5E79F3E6-B68D-41F3-86B0-71C56C656F19}" presName="Name0" presStyleCnt="0">
        <dgm:presLayoutVars>
          <dgm:dir/>
          <dgm:resizeHandles val="exact"/>
        </dgm:presLayoutVars>
      </dgm:prSet>
      <dgm:spPr/>
    </dgm:pt>
    <dgm:pt modelId="{93958278-1270-44EF-B248-FFE7D9A4ACEF}" type="pres">
      <dgm:prSet presAssocID="{A5CD348A-A4B3-4F1F-96C2-C293A6F11F3E}" presName="parTxOnly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2733CB7-3953-47FD-A8BC-0EE08441F1B7}" type="pres">
      <dgm:prSet presAssocID="{87B94E33-92F8-43E4-A6D3-CB02A9CD4F65}" presName="parSpace" presStyleCnt="0"/>
      <dgm:spPr/>
    </dgm:pt>
    <dgm:pt modelId="{88AB84C4-6E34-4A2F-908F-A2FE8B291011}" type="pres">
      <dgm:prSet presAssocID="{3FF78AC2-E0D9-4CF9-A346-B8A7F9295032}" presName="parTxOnly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B2DBB3D-86A9-428A-B3A0-0C6AE0F6CE7A}" type="pres">
      <dgm:prSet presAssocID="{56FC19BA-5230-431D-AB58-71BCC4323C3F}" presName="parSpace" presStyleCnt="0"/>
      <dgm:spPr/>
    </dgm:pt>
    <dgm:pt modelId="{41C6E3E9-D301-4CB7-8538-EF43B67EF400}" type="pres">
      <dgm:prSet presAssocID="{437AB298-399E-4E19-A6F8-3936DDE6FDF9}" presName="parTxOnly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4856E89-9B4F-41FD-91D5-613E816D6189}" type="pres">
      <dgm:prSet presAssocID="{CC7734E3-B643-4427-9960-53BC989CA1CF}" presName="parSpace" presStyleCnt="0"/>
      <dgm:spPr/>
    </dgm:pt>
    <dgm:pt modelId="{C97A659C-F029-4BFC-8329-8C94E0097940}" type="pres">
      <dgm:prSet presAssocID="{F6FA7D5C-AB5A-4030-AC3A-745A6821D066}" presName="parTxOnly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6564B78-8F6A-4BA7-A03E-0F990D9B9F5E}" type="pres">
      <dgm:prSet presAssocID="{8E7E316A-381F-495F-B089-66C680F78F88}" presName="parSpace" presStyleCnt="0"/>
      <dgm:spPr/>
    </dgm:pt>
    <dgm:pt modelId="{1870D179-847F-4530-86A3-194B75F17778}" type="pres">
      <dgm:prSet presAssocID="{5F41EA39-911C-4ABB-A2EA-3DC291117593}" presName="parTxOnly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5655EC1-CD93-475A-9ECD-D9C71FB70706}" type="pres">
      <dgm:prSet presAssocID="{790AAAEE-A1DC-4BDB-932C-67B62423B03E}" presName="parSpace" presStyleCnt="0"/>
      <dgm:spPr/>
    </dgm:pt>
    <dgm:pt modelId="{501536CA-A496-420A-96E9-9400739FE5DA}" type="pres">
      <dgm:prSet presAssocID="{BF5610F7-D566-4207-9CBC-F7640F838003}" presName="parTxOnly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B79B182-BE71-462F-8C63-0ACC6B976807}" type="presOf" srcId="{A5CD348A-A4B3-4F1F-96C2-C293A6F11F3E}" destId="{93958278-1270-44EF-B248-FFE7D9A4ACEF}" srcOrd="0" destOrd="0" presId="urn:microsoft.com/office/officeart/2005/8/layout/hChevron3"/>
    <dgm:cxn modelId="{60C9EC61-E408-4C32-8C31-959A2C2E9AD5}" srcId="{5E79F3E6-B68D-41F3-86B0-71C56C656F19}" destId="{5F41EA39-911C-4ABB-A2EA-3DC291117593}" srcOrd="4" destOrd="0" parTransId="{FE9727AE-2A1C-407D-975E-F4B94AA567AD}" sibTransId="{790AAAEE-A1DC-4BDB-932C-67B62423B03E}"/>
    <dgm:cxn modelId="{7345C0AE-04AE-4659-A5BC-D0323B98F994}" srcId="{5E79F3E6-B68D-41F3-86B0-71C56C656F19}" destId="{A5CD348A-A4B3-4F1F-96C2-C293A6F11F3E}" srcOrd="0" destOrd="0" parTransId="{C2E10F94-49B0-43A9-9646-D03F641B6692}" sibTransId="{87B94E33-92F8-43E4-A6D3-CB02A9CD4F65}"/>
    <dgm:cxn modelId="{29703B60-3ABD-4AC5-8CF9-5E54CDBA6AF6}" type="presOf" srcId="{5E79F3E6-B68D-41F3-86B0-71C56C656F19}" destId="{D4E834D2-7E35-4A57-B1E8-48FD20F274CC}" srcOrd="0" destOrd="0" presId="urn:microsoft.com/office/officeart/2005/8/layout/hChevron3"/>
    <dgm:cxn modelId="{13DBC9A4-CA68-424D-AA77-1BA1D8131208}" type="presOf" srcId="{BF5610F7-D566-4207-9CBC-F7640F838003}" destId="{501536CA-A496-420A-96E9-9400739FE5DA}" srcOrd="0" destOrd="0" presId="urn:microsoft.com/office/officeart/2005/8/layout/hChevron3"/>
    <dgm:cxn modelId="{892264B9-F597-407A-B345-5084C9CE7832}" srcId="{5E79F3E6-B68D-41F3-86B0-71C56C656F19}" destId="{BF5610F7-D566-4207-9CBC-F7640F838003}" srcOrd="5" destOrd="0" parTransId="{47886CAA-8DF9-43B0-8611-047F0BB2757A}" sibTransId="{C77D3832-421E-4EBE-926A-4899B33B0540}"/>
    <dgm:cxn modelId="{37E91F14-932B-4E62-ADDF-7AC8696CDA17}" srcId="{5E79F3E6-B68D-41F3-86B0-71C56C656F19}" destId="{F6FA7D5C-AB5A-4030-AC3A-745A6821D066}" srcOrd="3" destOrd="0" parTransId="{E92187EE-AAD0-4277-B6D6-63BAC80B3ED9}" sibTransId="{8E7E316A-381F-495F-B089-66C680F78F88}"/>
    <dgm:cxn modelId="{25FB74C1-60BD-4306-BFE8-D7EACB2FE9FA}" srcId="{5E79F3E6-B68D-41F3-86B0-71C56C656F19}" destId="{3FF78AC2-E0D9-4CF9-A346-B8A7F9295032}" srcOrd="1" destOrd="0" parTransId="{885231DA-B68F-4533-A3BD-A0B9C592E1CF}" sibTransId="{56FC19BA-5230-431D-AB58-71BCC4323C3F}"/>
    <dgm:cxn modelId="{1C5D0B1D-4AB1-4359-A4DA-C304AE9E2F44}" type="presOf" srcId="{437AB298-399E-4E19-A6F8-3936DDE6FDF9}" destId="{41C6E3E9-D301-4CB7-8538-EF43B67EF400}" srcOrd="0" destOrd="0" presId="urn:microsoft.com/office/officeart/2005/8/layout/hChevron3"/>
    <dgm:cxn modelId="{47912DEA-865D-4A1E-B001-CDEADE6B075A}" srcId="{5E79F3E6-B68D-41F3-86B0-71C56C656F19}" destId="{437AB298-399E-4E19-A6F8-3936DDE6FDF9}" srcOrd="2" destOrd="0" parTransId="{243F5A3C-6F85-43EB-850D-B0B87BA6F5B4}" sibTransId="{CC7734E3-B643-4427-9960-53BC989CA1CF}"/>
    <dgm:cxn modelId="{C9DD4624-35FF-49BB-9074-0EBEA4D3069C}" type="presOf" srcId="{3FF78AC2-E0D9-4CF9-A346-B8A7F9295032}" destId="{88AB84C4-6E34-4A2F-908F-A2FE8B291011}" srcOrd="0" destOrd="0" presId="urn:microsoft.com/office/officeart/2005/8/layout/hChevron3"/>
    <dgm:cxn modelId="{0F7B07C5-6284-4C25-9078-7F6985ED37BD}" type="presOf" srcId="{5F41EA39-911C-4ABB-A2EA-3DC291117593}" destId="{1870D179-847F-4530-86A3-194B75F17778}" srcOrd="0" destOrd="0" presId="urn:microsoft.com/office/officeart/2005/8/layout/hChevron3"/>
    <dgm:cxn modelId="{9E0328A9-F984-412E-9C5A-3AAFD557D5D6}" type="presOf" srcId="{F6FA7D5C-AB5A-4030-AC3A-745A6821D066}" destId="{C97A659C-F029-4BFC-8329-8C94E0097940}" srcOrd="0" destOrd="0" presId="urn:microsoft.com/office/officeart/2005/8/layout/hChevron3"/>
    <dgm:cxn modelId="{1F44B74B-0AE1-4D76-B76A-0B033A950233}" type="presParOf" srcId="{D4E834D2-7E35-4A57-B1E8-48FD20F274CC}" destId="{93958278-1270-44EF-B248-FFE7D9A4ACEF}" srcOrd="0" destOrd="0" presId="urn:microsoft.com/office/officeart/2005/8/layout/hChevron3"/>
    <dgm:cxn modelId="{7D909ACD-6DB0-4175-9508-73C95E65E26A}" type="presParOf" srcId="{D4E834D2-7E35-4A57-B1E8-48FD20F274CC}" destId="{12733CB7-3953-47FD-A8BC-0EE08441F1B7}" srcOrd="1" destOrd="0" presId="urn:microsoft.com/office/officeart/2005/8/layout/hChevron3"/>
    <dgm:cxn modelId="{1E52A2B7-A875-4541-988E-13C9F61049C7}" type="presParOf" srcId="{D4E834D2-7E35-4A57-B1E8-48FD20F274CC}" destId="{88AB84C4-6E34-4A2F-908F-A2FE8B291011}" srcOrd="2" destOrd="0" presId="urn:microsoft.com/office/officeart/2005/8/layout/hChevron3"/>
    <dgm:cxn modelId="{5FED8503-E7A9-4BFD-902C-A0AE32FD9E03}" type="presParOf" srcId="{D4E834D2-7E35-4A57-B1E8-48FD20F274CC}" destId="{AB2DBB3D-86A9-428A-B3A0-0C6AE0F6CE7A}" srcOrd="3" destOrd="0" presId="urn:microsoft.com/office/officeart/2005/8/layout/hChevron3"/>
    <dgm:cxn modelId="{03118358-3B6C-40EF-90B1-F4B87FAEAD6C}" type="presParOf" srcId="{D4E834D2-7E35-4A57-B1E8-48FD20F274CC}" destId="{41C6E3E9-D301-4CB7-8538-EF43B67EF400}" srcOrd="4" destOrd="0" presId="urn:microsoft.com/office/officeart/2005/8/layout/hChevron3"/>
    <dgm:cxn modelId="{937DB490-6316-44D7-8712-D7874DE45323}" type="presParOf" srcId="{D4E834D2-7E35-4A57-B1E8-48FD20F274CC}" destId="{04856E89-9B4F-41FD-91D5-613E816D6189}" srcOrd="5" destOrd="0" presId="urn:microsoft.com/office/officeart/2005/8/layout/hChevron3"/>
    <dgm:cxn modelId="{B5A5BA01-6318-4ED8-8742-A193649DB4B4}" type="presParOf" srcId="{D4E834D2-7E35-4A57-B1E8-48FD20F274CC}" destId="{C97A659C-F029-4BFC-8329-8C94E0097940}" srcOrd="6" destOrd="0" presId="urn:microsoft.com/office/officeart/2005/8/layout/hChevron3"/>
    <dgm:cxn modelId="{2278D9DD-FCF7-456D-8416-910122C6EEA7}" type="presParOf" srcId="{D4E834D2-7E35-4A57-B1E8-48FD20F274CC}" destId="{C6564B78-8F6A-4BA7-A03E-0F990D9B9F5E}" srcOrd="7" destOrd="0" presId="urn:microsoft.com/office/officeart/2005/8/layout/hChevron3"/>
    <dgm:cxn modelId="{7196279C-8DE2-4605-AF15-13B0E2465E18}" type="presParOf" srcId="{D4E834D2-7E35-4A57-B1E8-48FD20F274CC}" destId="{1870D179-847F-4530-86A3-194B75F17778}" srcOrd="8" destOrd="0" presId="urn:microsoft.com/office/officeart/2005/8/layout/hChevron3"/>
    <dgm:cxn modelId="{0A2648D8-9807-43D7-84F1-8BED80087BD6}" type="presParOf" srcId="{D4E834D2-7E35-4A57-B1E8-48FD20F274CC}" destId="{95655EC1-CD93-475A-9ECD-D9C71FB70706}" srcOrd="9" destOrd="0" presId="urn:microsoft.com/office/officeart/2005/8/layout/hChevron3"/>
    <dgm:cxn modelId="{1B8200A2-3F73-4419-A890-AD78B7399B51}" type="presParOf" srcId="{D4E834D2-7E35-4A57-B1E8-48FD20F274CC}" destId="{501536CA-A496-420A-96E9-9400739FE5DA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5E79F3E6-B68D-41F3-86B0-71C56C656F19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A5CD348A-A4B3-4F1F-96C2-C293A6F11F3E}">
      <dgm:prSet phldrT="[Text]"/>
      <dgm:spPr>
        <a:solidFill>
          <a:srgbClr val="FECA08"/>
        </a:solidFill>
        <a:ln>
          <a:solidFill>
            <a:schemeClr val="tx1">
              <a:lumMod val="75000"/>
              <a:lumOff val="25000"/>
            </a:schemeClr>
          </a:solidFill>
        </a:ln>
      </dgm:spPr>
      <dgm:t>
        <a:bodyPr/>
        <a:lstStyle/>
        <a:p>
          <a:r>
            <a:rPr lang="tr-TR" b="1" dirty="0" smtClean="0">
              <a:solidFill>
                <a:srgbClr val="404040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DHL Hakkında</a:t>
          </a:r>
          <a:endParaRPr lang="en-US" b="1" dirty="0">
            <a:solidFill>
              <a:srgbClr val="404040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C2E10F94-49B0-43A9-9646-D03F641B6692}" type="parTrans" cxnId="{7345C0AE-04AE-4659-A5BC-D0323B98F994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87B94E33-92F8-43E4-A6D3-CB02A9CD4F65}" type="sibTrans" cxnId="{7345C0AE-04AE-4659-A5BC-D0323B98F994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3FF78AC2-E0D9-4CF9-A346-B8A7F9295032}">
      <dgm:prSet phldrT="[Text]"/>
      <dgm:spPr>
        <a:solidFill>
          <a:srgbClr val="595959"/>
        </a:solidFill>
        <a:ln>
          <a:solidFill>
            <a:schemeClr val="tx1">
              <a:lumMod val="75000"/>
              <a:lumOff val="25000"/>
            </a:schemeClr>
          </a:solidFill>
        </a:ln>
      </dgm:spPr>
      <dgm:t>
        <a:bodyPr/>
        <a:lstStyle/>
        <a:p>
          <a:r>
            <a:rPr lang="tr-TR" b="1" dirty="0" smtClean="0">
              <a:solidFill>
                <a:srgbClr val="FECA08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Problem Tanımı</a:t>
          </a:r>
          <a:endParaRPr lang="en-US" b="1" dirty="0">
            <a:solidFill>
              <a:srgbClr val="FECA08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885231DA-B68F-4533-A3BD-A0B9C592E1CF}" type="parTrans" cxnId="{25FB74C1-60BD-4306-BFE8-D7EACB2FE9FA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56FC19BA-5230-431D-AB58-71BCC4323C3F}" type="sibTrans" cxnId="{25FB74C1-60BD-4306-BFE8-D7EACB2FE9FA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437AB298-399E-4E19-A6F8-3936DDE6FDF9}">
      <dgm:prSet phldrT="[Text]"/>
      <dgm:spPr>
        <a:solidFill>
          <a:srgbClr val="595959"/>
        </a:solidFill>
        <a:ln>
          <a:solidFill>
            <a:schemeClr val="tx1">
              <a:lumMod val="75000"/>
              <a:lumOff val="25000"/>
            </a:schemeClr>
          </a:solidFill>
        </a:ln>
      </dgm:spPr>
      <dgm:t>
        <a:bodyPr/>
        <a:lstStyle/>
        <a:p>
          <a:r>
            <a:rPr lang="tr-TR" b="1" dirty="0" smtClean="0">
              <a:solidFill>
                <a:srgbClr val="FECA08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Matematiksel Model</a:t>
          </a:r>
          <a:endParaRPr lang="en-US" b="1" dirty="0">
            <a:solidFill>
              <a:srgbClr val="FECA08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243F5A3C-6F85-43EB-850D-B0B87BA6F5B4}" type="parTrans" cxnId="{47912DEA-865D-4A1E-B001-CDEADE6B075A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CC7734E3-B643-4427-9960-53BC989CA1CF}" type="sibTrans" cxnId="{47912DEA-865D-4A1E-B001-CDEADE6B075A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F6FA7D5C-AB5A-4030-AC3A-745A6821D066}">
      <dgm:prSet/>
      <dgm:spPr>
        <a:solidFill>
          <a:srgbClr val="595959"/>
        </a:solidFill>
        <a:ln>
          <a:solidFill>
            <a:schemeClr val="tx1">
              <a:lumMod val="75000"/>
              <a:lumOff val="25000"/>
            </a:schemeClr>
          </a:solidFill>
        </a:ln>
      </dgm:spPr>
      <dgm:t>
        <a:bodyPr/>
        <a:lstStyle/>
        <a:p>
          <a:r>
            <a:rPr lang="tr-TR" b="1" dirty="0" smtClean="0">
              <a:solidFill>
                <a:srgbClr val="FECA08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Sezgisel Metot</a:t>
          </a:r>
          <a:endParaRPr lang="en-US" b="1" dirty="0">
            <a:solidFill>
              <a:srgbClr val="FECA08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E92187EE-AAD0-4277-B6D6-63BAC80B3ED9}" type="parTrans" cxnId="{37E91F14-932B-4E62-ADDF-7AC8696CDA17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8E7E316A-381F-495F-B089-66C680F78F88}" type="sibTrans" cxnId="{37E91F14-932B-4E62-ADDF-7AC8696CDA17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5F41EA39-911C-4ABB-A2EA-3DC291117593}">
      <dgm:prSet/>
      <dgm:spPr>
        <a:solidFill>
          <a:srgbClr val="595959"/>
        </a:solidFill>
        <a:ln>
          <a:solidFill>
            <a:schemeClr val="tx1">
              <a:lumMod val="75000"/>
              <a:lumOff val="25000"/>
            </a:schemeClr>
          </a:solidFill>
        </a:ln>
      </dgm:spPr>
      <dgm:t>
        <a:bodyPr/>
        <a:lstStyle/>
        <a:p>
          <a:r>
            <a:rPr lang="tr-TR" b="1" dirty="0" smtClean="0">
              <a:solidFill>
                <a:srgbClr val="FECA08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Karar Destek Sistemi</a:t>
          </a:r>
          <a:endParaRPr lang="en-US" b="1" dirty="0">
            <a:solidFill>
              <a:srgbClr val="FECA08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FE9727AE-2A1C-407D-975E-F4B94AA567AD}" type="parTrans" cxnId="{60C9EC61-E408-4C32-8C31-959A2C2E9AD5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790AAAEE-A1DC-4BDB-932C-67B62423B03E}" type="sibTrans" cxnId="{60C9EC61-E408-4C32-8C31-959A2C2E9AD5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BF5610F7-D566-4207-9CBC-F7640F838003}">
      <dgm:prSet/>
      <dgm:spPr>
        <a:solidFill>
          <a:srgbClr val="595959"/>
        </a:solidFill>
        <a:ln>
          <a:solidFill>
            <a:schemeClr val="tx1">
              <a:lumMod val="75000"/>
              <a:lumOff val="25000"/>
            </a:schemeClr>
          </a:solidFill>
        </a:ln>
      </dgm:spPr>
      <dgm:t>
        <a:bodyPr/>
        <a:lstStyle/>
        <a:p>
          <a:r>
            <a:rPr lang="tr-TR" b="1" dirty="0" smtClean="0">
              <a:solidFill>
                <a:srgbClr val="FECA08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Uygulama Sonuçları</a:t>
          </a:r>
          <a:endParaRPr lang="en-US" b="1" dirty="0">
            <a:solidFill>
              <a:srgbClr val="FECA08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47886CAA-8DF9-43B0-8611-047F0BB2757A}" type="parTrans" cxnId="{892264B9-F597-407A-B345-5084C9CE7832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C77D3832-421E-4EBE-926A-4899B33B0540}" type="sibTrans" cxnId="{892264B9-F597-407A-B345-5084C9CE7832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D4E834D2-7E35-4A57-B1E8-48FD20F274CC}" type="pres">
      <dgm:prSet presAssocID="{5E79F3E6-B68D-41F3-86B0-71C56C656F19}" presName="Name0" presStyleCnt="0">
        <dgm:presLayoutVars>
          <dgm:dir/>
          <dgm:resizeHandles val="exact"/>
        </dgm:presLayoutVars>
      </dgm:prSet>
      <dgm:spPr/>
    </dgm:pt>
    <dgm:pt modelId="{93958278-1270-44EF-B248-FFE7D9A4ACEF}" type="pres">
      <dgm:prSet presAssocID="{A5CD348A-A4B3-4F1F-96C2-C293A6F11F3E}" presName="parTxOnly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2733CB7-3953-47FD-A8BC-0EE08441F1B7}" type="pres">
      <dgm:prSet presAssocID="{87B94E33-92F8-43E4-A6D3-CB02A9CD4F65}" presName="parSpace" presStyleCnt="0"/>
      <dgm:spPr/>
    </dgm:pt>
    <dgm:pt modelId="{88AB84C4-6E34-4A2F-908F-A2FE8B291011}" type="pres">
      <dgm:prSet presAssocID="{3FF78AC2-E0D9-4CF9-A346-B8A7F9295032}" presName="parTxOnly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B2DBB3D-86A9-428A-B3A0-0C6AE0F6CE7A}" type="pres">
      <dgm:prSet presAssocID="{56FC19BA-5230-431D-AB58-71BCC4323C3F}" presName="parSpace" presStyleCnt="0"/>
      <dgm:spPr/>
    </dgm:pt>
    <dgm:pt modelId="{41C6E3E9-D301-4CB7-8538-EF43B67EF400}" type="pres">
      <dgm:prSet presAssocID="{437AB298-399E-4E19-A6F8-3936DDE6FDF9}" presName="parTxOnly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4856E89-9B4F-41FD-91D5-613E816D6189}" type="pres">
      <dgm:prSet presAssocID="{CC7734E3-B643-4427-9960-53BC989CA1CF}" presName="parSpace" presStyleCnt="0"/>
      <dgm:spPr/>
    </dgm:pt>
    <dgm:pt modelId="{C97A659C-F029-4BFC-8329-8C94E0097940}" type="pres">
      <dgm:prSet presAssocID="{F6FA7D5C-AB5A-4030-AC3A-745A6821D066}" presName="parTxOnly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6564B78-8F6A-4BA7-A03E-0F990D9B9F5E}" type="pres">
      <dgm:prSet presAssocID="{8E7E316A-381F-495F-B089-66C680F78F88}" presName="parSpace" presStyleCnt="0"/>
      <dgm:spPr/>
    </dgm:pt>
    <dgm:pt modelId="{1870D179-847F-4530-86A3-194B75F17778}" type="pres">
      <dgm:prSet presAssocID="{5F41EA39-911C-4ABB-A2EA-3DC291117593}" presName="parTxOnly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5655EC1-CD93-475A-9ECD-D9C71FB70706}" type="pres">
      <dgm:prSet presAssocID="{790AAAEE-A1DC-4BDB-932C-67B62423B03E}" presName="parSpace" presStyleCnt="0"/>
      <dgm:spPr/>
    </dgm:pt>
    <dgm:pt modelId="{501536CA-A496-420A-96E9-9400739FE5DA}" type="pres">
      <dgm:prSet presAssocID="{BF5610F7-D566-4207-9CBC-F7640F838003}" presName="parTxOnly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A5141BB-292F-4B66-8BA8-3AD87C69BED5}" type="presOf" srcId="{BF5610F7-D566-4207-9CBC-F7640F838003}" destId="{501536CA-A496-420A-96E9-9400739FE5DA}" srcOrd="0" destOrd="0" presId="urn:microsoft.com/office/officeart/2005/8/layout/hChevron3"/>
    <dgm:cxn modelId="{60C9EC61-E408-4C32-8C31-959A2C2E9AD5}" srcId="{5E79F3E6-B68D-41F3-86B0-71C56C656F19}" destId="{5F41EA39-911C-4ABB-A2EA-3DC291117593}" srcOrd="4" destOrd="0" parTransId="{FE9727AE-2A1C-407D-975E-F4B94AA567AD}" sibTransId="{790AAAEE-A1DC-4BDB-932C-67B62423B03E}"/>
    <dgm:cxn modelId="{7345C0AE-04AE-4659-A5BC-D0323B98F994}" srcId="{5E79F3E6-B68D-41F3-86B0-71C56C656F19}" destId="{A5CD348A-A4B3-4F1F-96C2-C293A6F11F3E}" srcOrd="0" destOrd="0" parTransId="{C2E10F94-49B0-43A9-9646-D03F641B6692}" sibTransId="{87B94E33-92F8-43E4-A6D3-CB02A9CD4F65}"/>
    <dgm:cxn modelId="{9ECDE17F-23A2-4093-92C3-C2DF329085F7}" type="presOf" srcId="{A5CD348A-A4B3-4F1F-96C2-C293A6F11F3E}" destId="{93958278-1270-44EF-B248-FFE7D9A4ACEF}" srcOrd="0" destOrd="0" presId="urn:microsoft.com/office/officeart/2005/8/layout/hChevron3"/>
    <dgm:cxn modelId="{D18577E1-72F4-461D-98F1-2BF635013DB8}" type="presOf" srcId="{437AB298-399E-4E19-A6F8-3936DDE6FDF9}" destId="{41C6E3E9-D301-4CB7-8538-EF43B67EF400}" srcOrd="0" destOrd="0" presId="urn:microsoft.com/office/officeart/2005/8/layout/hChevron3"/>
    <dgm:cxn modelId="{67499E81-7115-49CD-8DDA-FE2059F67CF3}" type="presOf" srcId="{5F41EA39-911C-4ABB-A2EA-3DC291117593}" destId="{1870D179-847F-4530-86A3-194B75F17778}" srcOrd="0" destOrd="0" presId="urn:microsoft.com/office/officeart/2005/8/layout/hChevron3"/>
    <dgm:cxn modelId="{892264B9-F597-407A-B345-5084C9CE7832}" srcId="{5E79F3E6-B68D-41F3-86B0-71C56C656F19}" destId="{BF5610F7-D566-4207-9CBC-F7640F838003}" srcOrd="5" destOrd="0" parTransId="{47886CAA-8DF9-43B0-8611-047F0BB2757A}" sibTransId="{C77D3832-421E-4EBE-926A-4899B33B0540}"/>
    <dgm:cxn modelId="{9C5A0FCB-A41D-4127-B94A-FDB7076BBB5B}" type="presOf" srcId="{5E79F3E6-B68D-41F3-86B0-71C56C656F19}" destId="{D4E834D2-7E35-4A57-B1E8-48FD20F274CC}" srcOrd="0" destOrd="0" presId="urn:microsoft.com/office/officeart/2005/8/layout/hChevron3"/>
    <dgm:cxn modelId="{37E91F14-932B-4E62-ADDF-7AC8696CDA17}" srcId="{5E79F3E6-B68D-41F3-86B0-71C56C656F19}" destId="{F6FA7D5C-AB5A-4030-AC3A-745A6821D066}" srcOrd="3" destOrd="0" parTransId="{E92187EE-AAD0-4277-B6D6-63BAC80B3ED9}" sibTransId="{8E7E316A-381F-495F-B089-66C680F78F88}"/>
    <dgm:cxn modelId="{25FB74C1-60BD-4306-BFE8-D7EACB2FE9FA}" srcId="{5E79F3E6-B68D-41F3-86B0-71C56C656F19}" destId="{3FF78AC2-E0D9-4CF9-A346-B8A7F9295032}" srcOrd="1" destOrd="0" parTransId="{885231DA-B68F-4533-A3BD-A0B9C592E1CF}" sibTransId="{56FC19BA-5230-431D-AB58-71BCC4323C3F}"/>
    <dgm:cxn modelId="{47912DEA-865D-4A1E-B001-CDEADE6B075A}" srcId="{5E79F3E6-B68D-41F3-86B0-71C56C656F19}" destId="{437AB298-399E-4E19-A6F8-3936DDE6FDF9}" srcOrd="2" destOrd="0" parTransId="{243F5A3C-6F85-43EB-850D-B0B87BA6F5B4}" sibTransId="{CC7734E3-B643-4427-9960-53BC989CA1CF}"/>
    <dgm:cxn modelId="{140A06D1-EA55-40A6-82BE-0F0E7A2921F2}" type="presOf" srcId="{F6FA7D5C-AB5A-4030-AC3A-745A6821D066}" destId="{C97A659C-F029-4BFC-8329-8C94E0097940}" srcOrd="0" destOrd="0" presId="urn:microsoft.com/office/officeart/2005/8/layout/hChevron3"/>
    <dgm:cxn modelId="{427C5F2E-7008-4072-82A0-61C551ACD321}" type="presOf" srcId="{3FF78AC2-E0D9-4CF9-A346-B8A7F9295032}" destId="{88AB84C4-6E34-4A2F-908F-A2FE8B291011}" srcOrd="0" destOrd="0" presId="urn:microsoft.com/office/officeart/2005/8/layout/hChevron3"/>
    <dgm:cxn modelId="{60F66B72-1B1A-4FC6-A32B-CE072DFED47A}" type="presParOf" srcId="{D4E834D2-7E35-4A57-B1E8-48FD20F274CC}" destId="{93958278-1270-44EF-B248-FFE7D9A4ACEF}" srcOrd="0" destOrd="0" presId="urn:microsoft.com/office/officeart/2005/8/layout/hChevron3"/>
    <dgm:cxn modelId="{693A38EC-96A5-4059-9D1D-B5C8A7205493}" type="presParOf" srcId="{D4E834D2-7E35-4A57-B1E8-48FD20F274CC}" destId="{12733CB7-3953-47FD-A8BC-0EE08441F1B7}" srcOrd="1" destOrd="0" presId="urn:microsoft.com/office/officeart/2005/8/layout/hChevron3"/>
    <dgm:cxn modelId="{A9AF9AB5-50D9-4B22-9545-AD46DCA5FE34}" type="presParOf" srcId="{D4E834D2-7E35-4A57-B1E8-48FD20F274CC}" destId="{88AB84C4-6E34-4A2F-908F-A2FE8B291011}" srcOrd="2" destOrd="0" presId="urn:microsoft.com/office/officeart/2005/8/layout/hChevron3"/>
    <dgm:cxn modelId="{16FA2BBB-007E-43A7-9A41-116A33826B6C}" type="presParOf" srcId="{D4E834D2-7E35-4A57-B1E8-48FD20F274CC}" destId="{AB2DBB3D-86A9-428A-B3A0-0C6AE0F6CE7A}" srcOrd="3" destOrd="0" presId="urn:microsoft.com/office/officeart/2005/8/layout/hChevron3"/>
    <dgm:cxn modelId="{303652F1-E19D-42E9-B84C-A7A16304545C}" type="presParOf" srcId="{D4E834D2-7E35-4A57-B1E8-48FD20F274CC}" destId="{41C6E3E9-D301-4CB7-8538-EF43B67EF400}" srcOrd="4" destOrd="0" presId="urn:microsoft.com/office/officeart/2005/8/layout/hChevron3"/>
    <dgm:cxn modelId="{2922BCB5-4F48-4067-9A98-CBDBE7B58F24}" type="presParOf" srcId="{D4E834D2-7E35-4A57-B1E8-48FD20F274CC}" destId="{04856E89-9B4F-41FD-91D5-613E816D6189}" srcOrd="5" destOrd="0" presId="urn:microsoft.com/office/officeart/2005/8/layout/hChevron3"/>
    <dgm:cxn modelId="{00FE968C-C048-483F-A3C7-13EE2CE10B8B}" type="presParOf" srcId="{D4E834D2-7E35-4A57-B1E8-48FD20F274CC}" destId="{C97A659C-F029-4BFC-8329-8C94E0097940}" srcOrd="6" destOrd="0" presId="urn:microsoft.com/office/officeart/2005/8/layout/hChevron3"/>
    <dgm:cxn modelId="{BF336996-6112-4876-9A0B-617433104BE3}" type="presParOf" srcId="{D4E834D2-7E35-4A57-B1E8-48FD20F274CC}" destId="{C6564B78-8F6A-4BA7-A03E-0F990D9B9F5E}" srcOrd="7" destOrd="0" presId="urn:microsoft.com/office/officeart/2005/8/layout/hChevron3"/>
    <dgm:cxn modelId="{95761F84-0AFE-4D41-8B0E-709EFBBB2952}" type="presParOf" srcId="{D4E834D2-7E35-4A57-B1E8-48FD20F274CC}" destId="{1870D179-847F-4530-86A3-194B75F17778}" srcOrd="8" destOrd="0" presId="urn:microsoft.com/office/officeart/2005/8/layout/hChevron3"/>
    <dgm:cxn modelId="{ED64EF2C-7967-4D02-AC95-A0939DD2072C}" type="presParOf" srcId="{D4E834D2-7E35-4A57-B1E8-48FD20F274CC}" destId="{95655EC1-CD93-475A-9ECD-D9C71FB70706}" srcOrd="9" destOrd="0" presId="urn:microsoft.com/office/officeart/2005/8/layout/hChevron3"/>
    <dgm:cxn modelId="{2E8DEDAC-4B11-45B3-B7D7-4CD9E5DC9FE4}" type="presParOf" srcId="{D4E834D2-7E35-4A57-B1E8-48FD20F274CC}" destId="{501536CA-A496-420A-96E9-9400739FE5DA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5E79F3E6-B68D-41F3-86B0-71C56C656F19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A5CD348A-A4B3-4F1F-96C2-C293A6F11F3E}">
      <dgm:prSet phldrT="[Text]"/>
      <dgm:spPr>
        <a:solidFill>
          <a:srgbClr val="FECA08"/>
        </a:solidFill>
        <a:ln>
          <a:solidFill>
            <a:schemeClr val="tx1">
              <a:lumMod val="75000"/>
              <a:lumOff val="25000"/>
            </a:schemeClr>
          </a:solidFill>
        </a:ln>
      </dgm:spPr>
      <dgm:t>
        <a:bodyPr/>
        <a:lstStyle/>
        <a:p>
          <a:r>
            <a:rPr lang="tr-TR" b="1" dirty="0" smtClean="0">
              <a:solidFill>
                <a:srgbClr val="404040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DHL Hakkında</a:t>
          </a:r>
          <a:endParaRPr lang="en-US" b="1" dirty="0">
            <a:solidFill>
              <a:srgbClr val="404040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C2E10F94-49B0-43A9-9646-D03F641B6692}" type="parTrans" cxnId="{7345C0AE-04AE-4659-A5BC-D0323B98F994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87B94E33-92F8-43E4-A6D3-CB02A9CD4F65}" type="sibTrans" cxnId="{7345C0AE-04AE-4659-A5BC-D0323B98F994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3FF78AC2-E0D9-4CF9-A346-B8A7F9295032}">
      <dgm:prSet phldrT="[Text]"/>
      <dgm:spPr>
        <a:solidFill>
          <a:srgbClr val="595959"/>
        </a:solidFill>
        <a:ln>
          <a:solidFill>
            <a:schemeClr val="tx1">
              <a:lumMod val="75000"/>
              <a:lumOff val="25000"/>
            </a:schemeClr>
          </a:solidFill>
        </a:ln>
      </dgm:spPr>
      <dgm:t>
        <a:bodyPr/>
        <a:lstStyle/>
        <a:p>
          <a:r>
            <a:rPr lang="tr-TR" b="1" dirty="0" smtClean="0">
              <a:solidFill>
                <a:srgbClr val="FECA08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Problem Tanımı</a:t>
          </a:r>
          <a:endParaRPr lang="en-US" b="1" dirty="0">
            <a:solidFill>
              <a:srgbClr val="FECA08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885231DA-B68F-4533-A3BD-A0B9C592E1CF}" type="parTrans" cxnId="{25FB74C1-60BD-4306-BFE8-D7EACB2FE9FA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56FC19BA-5230-431D-AB58-71BCC4323C3F}" type="sibTrans" cxnId="{25FB74C1-60BD-4306-BFE8-D7EACB2FE9FA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437AB298-399E-4E19-A6F8-3936DDE6FDF9}">
      <dgm:prSet phldrT="[Text]"/>
      <dgm:spPr>
        <a:solidFill>
          <a:srgbClr val="595959"/>
        </a:solidFill>
        <a:ln>
          <a:solidFill>
            <a:schemeClr val="tx1">
              <a:lumMod val="75000"/>
              <a:lumOff val="25000"/>
            </a:schemeClr>
          </a:solidFill>
        </a:ln>
      </dgm:spPr>
      <dgm:t>
        <a:bodyPr/>
        <a:lstStyle/>
        <a:p>
          <a:r>
            <a:rPr lang="tr-TR" b="1" dirty="0" smtClean="0">
              <a:solidFill>
                <a:srgbClr val="FECA08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Matematiksel Model</a:t>
          </a:r>
          <a:endParaRPr lang="en-US" b="1" dirty="0">
            <a:solidFill>
              <a:srgbClr val="FECA08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243F5A3C-6F85-43EB-850D-B0B87BA6F5B4}" type="parTrans" cxnId="{47912DEA-865D-4A1E-B001-CDEADE6B075A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CC7734E3-B643-4427-9960-53BC989CA1CF}" type="sibTrans" cxnId="{47912DEA-865D-4A1E-B001-CDEADE6B075A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F6FA7D5C-AB5A-4030-AC3A-745A6821D066}">
      <dgm:prSet/>
      <dgm:spPr>
        <a:solidFill>
          <a:srgbClr val="595959"/>
        </a:solidFill>
        <a:ln>
          <a:solidFill>
            <a:schemeClr val="tx1">
              <a:lumMod val="75000"/>
              <a:lumOff val="25000"/>
            </a:schemeClr>
          </a:solidFill>
        </a:ln>
      </dgm:spPr>
      <dgm:t>
        <a:bodyPr/>
        <a:lstStyle/>
        <a:p>
          <a:r>
            <a:rPr lang="tr-TR" b="1" dirty="0" smtClean="0">
              <a:solidFill>
                <a:srgbClr val="FECA08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Sezgisel Metot</a:t>
          </a:r>
          <a:endParaRPr lang="en-US" b="1" dirty="0">
            <a:solidFill>
              <a:srgbClr val="FECA08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E92187EE-AAD0-4277-B6D6-63BAC80B3ED9}" type="parTrans" cxnId="{37E91F14-932B-4E62-ADDF-7AC8696CDA17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8E7E316A-381F-495F-B089-66C680F78F88}" type="sibTrans" cxnId="{37E91F14-932B-4E62-ADDF-7AC8696CDA17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5F41EA39-911C-4ABB-A2EA-3DC291117593}">
      <dgm:prSet/>
      <dgm:spPr>
        <a:solidFill>
          <a:srgbClr val="595959"/>
        </a:solidFill>
        <a:ln>
          <a:solidFill>
            <a:schemeClr val="tx1">
              <a:lumMod val="75000"/>
              <a:lumOff val="25000"/>
            </a:schemeClr>
          </a:solidFill>
        </a:ln>
      </dgm:spPr>
      <dgm:t>
        <a:bodyPr/>
        <a:lstStyle/>
        <a:p>
          <a:r>
            <a:rPr lang="tr-TR" b="1" dirty="0" smtClean="0">
              <a:solidFill>
                <a:srgbClr val="FECA08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Karar Destek Sistemi</a:t>
          </a:r>
          <a:endParaRPr lang="en-US" b="1" dirty="0">
            <a:solidFill>
              <a:srgbClr val="FECA08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FE9727AE-2A1C-407D-975E-F4B94AA567AD}" type="parTrans" cxnId="{60C9EC61-E408-4C32-8C31-959A2C2E9AD5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790AAAEE-A1DC-4BDB-932C-67B62423B03E}" type="sibTrans" cxnId="{60C9EC61-E408-4C32-8C31-959A2C2E9AD5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BF5610F7-D566-4207-9CBC-F7640F838003}">
      <dgm:prSet/>
      <dgm:spPr>
        <a:solidFill>
          <a:srgbClr val="595959"/>
        </a:solidFill>
        <a:ln>
          <a:solidFill>
            <a:schemeClr val="tx1">
              <a:lumMod val="75000"/>
              <a:lumOff val="25000"/>
            </a:schemeClr>
          </a:solidFill>
        </a:ln>
      </dgm:spPr>
      <dgm:t>
        <a:bodyPr/>
        <a:lstStyle/>
        <a:p>
          <a:r>
            <a:rPr lang="tr-TR" b="1" dirty="0" smtClean="0">
              <a:solidFill>
                <a:srgbClr val="FECA08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Uygulama Sonuçları</a:t>
          </a:r>
          <a:endParaRPr lang="en-US" b="1" dirty="0">
            <a:solidFill>
              <a:srgbClr val="FECA08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47886CAA-8DF9-43B0-8611-047F0BB2757A}" type="parTrans" cxnId="{892264B9-F597-407A-B345-5084C9CE7832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C77D3832-421E-4EBE-926A-4899B33B0540}" type="sibTrans" cxnId="{892264B9-F597-407A-B345-5084C9CE7832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D4E834D2-7E35-4A57-B1E8-48FD20F274CC}" type="pres">
      <dgm:prSet presAssocID="{5E79F3E6-B68D-41F3-86B0-71C56C656F19}" presName="Name0" presStyleCnt="0">
        <dgm:presLayoutVars>
          <dgm:dir/>
          <dgm:resizeHandles val="exact"/>
        </dgm:presLayoutVars>
      </dgm:prSet>
      <dgm:spPr/>
    </dgm:pt>
    <dgm:pt modelId="{93958278-1270-44EF-B248-FFE7D9A4ACEF}" type="pres">
      <dgm:prSet presAssocID="{A5CD348A-A4B3-4F1F-96C2-C293A6F11F3E}" presName="parTxOnly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2733CB7-3953-47FD-A8BC-0EE08441F1B7}" type="pres">
      <dgm:prSet presAssocID="{87B94E33-92F8-43E4-A6D3-CB02A9CD4F65}" presName="parSpace" presStyleCnt="0"/>
      <dgm:spPr/>
    </dgm:pt>
    <dgm:pt modelId="{88AB84C4-6E34-4A2F-908F-A2FE8B291011}" type="pres">
      <dgm:prSet presAssocID="{3FF78AC2-E0D9-4CF9-A346-B8A7F9295032}" presName="parTxOnly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B2DBB3D-86A9-428A-B3A0-0C6AE0F6CE7A}" type="pres">
      <dgm:prSet presAssocID="{56FC19BA-5230-431D-AB58-71BCC4323C3F}" presName="parSpace" presStyleCnt="0"/>
      <dgm:spPr/>
    </dgm:pt>
    <dgm:pt modelId="{41C6E3E9-D301-4CB7-8538-EF43B67EF400}" type="pres">
      <dgm:prSet presAssocID="{437AB298-399E-4E19-A6F8-3936DDE6FDF9}" presName="parTxOnly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4856E89-9B4F-41FD-91D5-613E816D6189}" type="pres">
      <dgm:prSet presAssocID="{CC7734E3-B643-4427-9960-53BC989CA1CF}" presName="parSpace" presStyleCnt="0"/>
      <dgm:spPr/>
    </dgm:pt>
    <dgm:pt modelId="{C97A659C-F029-4BFC-8329-8C94E0097940}" type="pres">
      <dgm:prSet presAssocID="{F6FA7D5C-AB5A-4030-AC3A-745A6821D066}" presName="parTxOnly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6564B78-8F6A-4BA7-A03E-0F990D9B9F5E}" type="pres">
      <dgm:prSet presAssocID="{8E7E316A-381F-495F-B089-66C680F78F88}" presName="parSpace" presStyleCnt="0"/>
      <dgm:spPr/>
    </dgm:pt>
    <dgm:pt modelId="{1870D179-847F-4530-86A3-194B75F17778}" type="pres">
      <dgm:prSet presAssocID="{5F41EA39-911C-4ABB-A2EA-3DC291117593}" presName="parTxOnly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5655EC1-CD93-475A-9ECD-D9C71FB70706}" type="pres">
      <dgm:prSet presAssocID="{790AAAEE-A1DC-4BDB-932C-67B62423B03E}" presName="parSpace" presStyleCnt="0"/>
      <dgm:spPr/>
    </dgm:pt>
    <dgm:pt modelId="{501536CA-A496-420A-96E9-9400739FE5DA}" type="pres">
      <dgm:prSet presAssocID="{BF5610F7-D566-4207-9CBC-F7640F838003}" presName="parTxOnly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D163242-3786-43CC-8C63-B2D4ECC5D1B1}" type="presOf" srcId="{BF5610F7-D566-4207-9CBC-F7640F838003}" destId="{501536CA-A496-420A-96E9-9400739FE5DA}" srcOrd="0" destOrd="0" presId="urn:microsoft.com/office/officeart/2005/8/layout/hChevron3"/>
    <dgm:cxn modelId="{D57C52D6-0A1A-4B56-A756-886D6462F63E}" type="presOf" srcId="{5F41EA39-911C-4ABB-A2EA-3DC291117593}" destId="{1870D179-847F-4530-86A3-194B75F17778}" srcOrd="0" destOrd="0" presId="urn:microsoft.com/office/officeart/2005/8/layout/hChevron3"/>
    <dgm:cxn modelId="{60C9EC61-E408-4C32-8C31-959A2C2E9AD5}" srcId="{5E79F3E6-B68D-41F3-86B0-71C56C656F19}" destId="{5F41EA39-911C-4ABB-A2EA-3DC291117593}" srcOrd="4" destOrd="0" parTransId="{FE9727AE-2A1C-407D-975E-F4B94AA567AD}" sibTransId="{790AAAEE-A1DC-4BDB-932C-67B62423B03E}"/>
    <dgm:cxn modelId="{7345C0AE-04AE-4659-A5BC-D0323B98F994}" srcId="{5E79F3E6-B68D-41F3-86B0-71C56C656F19}" destId="{A5CD348A-A4B3-4F1F-96C2-C293A6F11F3E}" srcOrd="0" destOrd="0" parTransId="{C2E10F94-49B0-43A9-9646-D03F641B6692}" sibTransId="{87B94E33-92F8-43E4-A6D3-CB02A9CD4F65}"/>
    <dgm:cxn modelId="{2AC7CE58-7FED-4CCB-B8C1-9C9DFC4DA40A}" type="presOf" srcId="{F6FA7D5C-AB5A-4030-AC3A-745A6821D066}" destId="{C97A659C-F029-4BFC-8329-8C94E0097940}" srcOrd="0" destOrd="0" presId="urn:microsoft.com/office/officeart/2005/8/layout/hChevron3"/>
    <dgm:cxn modelId="{CF4E41C3-DD8E-48FE-B9A2-2EA6DF76A4F9}" type="presOf" srcId="{3FF78AC2-E0D9-4CF9-A346-B8A7F9295032}" destId="{88AB84C4-6E34-4A2F-908F-A2FE8B291011}" srcOrd="0" destOrd="0" presId="urn:microsoft.com/office/officeart/2005/8/layout/hChevron3"/>
    <dgm:cxn modelId="{892264B9-F597-407A-B345-5084C9CE7832}" srcId="{5E79F3E6-B68D-41F3-86B0-71C56C656F19}" destId="{BF5610F7-D566-4207-9CBC-F7640F838003}" srcOrd="5" destOrd="0" parTransId="{47886CAA-8DF9-43B0-8611-047F0BB2757A}" sibTransId="{C77D3832-421E-4EBE-926A-4899B33B0540}"/>
    <dgm:cxn modelId="{18C8F3F1-DA50-4564-BB6E-43EAE8551A8B}" type="presOf" srcId="{A5CD348A-A4B3-4F1F-96C2-C293A6F11F3E}" destId="{93958278-1270-44EF-B248-FFE7D9A4ACEF}" srcOrd="0" destOrd="0" presId="urn:microsoft.com/office/officeart/2005/8/layout/hChevron3"/>
    <dgm:cxn modelId="{37E91F14-932B-4E62-ADDF-7AC8696CDA17}" srcId="{5E79F3E6-B68D-41F3-86B0-71C56C656F19}" destId="{F6FA7D5C-AB5A-4030-AC3A-745A6821D066}" srcOrd="3" destOrd="0" parTransId="{E92187EE-AAD0-4277-B6D6-63BAC80B3ED9}" sibTransId="{8E7E316A-381F-495F-B089-66C680F78F88}"/>
    <dgm:cxn modelId="{5644522D-0898-4F9E-92F8-F9AF4E3315E5}" type="presOf" srcId="{437AB298-399E-4E19-A6F8-3936DDE6FDF9}" destId="{41C6E3E9-D301-4CB7-8538-EF43B67EF400}" srcOrd="0" destOrd="0" presId="urn:microsoft.com/office/officeart/2005/8/layout/hChevron3"/>
    <dgm:cxn modelId="{25FB74C1-60BD-4306-BFE8-D7EACB2FE9FA}" srcId="{5E79F3E6-B68D-41F3-86B0-71C56C656F19}" destId="{3FF78AC2-E0D9-4CF9-A346-B8A7F9295032}" srcOrd="1" destOrd="0" parTransId="{885231DA-B68F-4533-A3BD-A0B9C592E1CF}" sibTransId="{56FC19BA-5230-431D-AB58-71BCC4323C3F}"/>
    <dgm:cxn modelId="{47912DEA-865D-4A1E-B001-CDEADE6B075A}" srcId="{5E79F3E6-B68D-41F3-86B0-71C56C656F19}" destId="{437AB298-399E-4E19-A6F8-3936DDE6FDF9}" srcOrd="2" destOrd="0" parTransId="{243F5A3C-6F85-43EB-850D-B0B87BA6F5B4}" sibTransId="{CC7734E3-B643-4427-9960-53BC989CA1CF}"/>
    <dgm:cxn modelId="{D8C20AC2-5A83-4363-8437-448C6563CC02}" type="presOf" srcId="{5E79F3E6-B68D-41F3-86B0-71C56C656F19}" destId="{D4E834D2-7E35-4A57-B1E8-48FD20F274CC}" srcOrd="0" destOrd="0" presId="urn:microsoft.com/office/officeart/2005/8/layout/hChevron3"/>
    <dgm:cxn modelId="{C9A3CF71-D63A-409C-A86B-6D9744F86E32}" type="presParOf" srcId="{D4E834D2-7E35-4A57-B1E8-48FD20F274CC}" destId="{93958278-1270-44EF-B248-FFE7D9A4ACEF}" srcOrd="0" destOrd="0" presId="urn:microsoft.com/office/officeart/2005/8/layout/hChevron3"/>
    <dgm:cxn modelId="{896D2F79-75C4-4507-8E15-043A17270A94}" type="presParOf" srcId="{D4E834D2-7E35-4A57-B1E8-48FD20F274CC}" destId="{12733CB7-3953-47FD-A8BC-0EE08441F1B7}" srcOrd="1" destOrd="0" presId="urn:microsoft.com/office/officeart/2005/8/layout/hChevron3"/>
    <dgm:cxn modelId="{F070A01A-E820-43FC-B959-6B080740A3B2}" type="presParOf" srcId="{D4E834D2-7E35-4A57-B1E8-48FD20F274CC}" destId="{88AB84C4-6E34-4A2F-908F-A2FE8B291011}" srcOrd="2" destOrd="0" presId="urn:microsoft.com/office/officeart/2005/8/layout/hChevron3"/>
    <dgm:cxn modelId="{3B60F995-5C1A-4C65-9053-7D91D813E23E}" type="presParOf" srcId="{D4E834D2-7E35-4A57-B1E8-48FD20F274CC}" destId="{AB2DBB3D-86A9-428A-B3A0-0C6AE0F6CE7A}" srcOrd="3" destOrd="0" presId="urn:microsoft.com/office/officeart/2005/8/layout/hChevron3"/>
    <dgm:cxn modelId="{41702063-3A3B-431E-B14B-D47EE2ACCB61}" type="presParOf" srcId="{D4E834D2-7E35-4A57-B1E8-48FD20F274CC}" destId="{41C6E3E9-D301-4CB7-8538-EF43B67EF400}" srcOrd="4" destOrd="0" presId="urn:microsoft.com/office/officeart/2005/8/layout/hChevron3"/>
    <dgm:cxn modelId="{3E92C53C-FBEF-4D24-8CF7-3A70C858FFB2}" type="presParOf" srcId="{D4E834D2-7E35-4A57-B1E8-48FD20F274CC}" destId="{04856E89-9B4F-41FD-91D5-613E816D6189}" srcOrd="5" destOrd="0" presId="urn:microsoft.com/office/officeart/2005/8/layout/hChevron3"/>
    <dgm:cxn modelId="{AF544B1A-7223-42CD-92EB-8F650BF04E06}" type="presParOf" srcId="{D4E834D2-7E35-4A57-B1E8-48FD20F274CC}" destId="{C97A659C-F029-4BFC-8329-8C94E0097940}" srcOrd="6" destOrd="0" presId="urn:microsoft.com/office/officeart/2005/8/layout/hChevron3"/>
    <dgm:cxn modelId="{87CB3803-3AA7-42C0-BD83-C027CC3B4FBB}" type="presParOf" srcId="{D4E834D2-7E35-4A57-B1E8-48FD20F274CC}" destId="{C6564B78-8F6A-4BA7-A03E-0F990D9B9F5E}" srcOrd="7" destOrd="0" presId="urn:microsoft.com/office/officeart/2005/8/layout/hChevron3"/>
    <dgm:cxn modelId="{7A77FF0B-5D97-49F4-A924-27A885AEAAA2}" type="presParOf" srcId="{D4E834D2-7E35-4A57-B1E8-48FD20F274CC}" destId="{1870D179-847F-4530-86A3-194B75F17778}" srcOrd="8" destOrd="0" presId="urn:microsoft.com/office/officeart/2005/8/layout/hChevron3"/>
    <dgm:cxn modelId="{293DA9BA-CC8B-43F7-AA52-F808B6893B2A}" type="presParOf" srcId="{D4E834D2-7E35-4A57-B1E8-48FD20F274CC}" destId="{95655EC1-CD93-475A-9ECD-D9C71FB70706}" srcOrd="9" destOrd="0" presId="urn:microsoft.com/office/officeart/2005/8/layout/hChevron3"/>
    <dgm:cxn modelId="{6F5275CA-7E0F-44AD-9EE0-66FCDCD52465}" type="presParOf" srcId="{D4E834D2-7E35-4A57-B1E8-48FD20F274CC}" destId="{501536CA-A496-420A-96E9-9400739FE5DA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DDB5C372-259D-435A-824E-8784F8E4C1B5}" type="doc">
      <dgm:prSet loTypeId="urn:microsoft.com/office/officeart/2005/8/layout/vList6" loCatId="process" qsTypeId="urn:microsoft.com/office/officeart/2005/8/quickstyle/simple5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A88C1C78-B9BB-43AF-A51F-F53481DADE46}">
      <dgm:prSet phldrT="[Text]" custT="1"/>
      <dgm:spPr>
        <a:xfrm>
          <a:off x="260925" y="330"/>
          <a:ext cx="2417651" cy="1287004"/>
        </a:xfrm>
        <a:prstGeom prst="roundRect">
          <a:avLst/>
        </a:prstGeom>
        <a:solidFill>
          <a:schemeClr val="accent5">
            <a:lumMod val="60000"/>
            <a:lumOff val="4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r>
            <a:rPr lang="en-US" sz="2400" b="1" smtClean="0">
              <a:solidFill>
                <a:schemeClr val="bg2">
                  <a:lumMod val="25000"/>
                </a:schemeClr>
              </a:solidFill>
              <a:latin typeface="Calibri" panose="020F0502020204030204"/>
              <a:ea typeface="+mn-ea"/>
              <a:cs typeface="+mn-cs"/>
            </a:rPr>
            <a:t>Operasyon Detayları</a:t>
          </a:r>
          <a:endParaRPr lang="en-US" sz="2400" b="1" dirty="0">
            <a:solidFill>
              <a:schemeClr val="bg2">
                <a:lumMod val="25000"/>
              </a:schemeClr>
            </a:solidFill>
            <a:latin typeface="Calibri" panose="020F0502020204030204"/>
            <a:ea typeface="+mn-ea"/>
            <a:cs typeface="+mn-cs"/>
          </a:endParaRPr>
        </a:p>
      </dgm:t>
    </dgm:pt>
    <dgm:pt modelId="{DA2AABEF-E7EA-4BD5-BB14-C2A6D67995C6}" type="parTrans" cxnId="{F8C89165-EFAE-49A2-9A62-D18DFB50AFF8}">
      <dgm:prSet/>
      <dgm:spPr/>
      <dgm:t>
        <a:bodyPr/>
        <a:lstStyle/>
        <a:p>
          <a:endParaRPr lang="en-US" sz="1000"/>
        </a:p>
      </dgm:t>
    </dgm:pt>
    <dgm:pt modelId="{F98FEB63-4BED-4C64-AB82-2BDF89B900AB}" type="sibTrans" cxnId="{F8C89165-EFAE-49A2-9A62-D18DFB50AFF8}">
      <dgm:prSet/>
      <dgm:spPr/>
      <dgm:t>
        <a:bodyPr/>
        <a:lstStyle/>
        <a:p>
          <a:endParaRPr lang="en-US" sz="1000"/>
        </a:p>
      </dgm:t>
    </dgm:pt>
    <dgm:pt modelId="{6587AE6F-946D-4685-BD6C-B4F0B10CC933}">
      <dgm:prSet phldrT="[Text]" custT="1"/>
      <dgm:spPr>
        <a:xfrm>
          <a:off x="2678576" y="0"/>
          <a:ext cx="3104626" cy="1287004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lumMod val="20000"/>
            <a:lumOff val="80000"/>
          </a:schemeClr>
        </a:solidFill>
        <a:ln w="9525" cap="flat" cmpd="sng" algn="ctr">
          <a:solidFill>
            <a:schemeClr val="tx1">
              <a:alpha val="90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  <dgm:t>
        <a:bodyPr/>
        <a:lstStyle/>
        <a:p>
          <a:pPr algn="ctr">
            <a:lnSpc>
              <a:spcPct val="100000"/>
            </a:lnSpc>
          </a:pPr>
          <a:r>
            <a:rPr lang="en-US" sz="1800" dirty="0" err="1" smtClean="0">
              <a:solidFill>
                <a:schemeClr val="bg2">
                  <a:lumMod val="25000"/>
                </a:schemeClr>
              </a:solidFill>
              <a:latin typeface="Calibri" panose="020F0502020204030204"/>
              <a:ea typeface="+mn-ea"/>
              <a:cs typeface="+mn-cs"/>
            </a:rPr>
            <a:t>Maliyet</a:t>
          </a:r>
          <a:r>
            <a:rPr lang="en-US" sz="1800" dirty="0" smtClean="0">
              <a:solidFill>
                <a:schemeClr val="bg2">
                  <a:lumMod val="25000"/>
                </a:schemeClr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en-US" sz="1800" dirty="0" err="1" smtClean="0">
              <a:solidFill>
                <a:schemeClr val="bg2">
                  <a:lumMod val="25000"/>
                </a:schemeClr>
              </a:solidFill>
              <a:latin typeface="Calibri" panose="020F0502020204030204"/>
              <a:ea typeface="+mn-ea"/>
              <a:cs typeface="+mn-cs"/>
            </a:rPr>
            <a:t>Katsayıları</a:t>
          </a:r>
          <a:endParaRPr lang="en-US" sz="1800" dirty="0">
            <a:solidFill>
              <a:schemeClr val="bg2">
                <a:lumMod val="25000"/>
              </a:schemeClr>
            </a:solidFill>
            <a:latin typeface="Calibri" panose="020F0502020204030204"/>
            <a:ea typeface="+mn-ea"/>
            <a:cs typeface="+mn-cs"/>
          </a:endParaRPr>
        </a:p>
      </dgm:t>
    </dgm:pt>
    <dgm:pt modelId="{0E7AFDA2-F72D-4E37-8BD0-01089E5C216F}" type="parTrans" cxnId="{D08E9058-63B8-43F3-830C-7BF767A2901C}">
      <dgm:prSet/>
      <dgm:spPr/>
      <dgm:t>
        <a:bodyPr/>
        <a:lstStyle/>
        <a:p>
          <a:endParaRPr lang="en-US" sz="1000"/>
        </a:p>
      </dgm:t>
    </dgm:pt>
    <dgm:pt modelId="{087D2505-59FB-4036-825E-CDD388B4D9BD}" type="sibTrans" cxnId="{D08E9058-63B8-43F3-830C-7BF767A2901C}">
      <dgm:prSet/>
      <dgm:spPr/>
      <dgm:t>
        <a:bodyPr/>
        <a:lstStyle/>
        <a:p>
          <a:endParaRPr lang="en-US" sz="1000"/>
        </a:p>
      </dgm:t>
    </dgm:pt>
    <dgm:pt modelId="{EA979414-41F2-4007-A0FA-772C5D5A7006}">
      <dgm:prSet phldrT="[Text]" custT="1"/>
      <dgm:spPr>
        <a:xfrm>
          <a:off x="260925" y="1416035"/>
          <a:ext cx="2417651" cy="1287004"/>
        </a:xfrm>
        <a:prstGeom prst="roundRect">
          <a:avLst/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r>
            <a:rPr lang="en-US" sz="2400" b="1" smtClean="0">
              <a:solidFill>
                <a:schemeClr val="bg2">
                  <a:lumMod val="25000"/>
                </a:schemeClr>
              </a:solidFill>
              <a:latin typeface="Calibri" panose="020F0502020204030204"/>
              <a:ea typeface="+mn-ea"/>
              <a:cs typeface="+mn-cs"/>
            </a:rPr>
            <a:t>Sipariş Detayları</a:t>
          </a:r>
          <a:endParaRPr lang="en-US" sz="2400" b="1" dirty="0">
            <a:solidFill>
              <a:schemeClr val="bg2">
                <a:lumMod val="25000"/>
              </a:schemeClr>
            </a:solidFill>
            <a:latin typeface="Calibri" panose="020F0502020204030204"/>
            <a:ea typeface="+mn-ea"/>
            <a:cs typeface="+mn-cs"/>
          </a:endParaRPr>
        </a:p>
      </dgm:t>
    </dgm:pt>
    <dgm:pt modelId="{B75BA16D-60A9-4428-902F-F2BB62455063}" type="parTrans" cxnId="{EFEDE9F7-4A1A-4046-AB14-D701B980E2C6}">
      <dgm:prSet/>
      <dgm:spPr/>
      <dgm:t>
        <a:bodyPr/>
        <a:lstStyle/>
        <a:p>
          <a:endParaRPr lang="en-US" sz="1000"/>
        </a:p>
      </dgm:t>
    </dgm:pt>
    <dgm:pt modelId="{5F0E8F73-F17F-4015-81E6-26F22B91C716}" type="sibTrans" cxnId="{EFEDE9F7-4A1A-4046-AB14-D701B980E2C6}">
      <dgm:prSet/>
      <dgm:spPr/>
      <dgm:t>
        <a:bodyPr/>
        <a:lstStyle/>
        <a:p>
          <a:endParaRPr lang="en-US" sz="1000"/>
        </a:p>
      </dgm:t>
    </dgm:pt>
    <dgm:pt modelId="{6BAA6CDE-71E8-4518-B623-4149590A2276}">
      <dgm:prSet phldrT="[Text]" custT="1"/>
      <dgm:spPr>
        <a:xfrm>
          <a:off x="2678576" y="1416365"/>
          <a:ext cx="3104626" cy="1287004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lumMod val="20000"/>
            <a:lumOff val="80000"/>
          </a:schemeClr>
        </a:solidFill>
        <a:ln w="9525" cap="flat" cmpd="sng" algn="ctr">
          <a:solidFill>
            <a:schemeClr val="tx1">
              <a:alpha val="90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  <dgm:t>
        <a:bodyPr/>
        <a:lstStyle/>
        <a:p>
          <a:pPr algn="ctr">
            <a:lnSpc>
              <a:spcPct val="100000"/>
            </a:lnSpc>
          </a:pPr>
          <a:r>
            <a:rPr lang="en-US" sz="1800" dirty="0" err="1" smtClean="0">
              <a:solidFill>
                <a:schemeClr val="bg2">
                  <a:lumMod val="25000"/>
                </a:schemeClr>
              </a:solidFill>
              <a:latin typeface="Calibri" panose="020F0502020204030204"/>
              <a:ea typeface="+mn-ea"/>
              <a:cs typeface="+mn-cs"/>
            </a:rPr>
            <a:t>Teslim</a:t>
          </a:r>
          <a:r>
            <a:rPr lang="en-US" sz="1800" dirty="0" smtClean="0">
              <a:solidFill>
                <a:schemeClr val="bg2">
                  <a:lumMod val="25000"/>
                </a:schemeClr>
              </a:solidFill>
              <a:latin typeface="Calibri" panose="020F0502020204030204"/>
              <a:ea typeface="+mn-ea"/>
              <a:cs typeface="+mn-cs"/>
            </a:rPr>
            <a:t> Alma </a:t>
          </a:r>
          <a:r>
            <a:rPr lang="en-US" sz="1800" dirty="0" err="1" smtClean="0">
              <a:solidFill>
                <a:schemeClr val="bg2">
                  <a:lumMod val="25000"/>
                </a:schemeClr>
              </a:solidFill>
              <a:latin typeface="Calibri" panose="020F0502020204030204"/>
              <a:ea typeface="+mn-ea"/>
              <a:cs typeface="+mn-cs"/>
            </a:rPr>
            <a:t>Tarihler</a:t>
          </a:r>
          <a:r>
            <a:rPr lang="tr-TR" sz="1800" dirty="0" smtClean="0">
              <a:solidFill>
                <a:schemeClr val="bg2">
                  <a:lumMod val="25000"/>
                </a:schemeClr>
              </a:solidFill>
              <a:latin typeface="Calibri" panose="020F0502020204030204"/>
              <a:ea typeface="+mn-ea"/>
              <a:cs typeface="+mn-cs"/>
            </a:rPr>
            <a:t>i</a:t>
          </a:r>
          <a:endParaRPr lang="en-US" sz="1800" dirty="0">
            <a:solidFill>
              <a:schemeClr val="bg2">
                <a:lumMod val="25000"/>
              </a:schemeClr>
            </a:solidFill>
            <a:latin typeface="Calibri" panose="020F0502020204030204"/>
            <a:ea typeface="+mn-ea"/>
            <a:cs typeface="+mn-cs"/>
          </a:endParaRPr>
        </a:p>
      </dgm:t>
    </dgm:pt>
    <dgm:pt modelId="{FC8C09CE-5837-4936-9497-3DA8ECCBEEB8}" type="parTrans" cxnId="{A01BDAB5-F11B-4E7C-AFA8-81433D1FC579}">
      <dgm:prSet/>
      <dgm:spPr/>
      <dgm:t>
        <a:bodyPr/>
        <a:lstStyle/>
        <a:p>
          <a:endParaRPr lang="en-US" sz="1000"/>
        </a:p>
      </dgm:t>
    </dgm:pt>
    <dgm:pt modelId="{BF54BB36-C172-4258-B276-D41A2CC0B4BD}" type="sibTrans" cxnId="{A01BDAB5-F11B-4E7C-AFA8-81433D1FC579}">
      <dgm:prSet/>
      <dgm:spPr/>
      <dgm:t>
        <a:bodyPr/>
        <a:lstStyle/>
        <a:p>
          <a:endParaRPr lang="en-US" sz="1000"/>
        </a:p>
      </dgm:t>
    </dgm:pt>
    <dgm:pt modelId="{10174F3B-45AC-476C-A761-7B4280597220}">
      <dgm:prSet phldrT="[Text]" custT="1"/>
      <dgm:spPr>
        <a:xfrm>
          <a:off x="2678576" y="0"/>
          <a:ext cx="3104626" cy="1287004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lumMod val="20000"/>
            <a:lumOff val="80000"/>
          </a:schemeClr>
        </a:solidFill>
        <a:ln w="9525" cap="flat" cmpd="sng" algn="ctr">
          <a:solidFill>
            <a:schemeClr val="tx1">
              <a:alpha val="90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  <dgm:t>
        <a:bodyPr/>
        <a:lstStyle/>
        <a:p>
          <a:pPr algn="ctr">
            <a:lnSpc>
              <a:spcPct val="100000"/>
            </a:lnSpc>
          </a:pPr>
          <a:r>
            <a:rPr lang="en-US" sz="1800" dirty="0" err="1" smtClean="0">
              <a:solidFill>
                <a:schemeClr val="bg2">
                  <a:lumMod val="25000"/>
                </a:schemeClr>
              </a:solidFill>
              <a:latin typeface="Calibri" panose="020F0502020204030204"/>
              <a:ea typeface="+mn-ea"/>
              <a:cs typeface="+mn-cs"/>
            </a:rPr>
            <a:t>Teslimat</a:t>
          </a:r>
          <a:r>
            <a:rPr lang="en-US" sz="1800" dirty="0" smtClean="0">
              <a:solidFill>
                <a:schemeClr val="bg2">
                  <a:lumMod val="25000"/>
                </a:schemeClr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en-US" sz="1800" dirty="0" err="1" smtClean="0">
              <a:solidFill>
                <a:schemeClr val="bg2">
                  <a:lumMod val="25000"/>
                </a:schemeClr>
              </a:solidFill>
              <a:latin typeface="Calibri" panose="020F0502020204030204"/>
              <a:ea typeface="+mn-ea"/>
              <a:cs typeface="+mn-cs"/>
            </a:rPr>
            <a:t>Süreleri</a:t>
          </a:r>
          <a:endParaRPr lang="en-US" sz="1800" dirty="0">
            <a:solidFill>
              <a:schemeClr val="bg2">
                <a:lumMod val="25000"/>
              </a:schemeClr>
            </a:solidFill>
            <a:latin typeface="Calibri" panose="020F0502020204030204"/>
            <a:ea typeface="+mn-ea"/>
            <a:cs typeface="+mn-cs"/>
          </a:endParaRPr>
        </a:p>
      </dgm:t>
    </dgm:pt>
    <dgm:pt modelId="{22598088-DE48-4BBB-AF9B-67A1B1AFC215}" type="parTrans" cxnId="{29206053-75EA-445C-8A37-CD01F5FCDD0E}">
      <dgm:prSet/>
      <dgm:spPr/>
      <dgm:t>
        <a:bodyPr/>
        <a:lstStyle/>
        <a:p>
          <a:endParaRPr lang="en-US" sz="1000"/>
        </a:p>
      </dgm:t>
    </dgm:pt>
    <dgm:pt modelId="{6A96D826-2E62-43BB-8AA2-B5A86DF25D42}" type="sibTrans" cxnId="{29206053-75EA-445C-8A37-CD01F5FCDD0E}">
      <dgm:prSet/>
      <dgm:spPr/>
      <dgm:t>
        <a:bodyPr/>
        <a:lstStyle/>
        <a:p>
          <a:endParaRPr lang="en-US" sz="1000"/>
        </a:p>
      </dgm:t>
    </dgm:pt>
    <dgm:pt modelId="{5B9B3F2C-3B51-4E96-BE78-DE630E548F29}">
      <dgm:prSet phldrT="[Text]" custT="1"/>
      <dgm:spPr>
        <a:xfrm>
          <a:off x="2678576" y="0"/>
          <a:ext cx="3104626" cy="1287004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lumMod val="20000"/>
            <a:lumOff val="80000"/>
          </a:schemeClr>
        </a:solidFill>
        <a:ln w="9525" cap="flat" cmpd="sng" algn="ctr">
          <a:solidFill>
            <a:schemeClr val="tx1">
              <a:alpha val="90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  <dgm:t>
        <a:bodyPr/>
        <a:lstStyle/>
        <a:p>
          <a:pPr algn="ctr">
            <a:lnSpc>
              <a:spcPct val="100000"/>
            </a:lnSpc>
          </a:pPr>
          <a:r>
            <a:rPr lang="en-US" sz="1800" dirty="0" err="1" smtClean="0">
              <a:solidFill>
                <a:schemeClr val="bg2">
                  <a:lumMod val="25000"/>
                </a:schemeClr>
              </a:solidFill>
              <a:latin typeface="Calibri" panose="020F0502020204030204"/>
              <a:ea typeface="+mn-ea"/>
              <a:cs typeface="+mn-cs"/>
            </a:rPr>
            <a:t>Tedarikçi</a:t>
          </a:r>
          <a:r>
            <a:rPr lang="en-US" sz="1800" dirty="0" smtClean="0">
              <a:solidFill>
                <a:schemeClr val="bg2">
                  <a:lumMod val="25000"/>
                </a:schemeClr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en-US" sz="1800" dirty="0" err="1" smtClean="0">
              <a:solidFill>
                <a:schemeClr val="bg2">
                  <a:lumMod val="25000"/>
                </a:schemeClr>
              </a:solidFill>
              <a:latin typeface="Calibri" panose="020F0502020204030204"/>
              <a:ea typeface="+mn-ea"/>
              <a:cs typeface="+mn-cs"/>
            </a:rPr>
            <a:t>Bilgileri</a:t>
          </a:r>
          <a:endParaRPr lang="en-US" sz="1800" dirty="0">
            <a:solidFill>
              <a:schemeClr val="bg2">
                <a:lumMod val="25000"/>
              </a:schemeClr>
            </a:solidFill>
            <a:latin typeface="Calibri" panose="020F0502020204030204"/>
            <a:ea typeface="+mn-ea"/>
            <a:cs typeface="+mn-cs"/>
          </a:endParaRPr>
        </a:p>
      </dgm:t>
    </dgm:pt>
    <dgm:pt modelId="{7417A3B9-2FE7-411F-9A36-A23D00264BC9}" type="sibTrans" cxnId="{CDEE6035-D6ED-41F4-923A-D1B0990580EA}">
      <dgm:prSet/>
      <dgm:spPr/>
      <dgm:t>
        <a:bodyPr/>
        <a:lstStyle/>
        <a:p>
          <a:endParaRPr lang="en-US" sz="1000"/>
        </a:p>
      </dgm:t>
    </dgm:pt>
    <dgm:pt modelId="{85C1F76B-E5C9-4F7C-8D0D-49C712F29511}" type="parTrans" cxnId="{CDEE6035-D6ED-41F4-923A-D1B0990580EA}">
      <dgm:prSet/>
      <dgm:spPr/>
      <dgm:t>
        <a:bodyPr/>
        <a:lstStyle/>
        <a:p>
          <a:endParaRPr lang="en-US" sz="1000"/>
        </a:p>
      </dgm:t>
    </dgm:pt>
    <dgm:pt modelId="{2300FB53-72BC-400F-ABA1-75AF288E8F76}">
      <dgm:prSet phldrT="[Text]" custT="1"/>
      <dgm:spPr>
        <a:xfrm>
          <a:off x="2678576" y="1416365"/>
          <a:ext cx="3104626" cy="1287004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lumMod val="20000"/>
            <a:lumOff val="80000"/>
          </a:schemeClr>
        </a:solidFill>
        <a:ln w="9525" cap="flat" cmpd="sng" algn="ctr">
          <a:solidFill>
            <a:schemeClr val="tx1">
              <a:alpha val="90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  <dgm:t>
        <a:bodyPr/>
        <a:lstStyle/>
        <a:p>
          <a:pPr algn="ctr">
            <a:lnSpc>
              <a:spcPct val="100000"/>
            </a:lnSpc>
          </a:pPr>
          <a:r>
            <a:rPr lang="en-US" sz="1800" dirty="0" err="1" smtClean="0">
              <a:solidFill>
                <a:schemeClr val="bg2">
                  <a:lumMod val="25000"/>
                </a:schemeClr>
              </a:solidFill>
              <a:latin typeface="Calibri" panose="020F0502020204030204"/>
              <a:ea typeface="+mn-ea"/>
              <a:cs typeface="+mn-cs"/>
            </a:rPr>
            <a:t>Yük</a:t>
          </a:r>
          <a:r>
            <a:rPr lang="en-US" sz="1800" dirty="0" smtClean="0">
              <a:solidFill>
                <a:schemeClr val="bg2">
                  <a:lumMod val="25000"/>
                </a:schemeClr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en-US" sz="1800" dirty="0" err="1" smtClean="0">
              <a:solidFill>
                <a:schemeClr val="bg2">
                  <a:lumMod val="25000"/>
                </a:schemeClr>
              </a:solidFill>
              <a:latin typeface="Calibri" panose="020F0502020204030204"/>
              <a:ea typeface="+mn-ea"/>
              <a:cs typeface="+mn-cs"/>
            </a:rPr>
            <a:t>Detayları</a:t>
          </a:r>
          <a:endParaRPr lang="en-US" sz="1800" dirty="0">
            <a:solidFill>
              <a:schemeClr val="bg2">
                <a:lumMod val="25000"/>
              </a:schemeClr>
            </a:solidFill>
            <a:latin typeface="Calibri" panose="020F0502020204030204"/>
            <a:ea typeface="+mn-ea"/>
            <a:cs typeface="+mn-cs"/>
          </a:endParaRPr>
        </a:p>
      </dgm:t>
    </dgm:pt>
    <dgm:pt modelId="{2C5644D6-F54C-4789-A73D-93A89CFB8AD9}" type="parTrans" cxnId="{EF6A7D9C-B33A-40E2-A4F5-CA2F2B146C08}">
      <dgm:prSet/>
      <dgm:spPr/>
      <dgm:t>
        <a:bodyPr/>
        <a:lstStyle/>
        <a:p>
          <a:endParaRPr lang="en-US" sz="1000"/>
        </a:p>
      </dgm:t>
    </dgm:pt>
    <dgm:pt modelId="{EDEC0FDE-A835-4595-88D9-B21982B9BC47}" type="sibTrans" cxnId="{EF6A7D9C-B33A-40E2-A4F5-CA2F2B146C08}">
      <dgm:prSet/>
      <dgm:spPr/>
      <dgm:t>
        <a:bodyPr/>
        <a:lstStyle/>
        <a:p>
          <a:endParaRPr lang="en-US" sz="1000"/>
        </a:p>
      </dgm:t>
    </dgm:pt>
    <dgm:pt modelId="{D43C8675-E866-4389-BE90-92086761095E}">
      <dgm:prSet phldrT="[Text]" custT="1"/>
      <dgm:spPr>
        <a:xfrm>
          <a:off x="2678576" y="1416365"/>
          <a:ext cx="3104626" cy="1287004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lumMod val="20000"/>
            <a:lumOff val="80000"/>
          </a:schemeClr>
        </a:solidFill>
        <a:ln w="9525" cap="flat" cmpd="sng" algn="ctr">
          <a:solidFill>
            <a:schemeClr val="tx1">
              <a:alpha val="90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  <dgm:t>
        <a:bodyPr/>
        <a:lstStyle/>
        <a:p>
          <a:pPr algn="ctr">
            <a:lnSpc>
              <a:spcPct val="100000"/>
            </a:lnSpc>
          </a:pPr>
          <a:endParaRPr lang="en-US" sz="700" dirty="0">
            <a:solidFill>
              <a:schemeClr val="bg2">
                <a:lumMod val="25000"/>
              </a:schemeClr>
            </a:solidFill>
            <a:latin typeface="Calibri" panose="020F0502020204030204"/>
            <a:ea typeface="+mn-ea"/>
            <a:cs typeface="+mn-cs"/>
          </a:endParaRPr>
        </a:p>
      </dgm:t>
    </dgm:pt>
    <dgm:pt modelId="{26265512-FB15-49EE-AF83-1207CB58FBF0}" type="parTrans" cxnId="{BA9A8B49-DF98-4968-AE15-6A676F9059A3}">
      <dgm:prSet/>
      <dgm:spPr/>
      <dgm:t>
        <a:bodyPr/>
        <a:lstStyle/>
        <a:p>
          <a:endParaRPr lang="en-US" sz="1000"/>
        </a:p>
      </dgm:t>
    </dgm:pt>
    <dgm:pt modelId="{1C447753-5538-4DB9-8ED9-68B82D2A7018}" type="sibTrans" cxnId="{BA9A8B49-DF98-4968-AE15-6A676F9059A3}">
      <dgm:prSet/>
      <dgm:spPr/>
      <dgm:t>
        <a:bodyPr/>
        <a:lstStyle/>
        <a:p>
          <a:endParaRPr lang="en-US" sz="1000"/>
        </a:p>
      </dgm:t>
    </dgm:pt>
    <dgm:pt modelId="{4FC037E8-26B1-4B9C-8597-D121C168C2F7}" type="pres">
      <dgm:prSet presAssocID="{DDB5C372-259D-435A-824E-8784F8E4C1B5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22D969D7-B06D-4AD6-A690-6695F67DA59A}" type="pres">
      <dgm:prSet presAssocID="{A88C1C78-B9BB-43AF-A51F-F53481DADE46}" presName="linNode" presStyleCnt="0"/>
      <dgm:spPr/>
      <dgm:t>
        <a:bodyPr/>
        <a:lstStyle/>
        <a:p>
          <a:endParaRPr lang="en-US"/>
        </a:p>
      </dgm:t>
    </dgm:pt>
    <dgm:pt modelId="{D3855EB5-63D2-4AEF-BEE4-13D4A919C3A1}" type="pres">
      <dgm:prSet presAssocID="{A88C1C78-B9BB-43AF-A51F-F53481DADE46}" presName="parentShp" presStyleLbl="node1" presStyleIdx="0" presStyleCnt="2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n-US"/>
        </a:p>
      </dgm:t>
    </dgm:pt>
    <dgm:pt modelId="{00B3523F-575C-426A-AA0C-7636F72200A5}" type="pres">
      <dgm:prSet presAssocID="{A88C1C78-B9BB-43AF-A51F-F53481DADE46}" presName="childShp" presStyleLbl="bgAccFollowNode1" presStyleIdx="0" presStyleCnt="2" custScaleX="85610" custLinFactNeighborY="-1318">
        <dgm:presLayoutVars>
          <dgm:bulletEnabled val="1"/>
        </dgm:presLayoutVars>
      </dgm:prSet>
      <dgm:spPr>
        <a:prstGeom prst="rightArrow">
          <a:avLst>
            <a:gd name="adj1" fmla="val 75000"/>
            <a:gd name="adj2" fmla="val 50000"/>
          </a:avLst>
        </a:prstGeom>
      </dgm:spPr>
      <dgm:t>
        <a:bodyPr/>
        <a:lstStyle/>
        <a:p>
          <a:endParaRPr lang="en-US"/>
        </a:p>
      </dgm:t>
    </dgm:pt>
    <dgm:pt modelId="{D26692D9-AE3D-4D50-BAFE-D1C22BA7BD52}" type="pres">
      <dgm:prSet presAssocID="{F98FEB63-4BED-4C64-AB82-2BDF89B900AB}" presName="spacing" presStyleCnt="0"/>
      <dgm:spPr/>
      <dgm:t>
        <a:bodyPr/>
        <a:lstStyle/>
        <a:p>
          <a:endParaRPr lang="en-US"/>
        </a:p>
      </dgm:t>
    </dgm:pt>
    <dgm:pt modelId="{701E6577-9E4B-4ED4-8D66-1FF30D9FF4F8}" type="pres">
      <dgm:prSet presAssocID="{EA979414-41F2-4007-A0FA-772C5D5A7006}" presName="linNode" presStyleCnt="0"/>
      <dgm:spPr/>
      <dgm:t>
        <a:bodyPr/>
        <a:lstStyle/>
        <a:p>
          <a:endParaRPr lang="en-US"/>
        </a:p>
      </dgm:t>
    </dgm:pt>
    <dgm:pt modelId="{0253ECC1-52C7-401F-867B-AB63AA62E41A}" type="pres">
      <dgm:prSet presAssocID="{EA979414-41F2-4007-A0FA-772C5D5A7006}" presName="parentShp" presStyleLbl="node1" presStyleIdx="1" presStyleCnt="2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n-US"/>
        </a:p>
      </dgm:t>
    </dgm:pt>
    <dgm:pt modelId="{A375C8C7-8795-4BAB-8482-5FFDC8026B73}" type="pres">
      <dgm:prSet presAssocID="{EA979414-41F2-4007-A0FA-772C5D5A7006}" presName="childShp" presStyleLbl="bgAccFollowNode1" presStyleIdx="1" presStyleCnt="2" custScaleX="85610" custLinFactNeighborY="9908">
        <dgm:presLayoutVars>
          <dgm:bulletEnabled val="1"/>
        </dgm:presLayoutVars>
      </dgm:prSet>
      <dgm:spPr>
        <a:prstGeom prst="rightArrow">
          <a:avLst>
            <a:gd name="adj1" fmla="val 75000"/>
            <a:gd name="adj2" fmla="val 50000"/>
          </a:avLst>
        </a:prstGeom>
      </dgm:spPr>
      <dgm:t>
        <a:bodyPr/>
        <a:lstStyle/>
        <a:p>
          <a:endParaRPr lang="en-US"/>
        </a:p>
      </dgm:t>
    </dgm:pt>
  </dgm:ptLst>
  <dgm:cxnLst>
    <dgm:cxn modelId="{F8C89165-EFAE-49A2-9A62-D18DFB50AFF8}" srcId="{DDB5C372-259D-435A-824E-8784F8E4C1B5}" destId="{A88C1C78-B9BB-43AF-A51F-F53481DADE46}" srcOrd="0" destOrd="0" parTransId="{DA2AABEF-E7EA-4BD5-BB14-C2A6D67995C6}" sibTransId="{F98FEB63-4BED-4C64-AB82-2BDF89B900AB}"/>
    <dgm:cxn modelId="{EF6A7D9C-B33A-40E2-A4F5-CA2F2B146C08}" srcId="{EA979414-41F2-4007-A0FA-772C5D5A7006}" destId="{2300FB53-72BC-400F-ABA1-75AF288E8F76}" srcOrd="1" destOrd="0" parTransId="{2C5644D6-F54C-4789-A73D-93A89CFB8AD9}" sibTransId="{EDEC0FDE-A835-4595-88D9-B21982B9BC47}"/>
    <dgm:cxn modelId="{F89EB282-28A5-4014-A34B-24A99C3E5111}" type="presOf" srcId="{D43C8675-E866-4389-BE90-92086761095E}" destId="{A375C8C7-8795-4BAB-8482-5FFDC8026B73}" srcOrd="0" destOrd="0" presId="urn:microsoft.com/office/officeart/2005/8/layout/vList6"/>
    <dgm:cxn modelId="{AB10253D-F3FB-4EA5-AE48-8D2E979E3413}" type="presOf" srcId="{6587AE6F-946D-4685-BD6C-B4F0B10CC933}" destId="{00B3523F-575C-426A-AA0C-7636F72200A5}" srcOrd="0" destOrd="0" presId="urn:microsoft.com/office/officeart/2005/8/layout/vList6"/>
    <dgm:cxn modelId="{FCB9CC45-82D7-4A03-B2A5-F1531841F0AD}" type="presOf" srcId="{DDB5C372-259D-435A-824E-8784F8E4C1B5}" destId="{4FC037E8-26B1-4B9C-8597-D121C168C2F7}" srcOrd="0" destOrd="0" presId="urn:microsoft.com/office/officeart/2005/8/layout/vList6"/>
    <dgm:cxn modelId="{EFEDE9F7-4A1A-4046-AB14-D701B980E2C6}" srcId="{DDB5C372-259D-435A-824E-8784F8E4C1B5}" destId="{EA979414-41F2-4007-A0FA-772C5D5A7006}" srcOrd="1" destOrd="0" parTransId="{B75BA16D-60A9-4428-902F-F2BB62455063}" sibTransId="{5F0E8F73-F17F-4015-81E6-26F22B91C716}"/>
    <dgm:cxn modelId="{EDBA95E1-FEDF-4818-B7F0-616844FA8BFD}" type="presOf" srcId="{6BAA6CDE-71E8-4518-B623-4149590A2276}" destId="{A375C8C7-8795-4BAB-8482-5FFDC8026B73}" srcOrd="0" destOrd="2" presId="urn:microsoft.com/office/officeart/2005/8/layout/vList6"/>
    <dgm:cxn modelId="{740755C5-7210-4ADF-8F4A-E06D2A94E9E1}" type="presOf" srcId="{A88C1C78-B9BB-43AF-A51F-F53481DADE46}" destId="{D3855EB5-63D2-4AEF-BEE4-13D4A919C3A1}" srcOrd="0" destOrd="0" presId="urn:microsoft.com/office/officeart/2005/8/layout/vList6"/>
    <dgm:cxn modelId="{3F91EB53-1DBB-4BD6-A96E-9C563785600B}" type="presOf" srcId="{10174F3B-45AC-476C-A761-7B4280597220}" destId="{00B3523F-575C-426A-AA0C-7636F72200A5}" srcOrd="0" destOrd="2" presId="urn:microsoft.com/office/officeart/2005/8/layout/vList6"/>
    <dgm:cxn modelId="{CDEE6035-D6ED-41F4-923A-D1B0990580EA}" srcId="{A88C1C78-B9BB-43AF-A51F-F53481DADE46}" destId="{5B9B3F2C-3B51-4E96-BE78-DE630E548F29}" srcOrd="1" destOrd="0" parTransId="{85C1F76B-E5C9-4F7C-8D0D-49C712F29511}" sibTransId="{7417A3B9-2FE7-411F-9A36-A23D00264BC9}"/>
    <dgm:cxn modelId="{29206053-75EA-445C-8A37-CD01F5FCDD0E}" srcId="{A88C1C78-B9BB-43AF-A51F-F53481DADE46}" destId="{10174F3B-45AC-476C-A761-7B4280597220}" srcOrd="2" destOrd="0" parTransId="{22598088-DE48-4BBB-AF9B-67A1B1AFC215}" sibTransId="{6A96D826-2E62-43BB-8AA2-B5A86DF25D42}"/>
    <dgm:cxn modelId="{A01BDAB5-F11B-4E7C-AFA8-81433D1FC579}" srcId="{EA979414-41F2-4007-A0FA-772C5D5A7006}" destId="{6BAA6CDE-71E8-4518-B623-4149590A2276}" srcOrd="2" destOrd="0" parTransId="{FC8C09CE-5837-4936-9497-3DA8ECCBEEB8}" sibTransId="{BF54BB36-C172-4258-B276-D41A2CC0B4BD}"/>
    <dgm:cxn modelId="{D08E9058-63B8-43F3-830C-7BF767A2901C}" srcId="{A88C1C78-B9BB-43AF-A51F-F53481DADE46}" destId="{6587AE6F-946D-4685-BD6C-B4F0B10CC933}" srcOrd="0" destOrd="0" parTransId="{0E7AFDA2-F72D-4E37-8BD0-01089E5C216F}" sibTransId="{087D2505-59FB-4036-825E-CDD388B4D9BD}"/>
    <dgm:cxn modelId="{1E470585-F96F-43BD-98B4-5840DE0C509D}" type="presOf" srcId="{EA979414-41F2-4007-A0FA-772C5D5A7006}" destId="{0253ECC1-52C7-401F-867B-AB63AA62E41A}" srcOrd="0" destOrd="0" presId="urn:microsoft.com/office/officeart/2005/8/layout/vList6"/>
    <dgm:cxn modelId="{A493322F-4220-4C5C-B14A-D4A61B5D85EB}" type="presOf" srcId="{2300FB53-72BC-400F-ABA1-75AF288E8F76}" destId="{A375C8C7-8795-4BAB-8482-5FFDC8026B73}" srcOrd="0" destOrd="1" presId="urn:microsoft.com/office/officeart/2005/8/layout/vList6"/>
    <dgm:cxn modelId="{BA9A8B49-DF98-4968-AE15-6A676F9059A3}" srcId="{EA979414-41F2-4007-A0FA-772C5D5A7006}" destId="{D43C8675-E866-4389-BE90-92086761095E}" srcOrd="0" destOrd="0" parTransId="{26265512-FB15-49EE-AF83-1207CB58FBF0}" sibTransId="{1C447753-5538-4DB9-8ED9-68B82D2A7018}"/>
    <dgm:cxn modelId="{7D3D4A80-6ECF-46E9-B761-EA98771F1C8F}" type="presOf" srcId="{5B9B3F2C-3B51-4E96-BE78-DE630E548F29}" destId="{00B3523F-575C-426A-AA0C-7636F72200A5}" srcOrd="0" destOrd="1" presId="urn:microsoft.com/office/officeart/2005/8/layout/vList6"/>
    <dgm:cxn modelId="{D853AC77-4FA4-4DC9-89F9-EB38F42DCA19}" type="presParOf" srcId="{4FC037E8-26B1-4B9C-8597-D121C168C2F7}" destId="{22D969D7-B06D-4AD6-A690-6695F67DA59A}" srcOrd="0" destOrd="0" presId="urn:microsoft.com/office/officeart/2005/8/layout/vList6"/>
    <dgm:cxn modelId="{37931F8D-B24D-47E1-A921-6254AEFFD718}" type="presParOf" srcId="{22D969D7-B06D-4AD6-A690-6695F67DA59A}" destId="{D3855EB5-63D2-4AEF-BEE4-13D4A919C3A1}" srcOrd="0" destOrd="0" presId="urn:microsoft.com/office/officeart/2005/8/layout/vList6"/>
    <dgm:cxn modelId="{5BAA485C-752B-4CD2-9BEB-F4CA825564FE}" type="presParOf" srcId="{22D969D7-B06D-4AD6-A690-6695F67DA59A}" destId="{00B3523F-575C-426A-AA0C-7636F72200A5}" srcOrd="1" destOrd="0" presId="urn:microsoft.com/office/officeart/2005/8/layout/vList6"/>
    <dgm:cxn modelId="{3922482A-2884-4D09-B9D1-99697DAB13C3}" type="presParOf" srcId="{4FC037E8-26B1-4B9C-8597-D121C168C2F7}" destId="{D26692D9-AE3D-4D50-BAFE-D1C22BA7BD52}" srcOrd="1" destOrd="0" presId="urn:microsoft.com/office/officeart/2005/8/layout/vList6"/>
    <dgm:cxn modelId="{EB3708EF-C59F-43F4-899F-6B59F6A15AC5}" type="presParOf" srcId="{4FC037E8-26B1-4B9C-8597-D121C168C2F7}" destId="{701E6577-9E4B-4ED4-8D66-1FF30D9FF4F8}" srcOrd="2" destOrd="0" presId="urn:microsoft.com/office/officeart/2005/8/layout/vList6"/>
    <dgm:cxn modelId="{DBD1C0C2-BDCE-437D-A941-F56EE4E1FE2C}" type="presParOf" srcId="{701E6577-9E4B-4ED4-8D66-1FF30D9FF4F8}" destId="{0253ECC1-52C7-401F-867B-AB63AA62E41A}" srcOrd="0" destOrd="0" presId="urn:microsoft.com/office/officeart/2005/8/layout/vList6"/>
    <dgm:cxn modelId="{27683394-3FF4-41A3-B1EA-EEA69A301231}" type="presParOf" srcId="{701E6577-9E4B-4ED4-8D66-1FF30D9FF4F8}" destId="{A375C8C7-8795-4BAB-8482-5FFDC8026B73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6A6BC9CE-DF2F-401A-A1C6-AA8B47F58B24}" type="doc">
      <dgm:prSet loTypeId="urn:microsoft.com/office/officeart/2005/8/layout/gear1" loCatId="process" qsTypeId="urn:microsoft.com/office/officeart/2005/8/quickstyle/simple5" qsCatId="simple" csTypeId="urn:microsoft.com/office/officeart/2005/8/colors/colorful2" csCatId="colorful" phldr="1"/>
      <dgm:spPr/>
    </dgm:pt>
    <dgm:pt modelId="{5178F396-AAD1-4DB4-A07D-0C6086D5D3C6}">
      <dgm:prSet phldrT="[Text]" custT="1"/>
      <dgm:spPr>
        <a:xfrm>
          <a:off x="465173" y="1221245"/>
          <a:ext cx="1936112" cy="1936112"/>
        </a:xfrm>
        <a:prstGeom prst="gear9">
          <a:avLst/>
        </a:prstGeom>
        <a:solidFill>
          <a:schemeClr val="accent6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r>
            <a:rPr lang="en-US" sz="2400" b="1" dirty="0" err="1" smtClean="0">
              <a:solidFill>
                <a:schemeClr val="bg1">
                  <a:lumMod val="95000"/>
                </a:schemeClr>
              </a:solidFill>
              <a:latin typeface="Calibri" panose="020F0502020204030204"/>
              <a:ea typeface="+mn-ea"/>
              <a:cs typeface="+mn-cs"/>
            </a:rPr>
            <a:t>Sezgisel</a:t>
          </a:r>
          <a:endParaRPr lang="en-US" sz="2400" b="1" dirty="0" smtClean="0">
            <a:solidFill>
              <a:schemeClr val="bg1">
                <a:lumMod val="95000"/>
              </a:schemeClr>
            </a:solidFill>
            <a:latin typeface="Calibri" panose="020F0502020204030204"/>
            <a:ea typeface="+mn-ea"/>
            <a:cs typeface="+mn-cs"/>
          </a:endParaRPr>
        </a:p>
        <a:p>
          <a:r>
            <a:rPr lang="en-US" sz="2400" b="1" dirty="0" err="1" smtClean="0">
              <a:solidFill>
                <a:schemeClr val="bg1">
                  <a:lumMod val="95000"/>
                </a:schemeClr>
              </a:solidFill>
              <a:latin typeface="Calibri" panose="020F0502020204030204"/>
              <a:ea typeface="+mn-ea"/>
              <a:cs typeface="+mn-cs"/>
            </a:rPr>
            <a:t>Metot</a:t>
          </a:r>
          <a:endParaRPr lang="en-US" sz="2400" b="1" dirty="0">
            <a:solidFill>
              <a:schemeClr val="bg1">
                <a:lumMod val="95000"/>
              </a:schemeClr>
            </a:solidFill>
            <a:latin typeface="Calibri" panose="020F0502020204030204"/>
            <a:ea typeface="+mn-ea"/>
            <a:cs typeface="+mn-cs"/>
          </a:endParaRPr>
        </a:p>
      </dgm:t>
    </dgm:pt>
    <dgm:pt modelId="{245D44BE-42A3-4CCD-ABA3-D4F0D8AB2981}" type="parTrans" cxnId="{897F76BE-0B9C-4FAC-AEA8-D1E8ABC3778A}">
      <dgm:prSet/>
      <dgm:spPr/>
      <dgm:t>
        <a:bodyPr/>
        <a:lstStyle/>
        <a:p>
          <a:endParaRPr lang="en-US"/>
        </a:p>
      </dgm:t>
    </dgm:pt>
    <dgm:pt modelId="{D3DF5449-10A1-4C16-AB80-445E5153298C}" type="sibTrans" cxnId="{897F76BE-0B9C-4FAC-AEA8-D1E8ABC3778A}">
      <dgm:prSet/>
      <dgm:spPr>
        <a:xfrm>
          <a:off x="-510229" y="-326555"/>
          <a:ext cx="1020458" cy="653111"/>
        </a:xfrm>
        <a:prstGeom prst="circularArrow">
          <a:avLst>
            <a:gd name="adj1" fmla="val 4687"/>
            <a:gd name="adj2" fmla="val 299029"/>
            <a:gd name="adj3" fmla="val 2533082"/>
            <a:gd name="adj4" fmla="val 15825306"/>
            <a:gd name="adj5" fmla="val 5469"/>
          </a:avLst>
        </a:prstGeom>
        <a:noFill/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endParaRPr lang="en-US"/>
        </a:p>
      </dgm:t>
    </dgm:pt>
    <dgm:pt modelId="{DE536680-939D-40E8-B855-A6FA648FDA07}">
      <dgm:prSet phldrT="[Text]"/>
      <dgm:spPr>
        <a:xfrm rot="20857930">
          <a:off x="2248978" y="1871255"/>
          <a:ext cx="1408081" cy="1408081"/>
        </a:xfrm>
        <a:prstGeom prst="gear6">
          <a:avLst/>
        </a:prstGeom>
        <a:solidFill>
          <a:schemeClr val="accent6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r>
            <a:rPr lang="en-US" dirty="0" smtClean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 </a:t>
          </a:r>
          <a:endParaRPr lang="en-US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90097E48-267D-42C9-B6A8-6A3AE29A7875}" type="parTrans" cxnId="{56564968-BF73-4084-B0B9-4F102EE0C2CC}">
      <dgm:prSet/>
      <dgm:spPr/>
      <dgm:t>
        <a:bodyPr/>
        <a:lstStyle/>
        <a:p>
          <a:endParaRPr lang="en-US"/>
        </a:p>
      </dgm:t>
    </dgm:pt>
    <dgm:pt modelId="{7CC8E5BA-6366-4923-AC82-6DCFB3DB5245}" type="sibTrans" cxnId="{56564968-BF73-4084-B0B9-4F102EE0C2CC}">
      <dgm:prSet/>
      <dgm:spPr>
        <a:xfrm>
          <a:off x="-48597" y="-253657"/>
          <a:ext cx="97195" cy="507314"/>
        </a:xfrm>
        <a:prstGeom prst="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noFill/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endParaRPr lang="en-US"/>
        </a:p>
      </dgm:t>
    </dgm:pt>
    <dgm:pt modelId="{4E364FF4-8B91-4861-ACE7-92599C86F9EA}">
      <dgm:prSet phldrT="[Text]"/>
      <dgm:spPr>
        <a:xfrm rot="19507369">
          <a:off x="1377217" y="234050"/>
          <a:ext cx="1248131" cy="1202537"/>
        </a:xfrm>
        <a:prstGeom prst="gear6">
          <a:avLst/>
        </a:prstGeom>
        <a:solidFill>
          <a:schemeClr val="accent6">
            <a:lumMod val="40000"/>
            <a:lumOff val="6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r>
            <a:rPr lang="en-US" dirty="0" smtClean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 </a:t>
          </a:r>
          <a:endParaRPr lang="en-US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C1759F32-B67E-4337-AA96-986955F971FE}" type="parTrans" cxnId="{E853A17C-88B7-46B3-9CA7-F25BD42CEF5C}">
      <dgm:prSet/>
      <dgm:spPr/>
      <dgm:t>
        <a:bodyPr/>
        <a:lstStyle/>
        <a:p>
          <a:endParaRPr lang="en-US"/>
        </a:p>
      </dgm:t>
    </dgm:pt>
    <dgm:pt modelId="{B167805C-9CE4-4AE6-8989-717C0DF713D3}" type="sibTrans" cxnId="{E853A17C-88B7-46B3-9CA7-F25BD42CEF5C}">
      <dgm:prSet/>
      <dgm:spPr>
        <a:xfrm flipH="1">
          <a:off x="-218668" y="-156476"/>
          <a:ext cx="437337" cy="312952"/>
        </a:xfrm>
        <a:prstGeom prst="left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noFill/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endParaRPr lang="en-US"/>
        </a:p>
      </dgm:t>
    </dgm:pt>
    <dgm:pt modelId="{9350C55F-B4A4-48E7-A554-2E859693659D}" type="pres">
      <dgm:prSet presAssocID="{6A6BC9CE-DF2F-401A-A1C6-AA8B47F58B24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57AB8A52-92D3-47E8-9A43-506120B66DE5}" type="pres">
      <dgm:prSet presAssocID="{5178F396-AAD1-4DB4-A07D-0C6086D5D3C6}" presName="gear1" presStyleLbl="node1" presStyleIdx="0" presStyleCnt="3" custLinFactNeighborX="-66089" custLinFactNeighborY="-18741">
        <dgm:presLayoutVars>
          <dgm:chMax val="1"/>
          <dgm:bulletEnabled val="1"/>
        </dgm:presLayoutVars>
      </dgm:prSet>
      <dgm:spPr>
        <a:prstGeom prst="gear9">
          <a:avLst/>
        </a:prstGeom>
      </dgm:spPr>
      <dgm:t>
        <a:bodyPr/>
        <a:lstStyle/>
        <a:p>
          <a:endParaRPr lang="en-US"/>
        </a:p>
      </dgm:t>
    </dgm:pt>
    <dgm:pt modelId="{2215D542-8DB5-4A82-A780-4662B3D13932}" type="pres">
      <dgm:prSet presAssocID="{5178F396-AAD1-4DB4-A07D-0C6086D5D3C6}" presName="gear1srcNode" presStyleLbl="node1" presStyleIdx="0" presStyleCnt="3"/>
      <dgm:spPr/>
      <dgm:t>
        <a:bodyPr/>
        <a:lstStyle/>
        <a:p>
          <a:endParaRPr lang="en-US"/>
        </a:p>
      </dgm:t>
    </dgm:pt>
    <dgm:pt modelId="{C1015572-933B-4A2A-8324-A4D42727C97A}" type="pres">
      <dgm:prSet presAssocID="{5178F396-AAD1-4DB4-A07D-0C6086D5D3C6}" presName="gear1dstNode" presStyleLbl="node1" presStyleIdx="0" presStyleCnt="3"/>
      <dgm:spPr/>
      <dgm:t>
        <a:bodyPr/>
        <a:lstStyle/>
        <a:p>
          <a:endParaRPr lang="en-US"/>
        </a:p>
      </dgm:t>
    </dgm:pt>
    <dgm:pt modelId="{CFE52AF7-209C-4B90-B146-A0821C97AA04}" type="pres">
      <dgm:prSet presAssocID="{DE536680-939D-40E8-B855-A6FA648FDA07}" presName="gear2" presStyleLbl="node1" presStyleIdx="1" presStyleCnt="3" custAng="20857930" custLinFactX="15811" custLinFactNeighborX="100000" custLinFactNeighborY="52894">
        <dgm:presLayoutVars>
          <dgm:chMax val="1"/>
          <dgm:bulletEnabled val="1"/>
        </dgm:presLayoutVars>
      </dgm:prSet>
      <dgm:spPr>
        <a:prstGeom prst="gear6">
          <a:avLst/>
        </a:prstGeom>
      </dgm:spPr>
      <dgm:t>
        <a:bodyPr/>
        <a:lstStyle/>
        <a:p>
          <a:endParaRPr lang="en-US"/>
        </a:p>
      </dgm:t>
    </dgm:pt>
    <dgm:pt modelId="{0A9B42E7-7FA0-432D-985A-C26019C9CF3A}" type="pres">
      <dgm:prSet presAssocID="{DE536680-939D-40E8-B855-A6FA648FDA07}" presName="gear2srcNode" presStyleLbl="node1" presStyleIdx="1" presStyleCnt="3"/>
      <dgm:spPr/>
      <dgm:t>
        <a:bodyPr/>
        <a:lstStyle/>
        <a:p>
          <a:endParaRPr lang="en-US"/>
        </a:p>
      </dgm:t>
    </dgm:pt>
    <dgm:pt modelId="{C4EDD51B-B0C8-4700-9F94-B931A771CCBE}" type="pres">
      <dgm:prSet presAssocID="{DE536680-939D-40E8-B855-A6FA648FDA07}" presName="gear2dstNode" presStyleLbl="node1" presStyleIdx="1" presStyleCnt="3"/>
      <dgm:spPr/>
      <dgm:t>
        <a:bodyPr/>
        <a:lstStyle/>
        <a:p>
          <a:endParaRPr lang="en-US"/>
        </a:p>
      </dgm:t>
    </dgm:pt>
    <dgm:pt modelId="{6094AD00-D253-4046-BA10-16647D049F43}" type="pres">
      <dgm:prSet presAssocID="{4E364FF4-8B91-4861-ACE7-92599C86F9EA}" presName="gear3" presStyleLbl="node1" presStyleIdx="2" presStyleCnt="3" custAng="20407369" custScaleX="89770" custScaleY="87862" custLinFactNeighborX="-5650" custLinFactNeighborY="-564"/>
      <dgm:spPr>
        <a:prstGeom prst="gear6">
          <a:avLst/>
        </a:prstGeom>
      </dgm:spPr>
      <dgm:t>
        <a:bodyPr/>
        <a:lstStyle/>
        <a:p>
          <a:endParaRPr lang="en-US"/>
        </a:p>
      </dgm:t>
    </dgm:pt>
    <dgm:pt modelId="{08BAB04B-5564-4955-B207-DA1839A47494}" type="pres">
      <dgm:prSet presAssocID="{4E364FF4-8B91-4861-ACE7-92599C86F9EA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2510BC4-381C-4B0D-B0C8-DB2C7F002971}" type="pres">
      <dgm:prSet presAssocID="{4E364FF4-8B91-4861-ACE7-92599C86F9EA}" presName="gear3srcNode" presStyleLbl="node1" presStyleIdx="2" presStyleCnt="3"/>
      <dgm:spPr/>
      <dgm:t>
        <a:bodyPr/>
        <a:lstStyle/>
        <a:p>
          <a:endParaRPr lang="en-US"/>
        </a:p>
      </dgm:t>
    </dgm:pt>
    <dgm:pt modelId="{72CF78CF-1FF5-49A5-9190-A7B83DE29523}" type="pres">
      <dgm:prSet presAssocID="{4E364FF4-8B91-4861-ACE7-92599C86F9EA}" presName="gear3dstNode" presStyleLbl="node1" presStyleIdx="2" presStyleCnt="3"/>
      <dgm:spPr/>
      <dgm:t>
        <a:bodyPr/>
        <a:lstStyle/>
        <a:p>
          <a:endParaRPr lang="en-US"/>
        </a:p>
      </dgm:t>
    </dgm:pt>
    <dgm:pt modelId="{B076574D-3C7A-4E1E-AC27-92D205EF7821}" type="pres">
      <dgm:prSet presAssocID="{D3DF5449-10A1-4C16-AB80-445E5153298C}" presName="connector1" presStyleLbl="sibTrans2D1" presStyleIdx="0" presStyleCnt="3" custScaleX="41177" custScaleY="26354" custLinFactX="-26259" custLinFactY="-23754" custLinFactNeighborX="-100000" custLinFactNeighborY="-100000"/>
      <dgm:spPr>
        <a:prstGeom prst="circularArrow">
          <a:avLst>
            <a:gd name="adj1" fmla="val 4687"/>
            <a:gd name="adj2" fmla="val 299029"/>
            <a:gd name="adj3" fmla="val 2533082"/>
            <a:gd name="adj4" fmla="val 15825306"/>
            <a:gd name="adj5" fmla="val 5469"/>
          </a:avLst>
        </a:prstGeom>
      </dgm:spPr>
      <dgm:t>
        <a:bodyPr/>
        <a:lstStyle/>
        <a:p>
          <a:endParaRPr lang="en-US"/>
        </a:p>
      </dgm:t>
    </dgm:pt>
    <dgm:pt modelId="{44F03D8B-BE68-4C40-BA2C-A6453928222E}" type="pres">
      <dgm:prSet presAssocID="{7CC8E5BA-6366-4923-AC82-6DCFB3DB5245}" presName="connector2" presStyleLbl="sibTrans2D1" presStyleIdx="1" presStyleCnt="3" custScaleX="5398" custScaleY="28175" custLinFactX="-36961" custLinFactY="-10839" custLinFactNeighborX="-100000" custLinFactNeighborY="-100000"/>
      <dgm:spPr>
        <a:prstGeom prst="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</dgm:spPr>
      <dgm:t>
        <a:bodyPr/>
        <a:lstStyle/>
        <a:p>
          <a:endParaRPr lang="en-US"/>
        </a:p>
      </dgm:t>
    </dgm:pt>
    <dgm:pt modelId="{2EC9CDFD-81C3-4F95-80EE-FADF751C1FD3}" type="pres">
      <dgm:prSet presAssocID="{B167805C-9CE4-4AE6-8989-717C0DF713D3}" presName="connector3" presStyleLbl="sibTrans2D1" presStyleIdx="2" presStyleCnt="3" custFlipHor="1" custScaleX="22527" custScaleY="16120" custLinFactX="-100000" custLinFactNeighborX="-146174" custLinFactNeighborY="-44750"/>
      <dgm:spPr>
        <a:prstGeom prst="left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</dgm:spPr>
      <dgm:t>
        <a:bodyPr/>
        <a:lstStyle/>
        <a:p>
          <a:endParaRPr lang="en-US"/>
        </a:p>
      </dgm:t>
    </dgm:pt>
  </dgm:ptLst>
  <dgm:cxnLst>
    <dgm:cxn modelId="{56564968-BF73-4084-B0B9-4F102EE0C2CC}" srcId="{6A6BC9CE-DF2F-401A-A1C6-AA8B47F58B24}" destId="{DE536680-939D-40E8-B855-A6FA648FDA07}" srcOrd="1" destOrd="0" parTransId="{90097E48-267D-42C9-B6A8-6A3AE29A7875}" sibTransId="{7CC8E5BA-6366-4923-AC82-6DCFB3DB5245}"/>
    <dgm:cxn modelId="{897F76BE-0B9C-4FAC-AEA8-D1E8ABC3778A}" srcId="{6A6BC9CE-DF2F-401A-A1C6-AA8B47F58B24}" destId="{5178F396-AAD1-4DB4-A07D-0C6086D5D3C6}" srcOrd="0" destOrd="0" parTransId="{245D44BE-42A3-4CCD-ABA3-D4F0D8AB2981}" sibTransId="{D3DF5449-10A1-4C16-AB80-445E5153298C}"/>
    <dgm:cxn modelId="{097D0BA7-40FE-4EAA-970A-18192647EF12}" type="presOf" srcId="{5178F396-AAD1-4DB4-A07D-0C6086D5D3C6}" destId="{2215D542-8DB5-4A82-A780-4662B3D13932}" srcOrd="1" destOrd="0" presId="urn:microsoft.com/office/officeart/2005/8/layout/gear1"/>
    <dgm:cxn modelId="{9C2B37D5-2052-4F73-9E5A-8278CC1BCB18}" type="presOf" srcId="{4E364FF4-8B91-4861-ACE7-92599C86F9EA}" destId="{6094AD00-D253-4046-BA10-16647D049F43}" srcOrd="0" destOrd="0" presId="urn:microsoft.com/office/officeart/2005/8/layout/gear1"/>
    <dgm:cxn modelId="{7E2297F6-C2AF-406B-8DB5-CDCCD20D7C30}" type="presOf" srcId="{5178F396-AAD1-4DB4-A07D-0C6086D5D3C6}" destId="{57AB8A52-92D3-47E8-9A43-506120B66DE5}" srcOrd="0" destOrd="0" presId="urn:microsoft.com/office/officeart/2005/8/layout/gear1"/>
    <dgm:cxn modelId="{CF6778D5-3A72-4F48-B963-8F684220AF5E}" type="presOf" srcId="{DE536680-939D-40E8-B855-A6FA648FDA07}" destId="{C4EDD51B-B0C8-4700-9F94-B931A771CCBE}" srcOrd="2" destOrd="0" presId="urn:microsoft.com/office/officeart/2005/8/layout/gear1"/>
    <dgm:cxn modelId="{0B82DA6E-9287-4912-B735-8E43A677BA2C}" type="presOf" srcId="{4E364FF4-8B91-4861-ACE7-92599C86F9EA}" destId="{72510BC4-381C-4B0D-B0C8-DB2C7F002971}" srcOrd="2" destOrd="0" presId="urn:microsoft.com/office/officeart/2005/8/layout/gear1"/>
    <dgm:cxn modelId="{0FD10280-F8D5-489B-B391-6885B428B879}" type="presOf" srcId="{4E364FF4-8B91-4861-ACE7-92599C86F9EA}" destId="{08BAB04B-5564-4955-B207-DA1839A47494}" srcOrd="1" destOrd="0" presId="urn:microsoft.com/office/officeart/2005/8/layout/gear1"/>
    <dgm:cxn modelId="{31B4CA64-67D9-4430-AC56-6A93592A04F3}" type="presOf" srcId="{D3DF5449-10A1-4C16-AB80-445E5153298C}" destId="{B076574D-3C7A-4E1E-AC27-92D205EF7821}" srcOrd="0" destOrd="0" presId="urn:microsoft.com/office/officeart/2005/8/layout/gear1"/>
    <dgm:cxn modelId="{40C249A6-8CB9-425B-98D2-EE6A7950294C}" type="presOf" srcId="{DE536680-939D-40E8-B855-A6FA648FDA07}" destId="{CFE52AF7-209C-4B90-B146-A0821C97AA04}" srcOrd="0" destOrd="0" presId="urn:microsoft.com/office/officeart/2005/8/layout/gear1"/>
    <dgm:cxn modelId="{EA9C9C52-9775-4B13-8EC9-65B9412AACD6}" type="presOf" srcId="{5178F396-AAD1-4DB4-A07D-0C6086D5D3C6}" destId="{C1015572-933B-4A2A-8324-A4D42727C97A}" srcOrd="2" destOrd="0" presId="urn:microsoft.com/office/officeart/2005/8/layout/gear1"/>
    <dgm:cxn modelId="{897C6BC5-B8BC-49B7-B50E-2F21A49FF07C}" type="presOf" srcId="{6A6BC9CE-DF2F-401A-A1C6-AA8B47F58B24}" destId="{9350C55F-B4A4-48E7-A554-2E859693659D}" srcOrd="0" destOrd="0" presId="urn:microsoft.com/office/officeart/2005/8/layout/gear1"/>
    <dgm:cxn modelId="{FDF2CDA6-A19D-4D74-9C6A-E5ABAFFCD27A}" type="presOf" srcId="{7CC8E5BA-6366-4923-AC82-6DCFB3DB5245}" destId="{44F03D8B-BE68-4C40-BA2C-A6453928222E}" srcOrd="0" destOrd="0" presId="urn:microsoft.com/office/officeart/2005/8/layout/gear1"/>
    <dgm:cxn modelId="{06E4C326-2A4C-4F6A-85EB-8D0FDAA3C895}" type="presOf" srcId="{B167805C-9CE4-4AE6-8989-717C0DF713D3}" destId="{2EC9CDFD-81C3-4F95-80EE-FADF751C1FD3}" srcOrd="0" destOrd="0" presId="urn:microsoft.com/office/officeart/2005/8/layout/gear1"/>
    <dgm:cxn modelId="{995FCA7E-BA9F-489A-B266-ACA90FA5B2DB}" type="presOf" srcId="{4E364FF4-8B91-4861-ACE7-92599C86F9EA}" destId="{72CF78CF-1FF5-49A5-9190-A7B83DE29523}" srcOrd="3" destOrd="0" presId="urn:microsoft.com/office/officeart/2005/8/layout/gear1"/>
    <dgm:cxn modelId="{E853A17C-88B7-46B3-9CA7-F25BD42CEF5C}" srcId="{6A6BC9CE-DF2F-401A-A1C6-AA8B47F58B24}" destId="{4E364FF4-8B91-4861-ACE7-92599C86F9EA}" srcOrd="2" destOrd="0" parTransId="{C1759F32-B67E-4337-AA96-986955F971FE}" sibTransId="{B167805C-9CE4-4AE6-8989-717C0DF713D3}"/>
    <dgm:cxn modelId="{1F7F534D-F15A-41E1-89FA-BE8BC2030A17}" type="presOf" srcId="{DE536680-939D-40E8-B855-A6FA648FDA07}" destId="{0A9B42E7-7FA0-432D-985A-C26019C9CF3A}" srcOrd="1" destOrd="0" presId="urn:microsoft.com/office/officeart/2005/8/layout/gear1"/>
    <dgm:cxn modelId="{133DCEE7-0802-4F36-B070-27DCF60037FE}" type="presParOf" srcId="{9350C55F-B4A4-48E7-A554-2E859693659D}" destId="{57AB8A52-92D3-47E8-9A43-506120B66DE5}" srcOrd="0" destOrd="0" presId="urn:microsoft.com/office/officeart/2005/8/layout/gear1"/>
    <dgm:cxn modelId="{89753BA5-748A-4345-83AD-1321C0FA7D0D}" type="presParOf" srcId="{9350C55F-B4A4-48E7-A554-2E859693659D}" destId="{2215D542-8DB5-4A82-A780-4662B3D13932}" srcOrd="1" destOrd="0" presId="urn:microsoft.com/office/officeart/2005/8/layout/gear1"/>
    <dgm:cxn modelId="{4CADD074-314B-43D9-BFAD-E23C52CD5DC3}" type="presParOf" srcId="{9350C55F-B4A4-48E7-A554-2E859693659D}" destId="{C1015572-933B-4A2A-8324-A4D42727C97A}" srcOrd="2" destOrd="0" presId="urn:microsoft.com/office/officeart/2005/8/layout/gear1"/>
    <dgm:cxn modelId="{F77103DF-698A-4DEA-936F-8D74DB197DE4}" type="presParOf" srcId="{9350C55F-B4A4-48E7-A554-2E859693659D}" destId="{CFE52AF7-209C-4B90-B146-A0821C97AA04}" srcOrd="3" destOrd="0" presId="urn:microsoft.com/office/officeart/2005/8/layout/gear1"/>
    <dgm:cxn modelId="{1D7E48E3-5BB6-4606-B8D0-F3250DA59322}" type="presParOf" srcId="{9350C55F-B4A4-48E7-A554-2E859693659D}" destId="{0A9B42E7-7FA0-432D-985A-C26019C9CF3A}" srcOrd="4" destOrd="0" presId="urn:microsoft.com/office/officeart/2005/8/layout/gear1"/>
    <dgm:cxn modelId="{934E244C-0B15-41D6-9144-02B79D65A676}" type="presParOf" srcId="{9350C55F-B4A4-48E7-A554-2E859693659D}" destId="{C4EDD51B-B0C8-4700-9F94-B931A771CCBE}" srcOrd="5" destOrd="0" presId="urn:microsoft.com/office/officeart/2005/8/layout/gear1"/>
    <dgm:cxn modelId="{46FB42E3-7FC4-4CA4-B4CD-A3C9A816C810}" type="presParOf" srcId="{9350C55F-B4A4-48E7-A554-2E859693659D}" destId="{6094AD00-D253-4046-BA10-16647D049F43}" srcOrd="6" destOrd="0" presId="urn:microsoft.com/office/officeart/2005/8/layout/gear1"/>
    <dgm:cxn modelId="{83D2FB55-1185-4202-850E-8A7EB5B54564}" type="presParOf" srcId="{9350C55F-B4A4-48E7-A554-2E859693659D}" destId="{08BAB04B-5564-4955-B207-DA1839A47494}" srcOrd="7" destOrd="0" presId="urn:microsoft.com/office/officeart/2005/8/layout/gear1"/>
    <dgm:cxn modelId="{144602AB-297E-4953-B26A-3DD80E7C58EF}" type="presParOf" srcId="{9350C55F-B4A4-48E7-A554-2E859693659D}" destId="{72510BC4-381C-4B0D-B0C8-DB2C7F002971}" srcOrd="8" destOrd="0" presId="urn:microsoft.com/office/officeart/2005/8/layout/gear1"/>
    <dgm:cxn modelId="{75FAF1AF-11A5-449D-AAFF-243997D0638E}" type="presParOf" srcId="{9350C55F-B4A4-48E7-A554-2E859693659D}" destId="{72CF78CF-1FF5-49A5-9190-A7B83DE29523}" srcOrd="9" destOrd="0" presId="urn:microsoft.com/office/officeart/2005/8/layout/gear1"/>
    <dgm:cxn modelId="{C65E336B-85EA-4E0E-8E18-1CED0AA80870}" type="presParOf" srcId="{9350C55F-B4A4-48E7-A554-2E859693659D}" destId="{B076574D-3C7A-4E1E-AC27-92D205EF7821}" srcOrd="10" destOrd="0" presId="urn:microsoft.com/office/officeart/2005/8/layout/gear1"/>
    <dgm:cxn modelId="{F374C5BA-0DE0-4FC5-9151-CA23A8364F99}" type="presParOf" srcId="{9350C55F-B4A4-48E7-A554-2E859693659D}" destId="{44F03D8B-BE68-4C40-BA2C-A6453928222E}" srcOrd="11" destOrd="0" presId="urn:microsoft.com/office/officeart/2005/8/layout/gear1"/>
    <dgm:cxn modelId="{306BD3A3-AE1C-4163-A1AA-CD7195CA76F1}" type="presParOf" srcId="{9350C55F-B4A4-48E7-A554-2E859693659D}" destId="{2EC9CDFD-81C3-4F95-80EE-FADF751C1FD3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5E79F3E6-B68D-41F3-86B0-71C56C656F19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A5CD348A-A4B3-4F1F-96C2-C293A6F11F3E}">
      <dgm:prSet phldrT="[Text]"/>
      <dgm:spPr>
        <a:solidFill>
          <a:srgbClr val="FECA08"/>
        </a:solidFill>
        <a:ln>
          <a:solidFill>
            <a:schemeClr val="tx1">
              <a:lumMod val="75000"/>
              <a:lumOff val="25000"/>
            </a:schemeClr>
          </a:solidFill>
        </a:ln>
      </dgm:spPr>
      <dgm:t>
        <a:bodyPr/>
        <a:lstStyle/>
        <a:p>
          <a:r>
            <a:rPr lang="tr-TR" b="1" dirty="0" smtClean="0">
              <a:solidFill>
                <a:srgbClr val="404040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DHL Hakkında</a:t>
          </a:r>
          <a:endParaRPr lang="en-US" b="1" dirty="0">
            <a:solidFill>
              <a:srgbClr val="404040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C2E10F94-49B0-43A9-9646-D03F641B6692}" type="parTrans" cxnId="{7345C0AE-04AE-4659-A5BC-D0323B98F994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87B94E33-92F8-43E4-A6D3-CB02A9CD4F65}" type="sibTrans" cxnId="{7345C0AE-04AE-4659-A5BC-D0323B98F994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3FF78AC2-E0D9-4CF9-A346-B8A7F9295032}">
      <dgm:prSet phldrT="[Text]"/>
      <dgm:spPr>
        <a:solidFill>
          <a:srgbClr val="595959"/>
        </a:solidFill>
        <a:ln>
          <a:solidFill>
            <a:schemeClr val="tx1">
              <a:lumMod val="75000"/>
              <a:lumOff val="25000"/>
            </a:schemeClr>
          </a:solidFill>
        </a:ln>
      </dgm:spPr>
      <dgm:t>
        <a:bodyPr/>
        <a:lstStyle/>
        <a:p>
          <a:r>
            <a:rPr lang="tr-TR" b="1" dirty="0" smtClean="0">
              <a:solidFill>
                <a:srgbClr val="FECA08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Problem Tanımı</a:t>
          </a:r>
          <a:endParaRPr lang="en-US" b="1" dirty="0">
            <a:solidFill>
              <a:srgbClr val="FECA08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885231DA-B68F-4533-A3BD-A0B9C592E1CF}" type="parTrans" cxnId="{25FB74C1-60BD-4306-BFE8-D7EACB2FE9FA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56FC19BA-5230-431D-AB58-71BCC4323C3F}" type="sibTrans" cxnId="{25FB74C1-60BD-4306-BFE8-D7EACB2FE9FA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437AB298-399E-4E19-A6F8-3936DDE6FDF9}">
      <dgm:prSet phldrT="[Text]"/>
      <dgm:spPr>
        <a:solidFill>
          <a:srgbClr val="595959"/>
        </a:solidFill>
        <a:ln>
          <a:solidFill>
            <a:schemeClr val="tx1">
              <a:lumMod val="75000"/>
              <a:lumOff val="25000"/>
            </a:schemeClr>
          </a:solidFill>
        </a:ln>
      </dgm:spPr>
      <dgm:t>
        <a:bodyPr/>
        <a:lstStyle/>
        <a:p>
          <a:r>
            <a:rPr lang="tr-TR" b="1" dirty="0" smtClean="0">
              <a:solidFill>
                <a:srgbClr val="FECA08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Matematiksel Model</a:t>
          </a:r>
          <a:endParaRPr lang="en-US" b="1" dirty="0">
            <a:solidFill>
              <a:srgbClr val="FECA08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243F5A3C-6F85-43EB-850D-B0B87BA6F5B4}" type="parTrans" cxnId="{47912DEA-865D-4A1E-B001-CDEADE6B075A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CC7734E3-B643-4427-9960-53BC989CA1CF}" type="sibTrans" cxnId="{47912DEA-865D-4A1E-B001-CDEADE6B075A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F6FA7D5C-AB5A-4030-AC3A-745A6821D066}">
      <dgm:prSet/>
      <dgm:spPr>
        <a:solidFill>
          <a:srgbClr val="595959"/>
        </a:solidFill>
        <a:ln>
          <a:solidFill>
            <a:schemeClr val="tx1">
              <a:lumMod val="75000"/>
              <a:lumOff val="25000"/>
            </a:schemeClr>
          </a:solidFill>
        </a:ln>
      </dgm:spPr>
      <dgm:t>
        <a:bodyPr/>
        <a:lstStyle/>
        <a:p>
          <a:r>
            <a:rPr lang="tr-TR" b="1" dirty="0" smtClean="0">
              <a:solidFill>
                <a:srgbClr val="FECA08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Sezgisel Metot</a:t>
          </a:r>
          <a:endParaRPr lang="en-US" b="1" dirty="0">
            <a:solidFill>
              <a:srgbClr val="FECA08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E92187EE-AAD0-4277-B6D6-63BAC80B3ED9}" type="parTrans" cxnId="{37E91F14-932B-4E62-ADDF-7AC8696CDA17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8E7E316A-381F-495F-B089-66C680F78F88}" type="sibTrans" cxnId="{37E91F14-932B-4E62-ADDF-7AC8696CDA17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5F41EA39-911C-4ABB-A2EA-3DC291117593}">
      <dgm:prSet/>
      <dgm:spPr>
        <a:solidFill>
          <a:srgbClr val="595959"/>
        </a:solidFill>
        <a:ln>
          <a:solidFill>
            <a:schemeClr val="tx1">
              <a:lumMod val="75000"/>
              <a:lumOff val="25000"/>
            </a:schemeClr>
          </a:solidFill>
        </a:ln>
      </dgm:spPr>
      <dgm:t>
        <a:bodyPr/>
        <a:lstStyle/>
        <a:p>
          <a:r>
            <a:rPr lang="tr-TR" b="1" dirty="0" smtClean="0">
              <a:solidFill>
                <a:srgbClr val="FECA08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Karar Destek Sistemi</a:t>
          </a:r>
          <a:endParaRPr lang="en-US" b="1" dirty="0">
            <a:solidFill>
              <a:srgbClr val="FECA08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FE9727AE-2A1C-407D-975E-F4B94AA567AD}" type="parTrans" cxnId="{60C9EC61-E408-4C32-8C31-959A2C2E9AD5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790AAAEE-A1DC-4BDB-932C-67B62423B03E}" type="sibTrans" cxnId="{60C9EC61-E408-4C32-8C31-959A2C2E9AD5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BF5610F7-D566-4207-9CBC-F7640F838003}">
      <dgm:prSet/>
      <dgm:spPr>
        <a:solidFill>
          <a:srgbClr val="595959"/>
        </a:solidFill>
        <a:ln>
          <a:solidFill>
            <a:schemeClr val="tx1">
              <a:lumMod val="75000"/>
              <a:lumOff val="25000"/>
            </a:schemeClr>
          </a:solidFill>
        </a:ln>
      </dgm:spPr>
      <dgm:t>
        <a:bodyPr/>
        <a:lstStyle/>
        <a:p>
          <a:r>
            <a:rPr lang="tr-TR" b="1" dirty="0" smtClean="0">
              <a:solidFill>
                <a:srgbClr val="FECA08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Uygulama Sonuçları</a:t>
          </a:r>
          <a:endParaRPr lang="en-US" b="1" dirty="0">
            <a:solidFill>
              <a:srgbClr val="FECA08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47886CAA-8DF9-43B0-8611-047F0BB2757A}" type="parTrans" cxnId="{892264B9-F597-407A-B345-5084C9CE7832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C77D3832-421E-4EBE-926A-4899B33B0540}" type="sibTrans" cxnId="{892264B9-F597-407A-B345-5084C9CE7832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D4E834D2-7E35-4A57-B1E8-48FD20F274CC}" type="pres">
      <dgm:prSet presAssocID="{5E79F3E6-B68D-41F3-86B0-71C56C656F19}" presName="Name0" presStyleCnt="0">
        <dgm:presLayoutVars>
          <dgm:dir/>
          <dgm:resizeHandles val="exact"/>
        </dgm:presLayoutVars>
      </dgm:prSet>
      <dgm:spPr/>
    </dgm:pt>
    <dgm:pt modelId="{93958278-1270-44EF-B248-FFE7D9A4ACEF}" type="pres">
      <dgm:prSet presAssocID="{A5CD348A-A4B3-4F1F-96C2-C293A6F11F3E}" presName="parTxOnly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2733CB7-3953-47FD-A8BC-0EE08441F1B7}" type="pres">
      <dgm:prSet presAssocID="{87B94E33-92F8-43E4-A6D3-CB02A9CD4F65}" presName="parSpace" presStyleCnt="0"/>
      <dgm:spPr/>
    </dgm:pt>
    <dgm:pt modelId="{88AB84C4-6E34-4A2F-908F-A2FE8B291011}" type="pres">
      <dgm:prSet presAssocID="{3FF78AC2-E0D9-4CF9-A346-B8A7F9295032}" presName="parTxOnly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B2DBB3D-86A9-428A-B3A0-0C6AE0F6CE7A}" type="pres">
      <dgm:prSet presAssocID="{56FC19BA-5230-431D-AB58-71BCC4323C3F}" presName="parSpace" presStyleCnt="0"/>
      <dgm:spPr/>
    </dgm:pt>
    <dgm:pt modelId="{41C6E3E9-D301-4CB7-8538-EF43B67EF400}" type="pres">
      <dgm:prSet presAssocID="{437AB298-399E-4E19-A6F8-3936DDE6FDF9}" presName="parTxOnly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4856E89-9B4F-41FD-91D5-613E816D6189}" type="pres">
      <dgm:prSet presAssocID="{CC7734E3-B643-4427-9960-53BC989CA1CF}" presName="parSpace" presStyleCnt="0"/>
      <dgm:spPr/>
    </dgm:pt>
    <dgm:pt modelId="{C97A659C-F029-4BFC-8329-8C94E0097940}" type="pres">
      <dgm:prSet presAssocID="{F6FA7D5C-AB5A-4030-AC3A-745A6821D066}" presName="parTxOnly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6564B78-8F6A-4BA7-A03E-0F990D9B9F5E}" type="pres">
      <dgm:prSet presAssocID="{8E7E316A-381F-495F-B089-66C680F78F88}" presName="parSpace" presStyleCnt="0"/>
      <dgm:spPr/>
    </dgm:pt>
    <dgm:pt modelId="{1870D179-847F-4530-86A3-194B75F17778}" type="pres">
      <dgm:prSet presAssocID="{5F41EA39-911C-4ABB-A2EA-3DC291117593}" presName="parTxOnly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5655EC1-CD93-475A-9ECD-D9C71FB70706}" type="pres">
      <dgm:prSet presAssocID="{790AAAEE-A1DC-4BDB-932C-67B62423B03E}" presName="parSpace" presStyleCnt="0"/>
      <dgm:spPr/>
    </dgm:pt>
    <dgm:pt modelId="{501536CA-A496-420A-96E9-9400739FE5DA}" type="pres">
      <dgm:prSet presAssocID="{BF5610F7-D566-4207-9CBC-F7640F838003}" presName="parTxOnly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7E91F14-932B-4E62-ADDF-7AC8696CDA17}" srcId="{5E79F3E6-B68D-41F3-86B0-71C56C656F19}" destId="{F6FA7D5C-AB5A-4030-AC3A-745A6821D066}" srcOrd="3" destOrd="0" parTransId="{E92187EE-AAD0-4277-B6D6-63BAC80B3ED9}" sibTransId="{8E7E316A-381F-495F-B089-66C680F78F88}"/>
    <dgm:cxn modelId="{60C9EC61-E408-4C32-8C31-959A2C2E9AD5}" srcId="{5E79F3E6-B68D-41F3-86B0-71C56C656F19}" destId="{5F41EA39-911C-4ABB-A2EA-3DC291117593}" srcOrd="4" destOrd="0" parTransId="{FE9727AE-2A1C-407D-975E-F4B94AA567AD}" sibTransId="{790AAAEE-A1DC-4BDB-932C-67B62423B03E}"/>
    <dgm:cxn modelId="{47912DEA-865D-4A1E-B001-CDEADE6B075A}" srcId="{5E79F3E6-B68D-41F3-86B0-71C56C656F19}" destId="{437AB298-399E-4E19-A6F8-3936DDE6FDF9}" srcOrd="2" destOrd="0" parTransId="{243F5A3C-6F85-43EB-850D-B0B87BA6F5B4}" sibTransId="{CC7734E3-B643-4427-9960-53BC989CA1CF}"/>
    <dgm:cxn modelId="{A004FE64-6A18-4017-9549-92ED94695298}" type="presOf" srcId="{5E79F3E6-B68D-41F3-86B0-71C56C656F19}" destId="{D4E834D2-7E35-4A57-B1E8-48FD20F274CC}" srcOrd="0" destOrd="0" presId="urn:microsoft.com/office/officeart/2005/8/layout/hChevron3"/>
    <dgm:cxn modelId="{65022340-74EB-427C-9E56-6DC288A71192}" type="presOf" srcId="{437AB298-399E-4E19-A6F8-3936DDE6FDF9}" destId="{41C6E3E9-D301-4CB7-8538-EF43B67EF400}" srcOrd="0" destOrd="0" presId="urn:microsoft.com/office/officeart/2005/8/layout/hChevron3"/>
    <dgm:cxn modelId="{25FB74C1-60BD-4306-BFE8-D7EACB2FE9FA}" srcId="{5E79F3E6-B68D-41F3-86B0-71C56C656F19}" destId="{3FF78AC2-E0D9-4CF9-A346-B8A7F9295032}" srcOrd="1" destOrd="0" parTransId="{885231DA-B68F-4533-A3BD-A0B9C592E1CF}" sibTransId="{56FC19BA-5230-431D-AB58-71BCC4323C3F}"/>
    <dgm:cxn modelId="{F0452C05-C2A1-4D13-ADD9-F1DAFEB3093A}" type="presOf" srcId="{BF5610F7-D566-4207-9CBC-F7640F838003}" destId="{501536CA-A496-420A-96E9-9400739FE5DA}" srcOrd="0" destOrd="0" presId="urn:microsoft.com/office/officeart/2005/8/layout/hChevron3"/>
    <dgm:cxn modelId="{FDB1739C-95BF-40EC-BC48-879B5B3BF6EF}" type="presOf" srcId="{A5CD348A-A4B3-4F1F-96C2-C293A6F11F3E}" destId="{93958278-1270-44EF-B248-FFE7D9A4ACEF}" srcOrd="0" destOrd="0" presId="urn:microsoft.com/office/officeart/2005/8/layout/hChevron3"/>
    <dgm:cxn modelId="{B5B84E6B-8957-4C89-AD9B-45765A52E9AC}" type="presOf" srcId="{5F41EA39-911C-4ABB-A2EA-3DC291117593}" destId="{1870D179-847F-4530-86A3-194B75F17778}" srcOrd="0" destOrd="0" presId="urn:microsoft.com/office/officeart/2005/8/layout/hChevron3"/>
    <dgm:cxn modelId="{7345C0AE-04AE-4659-A5BC-D0323B98F994}" srcId="{5E79F3E6-B68D-41F3-86B0-71C56C656F19}" destId="{A5CD348A-A4B3-4F1F-96C2-C293A6F11F3E}" srcOrd="0" destOrd="0" parTransId="{C2E10F94-49B0-43A9-9646-D03F641B6692}" sibTransId="{87B94E33-92F8-43E4-A6D3-CB02A9CD4F65}"/>
    <dgm:cxn modelId="{A254124F-6FC4-4524-9E32-AEBE46579AA5}" type="presOf" srcId="{F6FA7D5C-AB5A-4030-AC3A-745A6821D066}" destId="{C97A659C-F029-4BFC-8329-8C94E0097940}" srcOrd="0" destOrd="0" presId="urn:microsoft.com/office/officeart/2005/8/layout/hChevron3"/>
    <dgm:cxn modelId="{892264B9-F597-407A-B345-5084C9CE7832}" srcId="{5E79F3E6-B68D-41F3-86B0-71C56C656F19}" destId="{BF5610F7-D566-4207-9CBC-F7640F838003}" srcOrd="5" destOrd="0" parTransId="{47886CAA-8DF9-43B0-8611-047F0BB2757A}" sibTransId="{C77D3832-421E-4EBE-926A-4899B33B0540}"/>
    <dgm:cxn modelId="{2FDF3A43-96E4-47E2-B9BB-4548DFE97075}" type="presOf" srcId="{3FF78AC2-E0D9-4CF9-A346-B8A7F9295032}" destId="{88AB84C4-6E34-4A2F-908F-A2FE8B291011}" srcOrd="0" destOrd="0" presId="urn:microsoft.com/office/officeart/2005/8/layout/hChevron3"/>
    <dgm:cxn modelId="{017FB8A0-5E95-4634-A82D-3A1A4C4ECCD1}" type="presParOf" srcId="{D4E834D2-7E35-4A57-B1E8-48FD20F274CC}" destId="{93958278-1270-44EF-B248-FFE7D9A4ACEF}" srcOrd="0" destOrd="0" presId="urn:microsoft.com/office/officeart/2005/8/layout/hChevron3"/>
    <dgm:cxn modelId="{BDB1A30A-8EF1-40CC-A435-BAB09F2B9E17}" type="presParOf" srcId="{D4E834D2-7E35-4A57-B1E8-48FD20F274CC}" destId="{12733CB7-3953-47FD-A8BC-0EE08441F1B7}" srcOrd="1" destOrd="0" presId="urn:microsoft.com/office/officeart/2005/8/layout/hChevron3"/>
    <dgm:cxn modelId="{3742D458-A6F8-478C-9F80-38F95A1069CC}" type="presParOf" srcId="{D4E834D2-7E35-4A57-B1E8-48FD20F274CC}" destId="{88AB84C4-6E34-4A2F-908F-A2FE8B291011}" srcOrd="2" destOrd="0" presId="urn:microsoft.com/office/officeart/2005/8/layout/hChevron3"/>
    <dgm:cxn modelId="{B5DB65C6-A67A-48D7-AF93-82CE8D82A8A4}" type="presParOf" srcId="{D4E834D2-7E35-4A57-B1E8-48FD20F274CC}" destId="{AB2DBB3D-86A9-428A-B3A0-0C6AE0F6CE7A}" srcOrd="3" destOrd="0" presId="urn:microsoft.com/office/officeart/2005/8/layout/hChevron3"/>
    <dgm:cxn modelId="{E5FD97AA-81F4-4243-896E-C92341A2FC98}" type="presParOf" srcId="{D4E834D2-7E35-4A57-B1E8-48FD20F274CC}" destId="{41C6E3E9-D301-4CB7-8538-EF43B67EF400}" srcOrd="4" destOrd="0" presId="urn:microsoft.com/office/officeart/2005/8/layout/hChevron3"/>
    <dgm:cxn modelId="{4DD5CCCA-988D-4563-B23F-997360629F7D}" type="presParOf" srcId="{D4E834D2-7E35-4A57-B1E8-48FD20F274CC}" destId="{04856E89-9B4F-41FD-91D5-613E816D6189}" srcOrd="5" destOrd="0" presId="urn:microsoft.com/office/officeart/2005/8/layout/hChevron3"/>
    <dgm:cxn modelId="{57C5A5D3-9CA9-4EFB-8444-15DCBE4A543E}" type="presParOf" srcId="{D4E834D2-7E35-4A57-B1E8-48FD20F274CC}" destId="{C97A659C-F029-4BFC-8329-8C94E0097940}" srcOrd="6" destOrd="0" presId="urn:microsoft.com/office/officeart/2005/8/layout/hChevron3"/>
    <dgm:cxn modelId="{F1313BF6-1058-409E-9E6C-D5DDCF0B846F}" type="presParOf" srcId="{D4E834D2-7E35-4A57-B1E8-48FD20F274CC}" destId="{C6564B78-8F6A-4BA7-A03E-0F990D9B9F5E}" srcOrd="7" destOrd="0" presId="urn:microsoft.com/office/officeart/2005/8/layout/hChevron3"/>
    <dgm:cxn modelId="{945BDB58-34DC-4364-9DA8-ED7970FAFC92}" type="presParOf" srcId="{D4E834D2-7E35-4A57-B1E8-48FD20F274CC}" destId="{1870D179-847F-4530-86A3-194B75F17778}" srcOrd="8" destOrd="0" presId="urn:microsoft.com/office/officeart/2005/8/layout/hChevron3"/>
    <dgm:cxn modelId="{58D3D872-17F3-42DE-AC68-FE2607157C54}" type="presParOf" srcId="{D4E834D2-7E35-4A57-B1E8-48FD20F274CC}" destId="{95655EC1-CD93-475A-9ECD-D9C71FB70706}" srcOrd="9" destOrd="0" presId="urn:microsoft.com/office/officeart/2005/8/layout/hChevron3"/>
    <dgm:cxn modelId="{DE681CE1-9AD0-4331-ADCF-163AF82DF275}" type="presParOf" srcId="{D4E834D2-7E35-4A57-B1E8-48FD20F274CC}" destId="{501536CA-A496-420A-96E9-9400739FE5DA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5E79F3E6-B68D-41F3-86B0-71C56C656F19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A5CD348A-A4B3-4F1F-96C2-C293A6F11F3E}">
      <dgm:prSet phldrT="[Text]"/>
      <dgm:spPr>
        <a:solidFill>
          <a:srgbClr val="FECA08"/>
        </a:solidFill>
        <a:ln>
          <a:solidFill>
            <a:schemeClr val="tx1">
              <a:lumMod val="75000"/>
              <a:lumOff val="25000"/>
            </a:schemeClr>
          </a:solidFill>
        </a:ln>
      </dgm:spPr>
      <dgm:t>
        <a:bodyPr/>
        <a:lstStyle/>
        <a:p>
          <a:r>
            <a:rPr lang="tr-TR" b="1" dirty="0" smtClean="0">
              <a:solidFill>
                <a:srgbClr val="404040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DHL Hakkında</a:t>
          </a:r>
          <a:endParaRPr lang="en-US" b="1" dirty="0">
            <a:solidFill>
              <a:srgbClr val="404040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C2E10F94-49B0-43A9-9646-D03F641B6692}" type="parTrans" cxnId="{7345C0AE-04AE-4659-A5BC-D0323B98F994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87B94E33-92F8-43E4-A6D3-CB02A9CD4F65}" type="sibTrans" cxnId="{7345C0AE-04AE-4659-A5BC-D0323B98F994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3FF78AC2-E0D9-4CF9-A346-B8A7F9295032}">
      <dgm:prSet phldrT="[Text]"/>
      <dgm:spPr>
        <a:solidFill>
          <a:srgbClr val="595959"/>
        </a:solidFill>
        <a:ln>
          <a:solidFill>
            <a:schemeClr val="tx1">
              <a:lumMod val="75000"/>
              <a:lumOff val="25000"/>
            </a:schemeClr>
          </a:solidFill>
        </a:ln>
      </dgm:spPr>
      <dgm:t>
        <a:bodyPr/>
        <a:lstStyle/>
        <a:p>
          <a:r>
            <a:rPr lang="tr-TR" b="1" dirty="0" smtClean="0">
              <a:solidFill>
                <a:srgbClr val="FECA08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Problem Tanımı</a:t>
          </a:r>
          <a:endParaRPr lang="en-US" b="1" dirty="0">
            <a:solidFill>
              <a:srgbClr val="FECA08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885231DA-B68F-4533-A3BD-A0B9C592E1CF}" type="parTrans" cxnId="{25FB74C1-60BD-4306-BFE8-D7EACB2FE9FA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56FC19BA-5230-431D-AB58-71BCC4323C3F}" type="sibTrans" cxnId="{25FB74C1-60BD-4306-BFE8-D7EACB2FE9FA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437AB298-399E-4E19-A6F8-3936DDE6FDF9}">
      <dgm:prSet phldrT="[Text]"/>
      <dgm:spPr>
        <a:solidFill>
          <a:srgbClr val="595959"/>
        </a:solidFill>
        <a:ln>
          <a:solidFill>
            <a:schemeClr val="tx1">
              <a:lumMod val="75000"/>
              <a:lumOff val="25000"/>
            </a:schemeClr>
          </a:solidFill>
        </a:ln>
      </dgm:spPr>
      <dgm:t>
        <a:bodyPr/>
        <a:lstStyle/>
        <a:p>
          <a:r>
            <a:rPr lang="tr-TR" b="1" dirty="0" smtClean="0">
              <a:solidFill>
                <a:srgbClr val="FECA08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Matematiksel Model</a:t>
          </a:r>
          <a:endParaRPr lang="en-US" b="1" dirty="0">
            <a:solidFill>
              <a:srgbClr val="FECA08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243F5A3C-6F85-43EB-850D-B0B87BA6F5B4}" type="parTrans" cxnId="{47912DEA-865D-4A1E-B001-CDEADE6B075A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CC7734E3-B643-4427-9960-53BC989CA1CF}" type="sibTrans" cxnId="{47912DEA-865D-4A1E-B001-CDEADE6B075A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F6FA7D5C-AB5A-4030-AC3A-745A6821D066}">
      <dgm:prSet/>
      <dgm:spPr>
        <a:solidFill>
          <a:srgbClr val="595959"/>
        </a:solidFill>
        <a:ln>
          <a:solidFill>
            <a:schemeClr val="tx1">
              <a:lumMod val="75000"/>
              <a:lumOff val="25000"/>
            </a:schemeClr>
          </a:solidFill>
        </a:ln>
      </dgm:spPr>
      <dgm:t>
        <a:bodyPr/>
        <a:lstStyle/>
        <a:p>
          <a:r>
            <a:rPr lang="tr-TR" b="1" dirty="0" smtClean="0">
              <a:solidFill>
                <a:srgbClr val="FECA08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Sezgisel Metot</a:t>
          </a:r>
          <a:endParaRPr lang="en-US" b="1" dirty="0">
            <a:solidFill>
              <a:srgbClr val="FECA08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E92187EE-AAD0-4277-B6D6-63BAC80B3ED9}" type="parTrans" cxnId="{37E91F14-932B-4E62-ADDF-7AC8696CDA17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8E7E316A-381F-495F-B089-66C680F78F88}" type="sibTrans" cxnId="{37E91F14-932B-4E62-ADDF-7AC8696CDA17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5F41EA39-911C-4ABB-A2EA-3DC291117593}">
      <dgm:prSet/>
      <dgm:spPr>
        <a:solidFill>
          <a:srgbClr val="595959"/>
        </a:solidFill>
        <a:ln>
          <a:solidFill>
            <a:schemeClr val="tx1">
              <a:lumMod val="75000"/>
              <a:lumOff val="25000"/>
            </a:schemeClr>
          </a:solidFill>
        </a:ln>
      </dgm:spPr>
      <dgm:t>
        <a:bodyPr/>
        <a:lstStyle/>
        <a:p>
          <a:r>
            <a:rPr lang="tr-TR" b="1" dirty="0" smtClean="0">
              <a:solidFill>
                <a:srgbClr val="FECA08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Karar Destek Sistemi</a:t>
          </a:r>
          <a:endParaRPr lang="en-US" b="1" dirty="0">
            <a:solidFill>
              <a:srgbClr val="FECA08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FE9727AE-2A1C-407D-975E-F4B94AA567AD}" type="parTrans" cxnId="{60C9EC61-E408-4C32-8C31-959A2C2E9AD5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790AAAEE-A1DC-4BDB-932C-67B62423B03E}" type="sibTrans" cxnId="{60C9EC61-E408-4C32-8C31-959A2C2E9AD5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BF5610F7-D566-4207-9CBC-F7640F838003}">
      <dgm:prSet/>
      <dgm:spPr>
        <a:solidFill>
          <a:srgbClr val="595959"/>
        </a:solidFill>
        <a:ln>
          <a:solidFill>
            <a:schemeClr val="tx1">
              <a:lumMod val="75000"/>
              <a:lumOff val="25000"/>
            </a:schemeClr>
          </a:solidFill>
        </a:ln>
      </dgm:spPr>
      <dgm:t>
        <a:bodyPr/>
        <a:lstStyle/>
        <a:p>
          <a:r>
            <a:rPr lang="tr-TR" b="1" dirty="0" smtClean="0">
              <a:solidFill>
                <a:srgbClr val="FECA08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Uygulama Sonuçları</a:t>
          </a:r>
          <a:endParaRPr lang="en-US" b="1" dirty="0">
            <a:solidFill>
              <a:srgbClr val="FECA08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47886CAA-8DF9-43B0-8611-047F0BB2757A}" type="parTrans" cxnId="{892264B9-F597-407A-B345-5084C9CE7832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C77D3832-421E-4EBE-926A-4899B33B0540}" type="sibTrans" cxnId="{892264B9-F597-407A-B345-5084C9CE7832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D4E834D2-7E35-4A57-B1E8-48FD20F274CC}" type="pres">
      <dgm:prSet presAssocID="{5E79F3E6-B68D-41F3-86B0-71C56C656F19}" presName="Name0" presStyleCnt="0">
        <dgm:presLayoutVars>
          <dgm:dir/>
          <dgm:resizeHandles val="exact"/>
        </dgm:presLayoutVars>
      </dgm:prSet>
      <dgm:spPr/>
    </dgm:pt>
    <dgm:pt modelId="{93958278-1270-44EF-B248-FFE7D9A4ACEF}" type="pres">
      <dgm:prSet presAssocID="{A5CD348A-A4B3-4F1F-96C2-C293A6F11F3E}" presName="parTxOnly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2733CB7-3953-47FD-A8BC-0EE08441F1B7}" type="pres">
      <dgm:prSet presAssocID="{87B94E33-92F8-43E4-A6D3-CB02A9CD4F65}" presName="parSpace" presStyleCnt="0"/>
      <dgm:spPr/>
    </dgm:pt>
    <dgm:pt modelId="{88AB84C4-6E34-4A2F-908F-A2FE8B291011}" type="pres">
      <dgm:prSet presAssocID="{3FF78AC2-E0D9-4CF9-A346-B8A7F9295032}" presName="parTxOnly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B2DBB3D-86A9-428A-B3A0-0C6AE0F6CE7A}" type="pres">
      <dgm:prSet presAssocID="{56FC19BA-5230-431D-AB58-71BCC4323C3F}" presName="parSpace" presStyleCnt="0"/>
      <dgm:spPr/>
    </dgm:pt>
    <dgm:pt modelId="{41C6E3E9-D301-4CB7-8538-EF43B67EF400}" type="pres">
      <dgm:prSet presAssocID="{437AB298-399E-4E19-A6F8-3936DDE6FDF9}" presName="parTxOnly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4856E89-9B4F-41FD-91D5-613E816D6189}" type="pres">
      <dgm:prSet presAssocID="{CC7734E3-B643-4427-9960-53BC989CA1CF}" presName="parSpace" presStyleCnt="0"/>
      <dgm:spPr/>
    </dgm:pt>
    <dgm:pt modelId="{C97A659C-F029-4BFC-8329-8C94E0097940}" type="pres">
      <dgm:prSet presAssocID="{F6FA7D5C-AB5A-4030-AC3A-745A6821D066}" presName="parTxOnly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6564B78-8F6A-4BA7-A03E-0F990D9B9F5E}" type="pres">
      <dgm:prSet presAssocID="{8E7E316A-381F-495F-B089-66C680F78F88}" presName="parSpace" presStyleCnt="0"/>
      <dgm:spPr/>
    </dgm:pt>
    <dgm:pt modelId="{1870D179-847F-4530-86A3-194B75F17778}" type="pres">
      <dgm:prSet presAssocID="{5F41EA39-911C-4ABB-A2EA-3DC291117593}" presName="parTxOnly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5655EC1-CD93-475A-9ECD-D9C71FB70706}" type="pres">
      <dgm:prSet presAssocID="{790AAAEE-A1DC-4BDB-932C-67B62423B03E}" presName="parSpace" presStyleCnt="0"/>
      <dgm:spPr/>
    </dgm:pt>
    <dgm:pt modelId="{501536CA-A496-420A-96E9-9400739FE5DA}" type="pres">
      <dgm:prSet presAssocID="{BF5610F7-D566-4207-9CBC-F7640F838003}" presName="parTxOnly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0C9EC61-E408-4C32-8C31-959A2C2E9AD5}" srcId="{5E79F3E6-B68D-41F3-86B0-71C56C656F19}" destId="{5F41EA39-911C-4ABB-A2EA-3DC291117593}" srcOrd="4" destOrd="0" parTransId="{FE9727AE-2A1C-407D-975E-F4B94AA567AD}" sibTransId="{790AAAEE-A1DC-4BDB-932C-67B62423B03E}"/>
    <dgm:cxn modelId="{7345C0AE-04AE-4659-A5BC-D0323B98F994}" srcId="{5E79F3E6-B68D-41F3-86B0-71C56C656F19}" destId="{A5CD348A-A4B3-4F1F-96C2-C293A6F11F3E}" srcOrd="0" destOrd="0" parTransId="{C2E10F94-49B0-43A9-9646-D03F641B6692}" sibTransId="{87B94E33-92F8-43E4-A6D3-CB02A9CD4F65}"/>
    <dgm:cxn modelId="{122374A1-2E14-45CF-9D28-2AD5AD6FD610}" type="presOf" srcId="{3FF78AC2-E0D9-4CF9-A346-B8A7F9295032}" destId="{88AB84C4-6E34-4A2F-908F-A2FE8B291011}" srcOrd="0" destOrd="0" presId="urn:microsoft.com/office/officeart/2005/8/layout/hChevron3"/>
    <dgm:cxn modelId="{4F8419FC-41F3-4CA4-88E1-A9FFF85F698A}" type="presOf" srcId="{BF5610F7-D566-4207-9CBC-F7640F838003}" destId="{501536CA-A496-420A-96E9-9400739FE5DA}" srcOrd="0" destOrd="0" presId="urn:microsoft.com/office/officeart/2005/8/layout/hChevron3"/>
    <dgm:cxn modelId="{B8E14880-59AE-4B7A-BDA6-F460FD9DFE09}" type="presOf" srcId="{A5CD348A-A4B3-4F1F-96C2-C293A6F11F3E}" destId="{93958278-1270-44EF-B248-FFE7D9A4ACEF}" srcOrd="0" destOrd="0" presId="urn:microsoft.com/office/officeart/2005/8/layout/hChevron3"/>
    <dgm:cxn modelId="{892264B9-F597-407A-B345-5084C9CE7832}" srcId="{5E79F3E6-B68D-41F3-86B0-71C56C656F19}" destId="{BF5610F7-D566-4207-9CBC-F7640F838003}" srcOrd="5" destOrd="0" parTransId="{47886CAA-8DF9-43B0-8611-047F0BB2757A}" sibTransId="{C77D3832-421E-4EBE-926A-4899B33B0540}"/>
    <dgm:cxn modelId="{EC015A69-653E-4F9C-BE5D-3B5844CC2C71}" type="presOf" srcId="{437AB298-399E-4E19-A6F8-3936DDE6FDF9}" destId="{41C6E3E9-D301-4CB7-8538-EF43B67EF400}" srcOrd="0" destOrd="0" presId="urn:microsoft.com/office/officeart/2005/8/layout/hChevron3"/>
    <dgm:cxn modelId="{37E91F14-932B-4E62-ADDF-7AC8696CDA17}" srcId="{5E79F3E6-B68D-41F3-86B0-71C56C656F19}" destId="{F6FA7D5C-AB5A-4030-AC3A-745A6821D066}" srcOrd="3" destOrd="0" parTransId="{E92187EE-AAD0-4277-B6D6-63BAC80B3ED9}" sibTransId="{8E7E316A-381F-495F-B089-66C680F78F88}"/>
    <dgm:cxn modelId="{25FB74C1-60BD-4306-BFE8-D7EACB2FE9FA}" srcId="{5E79F3E6-B68D-41F3-86B0-71C56C656F19}" destId="{3FF78AC2-E0D9-4CF9-A346-B8A7F9295032}" srcOrd="1" destOrd="0" parTransId="{885231DA-B68F-4533-A3BD-A0B9C592E1CF}" sibTransId="{56FC19BA-5230-431D-AB58-71BCC4323C3F}"/>
    <dgm:cxn modelId="{47912DEA-865D-4A1E-B001-CDEADE6B075A}" srcId="{5E79F3E6-B68D-41F3-86B0-71C56C656F19}" destId="{437AB298-399E-4E19-A6F8-3936DDE6FDF9}" srcOrd="2" destOrd="0" parTransId="{243F5A3C-6F85-43EB-850D-B0B87BA6F5B4}" sibTransId="{CC7734E3-B643-4427-9960-53BC989CA1CF}"/>
    <dgm:cxn modelId="{9BEB482C-82ED-41E2-8B2A-D7E2F2888DB8}" type="presOf" srcId="{5F41EA39-911C-4ABB-A2EA-3DC291117593}" destId="{1870D179-847F-4530-86A3-194B75F17778}" srcOrd="0" destOrd="0" presId="urn:microsoft.com/office/officeart/2005/8/layout/hChevron3"/>
    <dgm:cxn modelId="{D87B7702-507A-4EF8-831C-5F3A3AA2433C}" type="presOf" srcId="{5E79F3E6-B68D-41F3-86B0-71C56C656F19}" destId="{D4E834D2-7E35-4A57-B1E8-48FD20F274CC}" srcOrd="0" destOrd="0" presId="urn:microsoft.com/office/officeart/2005/8/layout/hChevron3"/>
    <dgm:cxn modelId="{A2B099F4-01D4-4A7C-A5B8-4E7ABCC9CDB1}" type="presOf" srcId="{F6FA7D5C-AB5A-4030-AC3A-745A6821D066}" destId="{C97A659C-F029-4BFC-8329-8C94E0097940}" srcOrd="0" destOrd="0" presId="urn:microsoft.com/office/officeart/2005/8/layout/hChevron3"/>
    <dgm:cxn modelId="{81BBDFD7-E62F-434B-A83D-31196C7AD156}" type="presParOf" srcId="{D4E834D2-7E35-4A57-B1E8-48FD20F274CC}" destId="{93958278-1270-44EF-B248-FFE7D9A4ACEF}" srcOrd="0" destOrd="0" presId="urn:microsoft.com/office/officeart/2005/8/layout/hChevron3"/>
    <dgm:cxn modelId="{BE0EDFDC-C64F-48F4-A8EA-B243B3D8A6FB}" type="presParOf" srcId="{D4E834D2-7E35-4A57-B1E8-48FD20F274CC}" destId="{12733CB7-3953-47FD-A8BC-0EE08441F1B7}" srcOrd="1" destOrd="0" presId="urn:microsoft.com/office/officeart/2005/8/layout/hChevron3"/>
    <dgm:cxn modelId="{61964EEF-8417-4DA3-BB33-5B6B41E1BC64}" type="presParOf" srcId="{D4E834D2-7E35-4A57-B1E8-48FD20F274CC}" destId="{88AB84C4-6E34-4A2F-908F-A2FE8B291011}" srcOrd="2" destOrd="0" presId="urn:microsoft.com/office/officeart/2005/8/layout/hChevron3"/>
    <dgm:cxn modelId="{B6C639B7-2068-4DE3-A42B-ED76AE0AD3E3}" type="presParOf" srcId="{D4E834D2-7E35-4A57-B1E8-48FD20F274CC}" destId="{AB2DBB3D-86A9-428A-B3A0-0C6AE0F6CE7A}" srcOrd="3" destOrd="0" presId="urn:microsoft.com/office/officeart/2005/8/layout/hChevron3"/>
    <dgm:cxn modelId="{6D2FB7FD-F2A4-44DF-AE6F-A68E0F274BD3}" type="presParOf" srcId="{D4E834D2-7E35-4A57-B1E8-48FD20F274CC}" destId="{41C6E3E9-D301-4CB7-8538-EF43B67EF400}" srcOrd="4" destOrd="0" presId="urn:microsoft.com/office/officeart/2005/8/layout/hChevron3"/>
    <dgm:cxn modelId="{04D86906-7455-4E84-BF26-9EBE3FD6A490}" type="presParOf" srcId="{D4E834D2-7E35-4A57-B1E8-48FD20F274CC}" destId="{04856E89-9B4F-41FD-91D5-613E816D6189}" srcOrd="5" destOrd="0" presId="urn:microsoft.com/office/officeart/2005/8/layout/hChevron3"/>
    <dgm:cxn modelId="{E2DF4CC1-34B7-4BD5-8A7C-67424A070B18}" type="presParOf" srcId="{D4E834D2-7E35-4A57-B1E8-48FD20F274CC}" destId="{C97A659C-F029-4BFC-8329-8C94E0097940}" srcOrd="6" destOrd="0" presId="urn:microsoft.com/office/officeart/2005/8/layout/hChevron3"/>
    <dgm:cxn modelId="{B37013A6-806B-49A2-A9F6-22D134CC385B}" type="presParOf" srcId="{D4E834D2-7E35-4A57-B1E8-48FD20F274CC}" destId="{C6564B78-8F6A-4BA7-A03E-0F990D9B9F5E}" srcOrd="7" destOrd="0" presId="urn:microsoft.com/office/officeart/2005/8/layout/hChevron3"/>
    <dgm:cxn modelId="{5373BCA5-BD1A-4BDE-9FC7-D2F50851DA83}" type="presParOf" srcId="{D4E834D2-7E35-4A57-B1E8-48FD20F274CC}" destId="{1870D179-847F-4530-86A3-194B75F17778}" srcOrd="8" destOrd="0" presId="urn:microsoft.com/office/officeart/2005/8/layout/hChevron3"/>
    <dgm:cxn modelId="{5F453971-9FE2-4C6A-AA89-1DA6069EDAF8}" type="presParOf" srcId="{D4E834D2-7E35-4A57-B1E8-48FD20F274CC}" destId="{95655EC1-CD93-475A-9ECD-D9C71FB70706}" srcOrd="9" destOrd="0" presId="urn:microsoft.com/office/officeart/2005/8/layout/hChevron3"/>
    <dgm:cxn modelId="{747AAFF9-20EC-40BB-8D09-FB8FDCC9C731}" type="presParOf" srcId="{D4E834D2-7E35-4A57-B1E8-48FD20F274CC}" destId="{501536CA-A496-420A-96E9-9400739FE5DA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5E79F3E6-B68D-41F3-86B0-71C56C656F19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A5CD348A-A4B3-4F1F-96C2-C293A6F11F3E}">
      <dgm:prSet phldrT="[Text]"/>
      <dgm:spPr>
        <a:solidFill>
          <a:srgbClr val="FECA08"/>
        </a:solidFill>
        <a:ln>
          <a:solidFill>
            <a:schemeClr val="tx1">
              <a:lumMod val="75000"/>
              <a:lumOff val="25000"/>
            </a:schemeClr>
          </a:solidFill>
        </a:ln>
      </dgm:spPr>
      <dgm:t>
        <a:bodyPr/>
        <a:lstStyle/>
        <a:p>
          <a:r>
            <a:rPr lang="tr-TR" b="1" dirty="0" smtClean="0">
              <a:solidFill>
                <a:srgbClr val="404040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DHL Hakkında</a:t>
          </a:r>
          <a:endParaRPr lang="en-US" b="1" dirty="0">
            <a:solidFill>
              <a:srgbClr val="404040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C2E10F94-49B0-43A9-9646-D03F641B6692}" type="parTrans" cxnId="{7345C0AE-04AE-4659-A5BC-D0323B98F994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87B94E33-92F8-43E4-A6D3-CB02A9CD4F65}" type="sibTrans" cxnId="{7345C0AE-04AE-4659-A5BC-D0323B98F994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3FF78AC2-E0D9-4CF9-A346-B8A7F9295032}">
      <dgm:prSet phldrT="[Text]"/>
      <dgm:spPr>
        <a:solidFill>
          <a:srgbClr val="595959"/>
        </a:solidFill>
        <a:ln>
          <a:solidFill>
            <a:schemeClr val="tx1">
              <a:lumMod val="75000"/>
              <a:lumOff val="25000"/>
            </a:schemeClr>
          </a:solidFill>
        </a:ln>
      </dgm:spPr>
      <dgm:t>
        <a:bodyPr/>
        <a:lstStyle/>
        <a:p>
          <a:r>
            <a:rPr lang="tr-TR" b="1" dirty="0" smtClean="0">
              <a:solidFill>
                <a:srgbClr val="FECA08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Problem Tanımı</a:t>
          </a:r>
          <a:endParaRPr lang="en-US" b="1" dirty="0">
            <a:solidFill>
              <a:srgbClr val="FECA08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885231DA-B68F-4533-A3BD-A0B9C592E1CF}" type="parTrans" cxnId="{25FB74C1-60BD-4306-BFE8-D7EACB2FE9FA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56FC19BA-5230-431D-AB58-71BCC4323C3F}" type="sibTrans" cxnId="{25FB74C1-60BD-4306-BFE8-D7EACB2FE9FA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437AB298-399E-4E19-A6F8-3936DDE6FDF9}">
      <dgm:prSet phldrT="[Text]"/>
      <dgm:spPr>
        <a:solidFill>
          <a:srgbClr val="595959"/>
        </a:solidFill>
        <a:ln>
          <a:solidFill>
            <a:schemeClr val="tx1">
              <a:lumMod val="75000"/>
              <a:lumOff val="25000"/>
            </a:schemeClr>
          </a:solidFill>
        </a:ln>
      </dgm:spPr>
      <dgm:t>
        <a:bodyPr/>
        <a:lstStyle/>
        <a:p>
          <a:r>
            <a:rPr lang="tr-TR" b="1" dirty="0" smtClean="0">
              <a:solidFill>
                <a:srgbClr val="FECA08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Matematiksel Model</a:t>
          </a:r>
          <a:endParaRPr lang="en-US" b="1" dirty="0">
            <a:solidFill>
              <a:srgbClr val="FECA08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243F5A3C-6F85-43EB-850D-B0B87BA6F5B4}" type="parTrans" cxnId="{47912DEA-865D-4A1E-B001-CDEADE6B075A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CC7734E3-B643-4427-9960-53BC989CA1CF}" type="sibTrans" cxnId="{47912DEA-865D-4A1E-B001-CDEADE6B075A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F6FA7D5C-AB5A-4030-AC3A-745A6821D066}">
      <dgm:prSet/>
      <dgm:spPr>
        <a:solidFill>
          <a:srgbClr val="595959"/>
        </a:solidFill>
        <a:ln>
          <a:solidFill>
            <a:schemeClr val="tx1">
              <a:lumMod val="75000"/>
              <a:lumOff val="25000"/>
            </a:schemeClr>
          </a:solidFill>
        </a:ln>
      </dgm:spPr>
      <dgm:t>
        <a:bodyPr/>
        <a:lstStyle/>
        <a:p>
          <a:r>
            <a:rPr lang="tr-TR" b="1" dirty="0" smtClean="0">
              <a:solidFill>
                <a:srgbClr val="FECA08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Sezgisel Metot</a:t>
          </a:r>
          <a:endParaRPr lang="en-US" b="1" dirty="0">
            <a:solidFill>
              <a:srgbClr val="FECA08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E92187EE-AAD0-4277-B6D6-63BAC80B3ED9}" type="parTrans" cxnId="{37E91F14-932B-4E62-ADDF-7AC8696CDA17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8E7E316A-381F-495F-B089-66C680F78F88}" type="sibTrans" cxnId="{37E91F14-932B-4E62-ADDF-7AC8696CDA17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5F41EA39-911C-4ABB-A2EA-3DC291117593}">
      <dgm:prSet/>
      <dgm:spPr>
        <a:solidFill>
          <a:srgbClr val="595959"/>
        </a:solidFill>
        <a:ln>
          <a:solidFill>
            <a:schemeClr val="tx1">
              <a:lumMod val="75000"/>
              <a:lumOff val="25000"/>
            </a:schemeClr>
          </a:solidFill>
        </a:ln>
      </dgm:spPr>
      <dgm:t>
        <a:bodyPr/>
        <a:lstStyle/>
        <a:p>
          <a:r>
            <a:rPr lang="tr-TR" b="1" dirty="0" smtClean="0">
              <a:solidFill>
                <a:srgbClr val="FECA08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Karar Destek Sistemi</a:t>
          </a:r>
          <a:endParaRPr lang="en-US" b="1" dirty="0">
            <a:solidFill>
              <a:srgbClr val="FECA08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FE9727AE-2A1C-407D-975E-F4B94AA567AD}" type="parTrans" cxnId="{60C9EC61-E408-4C32-8C31-959A2C2E9AD5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790AAAEE-A1DC-4BDB-932C-67B62423B03E}" type="sibTrans" cxnId="{60C9EC61-E408-4C32-8C31-959A2C2E9AD5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BF5610F7-D566-4207-9CBC-F7640F838003}">
      <dgm:prSet/>
      <dgm:spPr>
        <a:solidFill>
          <a:srgbClr val="595959"/>
        </a:solidFill>
        <a:ln>
          <a:solidFill>
            <a:schemeClr val="tx1">
              <a:lumMod val="75000"/>
              <a:lumOff val="25000"/>
            </a:schemeClr>
          </a:solidFill>
        </a:ln>
      </dgm:spPr>
      <dgm:t>
        <a:bodyPr/>
        <a:lstStyle/>
        <a:p>
          <a:r>
            <a:rPr lang="tr-TR" b="1" dirty="0" smtClean="0">
              <a:solidFill>
                <a:srgbClr val="FECA08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Uygulama Sonuçları</a:t>
          </a:r>
          <a:endParaRPr lang="en-US" b="1" dirty="0">
            <a:solidFill>
              <a:srgbClr val="FECA08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47886CAA-8DF9-43B0-8611-047F0BB2757A}" type="parTrans" cxnId="{892264B9-F597-407A-B345-5084C9CE7832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C77D3832-421E-4EBE-926A-4899B33B0540}" type="sibTrans" cxnId="{892264B9-F597-407A-B345-5084C9CE7832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D4E834D2-7E35-4A57-B1E8-48FD20F274CC}" type="pres">
      <dgm:prSet presAssocID="{5E79F3E6-B68D-41F3-86B0-71C56C656F19}" presName="Name0" presStyleCnt="0">
        <dgm:presLayoutVars>
          <dgm:dir/>
          <dgm:resizeHandles val="exact"/>
        </dgm:presLayoutVars>
      </dgm:prSet>
      <dgm:spPr/>
    </dgm:pt>
    <dgm:pt modelId="{93958278-1270-44EF-B248-FFE7D9A4ACEF}" type="pres">
      <dgm:prSet presAssocID="{A5CD348A-A4B3-4F1F-96C2-C293A6F11F3E}" presName="parTxOnly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2733CB7-3953-47FD-A8BC-0EE08441F1B7}" type="pres">
      <dgm:prSet presAssocID="{87B94E33-92F8-43E4-A6D3-CB02A9CD4F65}" presName="parSpace" presStyleCnt="0"/>
      <dgm:spPr/>
    </dgm:pt>
    <dgm:pt modelId="{88AB84C4-6E34-4A2F-908F-A2FE8B291011}" type="pres">
      <dgm:prSet presAssocID="{3FF78AC2-E0D9-4CF9-A346-B8A7F9295032}" presName="parTxOnly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B2DBB3D-86A9-428A-B3A0-0C6AE0F6CE7A}" type="pres">
      <dgm:prSet presAssocID="{56FC19BA-5230-431D-AB58-71BCC4323C3F}" presName="parSpace" presStyleCnt="0"/>
      <dgm:spPr/>
    </dgm:pt>
    <dgm:pt modelId="{41C6E3E9-D301-4CB7-8538-EF43B67EF400}" type="pres">
      <dgm:prSet presAssocID="{437AB298-399E-4E19-A6F8-3936DDE6FDF9}" presName="parTxOnly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4856E89-9B4F-41FD-91D5-613E816D6189}" type="pres">
      <dgm:prSet presAssocID="{CC7734E3-B643-4427-9960-53BC989CA1CF}" presName="parSpace" presStyleCnt="0"/>
      <dgm:spPr/>
    </dgm:pt>
    <dgm:pt modelId="{C97A659C-F029-4BFC-8329-8C94E0097940}" type="pres">
      <dgm:prSet presAssocID="{F6FA7D5C-AB5A-4030-AC3A-745A6821D066}" presName="parTxOnly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6564B78-8F6A-4BA7-A03E-0F990D9B9F5E}" type="pres">
      <dgm:prSet presAssocID="{8E7E316A-381F-495F-B089-66C680F78F88}" presName="parSpace" presStyleCnt="0"/>
      <dgm:spPr/>
    </dgm:pt>
    <dgm:pt modelId="{1870D179-847F-4530-86A3-194B75F17778}" type="pres">
      <dgm:prSet presAssocID="{5F41EA39-911C-4ABB-A2EA-3DC291117593}" presName="parTxOnly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5655EC1-CD93-475A-9ECD-D9C71FB70706}" type="pres">
      <dgm:prSet presAssocID="{790AAAEE-A1DC-4BDB-932C-67B62423B03E}" presName="parSpace" presStyleCnt="0"/>
      <dgm:spPr/>
    </dgm:pt>
    <dgm:pt modelId="{501536CA-A496-420A-96E9-9400739FE5DA}" type="pres">
      <dgm:prSet presAssocID="{BF5610F7-D566-4207-9CBC-F7640F838003}" presName="parTxOnly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A34AE28-AA2E-442F-9B2A-0911C0275F3A}" type="presOf" srcId="{A5CD348A-A4B3-4F1F-96C2-C293A6F11F3E}" destId="{93958278-1270-44EF-B248-FFE7D9A4ACEF}" srcOrd="0" destOrd="0" presId="urn:microsoft.com/office/officeart/2005/8/layout/hChevron3"/>
    <dgm:cxn modelId="{60C9EC61-E408-4C32-8C31-959A2C2E9AD5}" srcId="{5E79F3E6-B68D-41F3-86B0-71C56C656F19}" destId="{5F41EA39-911C-4ABB-A2EA-3DC291117593}" srcOrd="4" destOrd="0" parTransId="{FE9727AE-2A1C-407D-975E-F4B94AA567AD}" sibTransId="{790AAAEE-A1DC-4BDB-932C-67B62423B03E}"/>
    <dgm:cxn modelId="{04250AFE-6A92-43B6-8C96-2747141BEA36}" type="presOf" srcId="{5E79F3E6-B68D-41F3-86B0-71C56C656F19}" destId="{D4E834D2-7E35-4A57-B1E8-48FD20F274CC}" srcOrd="0" destOrd="0" presId="urn:microsoft.com/office/officeart/2005/8/layout/hChevron3"/>
    <dgm:cxn modelId="{7345C0AE-04AE-4659-A5BC-D0323B98F994}" srcId="{5E79F3E6-B68D-41F3-86B0-71C56C656F19}" destId="{A5CD348A-A4B3-4F1F-96C2-C293A6F11F3E}" srcOrd="0" destOrd="0" parTransId="{C2E10F94-49B0-43A9-9646-D03F641B6692}" sibTransId="{87B94E33-92F8-43E4-A6D3-CB02A9CD4F65}"/>
    <dgm:cxn modelId="{892264B9-F597-407A-B345-5084C9CE7832}" srcId="{5E79F3E6-B68D-41F3-86B0-71C56C656F19}" destId="{BF5610F7-D566-4207-9CBC-F7640F838003}" srcOrd="5" destOrd="0" parTransId="{47886CAA-8DF9-43B0-8611-047F0BB2757A}" sibTransId="{C77D3832-421E-4EBE-926A-4899B33B0540}"/>
    <dgm:cxn modelId="{37E91F14-932B-4E62-ADDF-7AC8696CDA17}" srcId="{5E79F3E6-B68D-41F3-86B0-71C56C656F19}" destId="{F6FA7D5C-AB5A-4030-AC3A-745A6821D066}" srcOrd="3" destOrd="0" parTransId="{E92187EE-AAD0-4277-B6D6-63BAC80B3ED9}" sibTransId="{8E7E316A-381F-495F-B089-66C680F78F88}"/>
    <dgm:cxn modelId="{0633FF4B-31EE-4A79-A31A-8E0D21C9E996}" type="presOf" srcId="{F6FA7D5C-AB5A-4030-AC3A-745A6821D066}" destId="{C97A659C-F029-4BFC-8329-8C94E0097940}" srcOrd="0" destOrd="0" presId="urn:microsoft.com/office/officeart/2005/8/layout/hChevron3"/>
    <dgm:cxn modelId="{25FB74C1-60BD-4306-BFE8-D7EACB2FE9FA}" srcId="{5E79F3E6-B68D-41F3-86B0-71C56C656F19}" destId="{3FF78AC2-E0D9-4CF9-A346-B8A7F9295032}" srcOrd="1" destOrd="0" parTransId="{885231DA-B68F-4533-A3BD-A0B9C592E1CF}" sibTransId="{56FC19BA-5230-431D-AB58-71BCC4323C3F}"/>
    <dgm:cxn modelId="{34174003-EAE3-4F7B-9FB3-37D898FD49D1}" type="presOf" srcId="{3FF78AC2-E0D9-4CF9-A346-B8A7F9295032}" destId="{88AB84C4-6E34-4A2F-908F-A2FE8B291011}" srcOrd="0" destOrd="0" presId="urn:microsoft.com/office/officeart/2005/8/layout/hChevron3"/>
    <dgm:cxn modelId="{47912DEA-865D-4A1E-B001-CDEADE6B075A}" srcId="{5E79F3E6-B68D-41F3-86B0-71C56C656F19}" destId="{437AB298-399E-4E19-A6F8-3936DDE6FDF9}" srcOrd="2" destOrd="0" parTransId="{243F5A3C-6F85-43EB-850D-B0B87BA6F5B4}" sibTransId="{CC7734E3-B643-4427-9960-53BC989CA1CF}"/>
    <dgm:cxn modelId="{6B91769D-6E01-4DCF-9221-D83439F196B4}" type="presOf" srcId="{BF5610F7-D566-4207-9CBC-F7640F838003}" destId="{501536CA-A496-420A-96E9-9400739FE5DA}" srcOrd="0" destOrd="0" presId="urn:microsoft.com/office/officeart/2005/8/layout/hChevron3"/>
    <dgm:cxn modelId="{22DC6E23-4127-4545-AA3E-DE51B5502A86}" type="presOf" srcId="{437AB298-399E-4E19-A6F8-3936DDE6FDF9}" destId="{41C6E3E9-D301-4CB7-8538-EF43B67EF400}" srcOrd="0" destOrd="0" presId="urn:microsoft.com/office/officeart/2005/8/layout/hChevron3"/>
    <dgm:cxn modelId="{25AE0D32-BAB1-4D6C-B207-5D21B1407D6F}" type="presOf" srcId="{5F41EA39-911C-4ABB-A2EA-3DC291117593}" destId="{1870D179-847F-4530-86A3-194B75F17778}" srcOrd="0" destOrd="0" presId="urn:microsoft.com/office/officeart/2005/8/layout/hChevron3"/>
    <dgm:cxn modelId="{E7C405B0-8124-469F-BEB5-A545AF0B0776}" type="presParOf" srcId="{D4E834D2-7E35-4A57-B1E8-48FD20F274CC}" destId="{93958278-1270-44EF-B248-FFE7D9A4ACEF}" srcOrd="0" destOrd="0" presId="urn:microsoft.com/office/officeart/2005/8/layout/hChevron3"/>
    <dgm:cxn modelId="{D70C5ACE-F6D4-4E04-8A81-27D56F01B9FA}" type="presParOf" srcId="{D4E834D2-7E35-4A57-B1E8-48FD20F274CC}" destId="{12733CB7-3953-47FD-A8BC-0EE08441F1B7}" srcOrd="1" destOrd="0" presId="urn:microsoft.com/office/officeart/2005/8/layout/hChevron3"/>
    <dgm:cxn modelId="{7270FA6A-F44E-4F9D-BDF4-EE8DEDD26670}" type="presParOf" srcId="{D4E834D2-7E35-4A57-B1E8-48FD20F274CC}" destId="{88AB84C4-6E34-4A2F-908F-A2FE8B291011}" srcOrd="2" destOrd="0" presId="urn:microsoft.com/office/officeart/2005/8/layout/hChevron3"/>
    <dgm:cxn modelId="{0EA048B5-BF94-49DB-A76F-8C454C71D4CD}" type="presParOf" srcId="{D4E834D2-7E35-4A57-B1E8-48FD20F274CC}" destId="{AB2DBB3D-86A9-428A-B3A0-0C6AE0F6CE7A}" srcOrd="3" destOrd="0" presId="urn:microsoft.com/office/officeart/2005/8/layout/hChevron3"/>
    <dgm:cxn modelId="{1B1734DF-EBC9-4D71-9740-FA833C12CBAC}" type="presParOf" srcId="{D4E834D2-7E35-4A57-B1E8-48FD20F274CC}" destId="{41C6E3E9-D301-4CB7-8538-EF43B67EF400}" srcOrd="4" destOrd="0" presId="urn:microsoft.com/office/officeart/2005/8/layout/hChevron3"/>
    <dgm:cxn modelId="{0E5A04EE-A3C7-469D-AE75-7BFBCAF7560F}" type="presParOf" srcId="{D4E834D2-7E35-4A57-B1E8-48FD20F274CC}" destId="{04856E89-9B4F-41FD-91D5-613E816D6189}" srcOrd="5" destOrd="0" presId="urn:microsoft.com/office/officeart/2005/8/layout/hChevron3"/>
    <dgm:cxn modelId="{2D5A86D0-F9DE-43BD-90F9-A42395DFE10D}" type="presParOf" srcId="{D4E834D2-7E35-4A57-B1E8-48FD20F274CC}" destId="{C97A659C-F029-4BFC-8329-8C94E0097940}" srcOrd="6" destOrd="0" presId="urn:microsoft.com/office/officeart/2005/8/layout/hChevron3"/>
    <dgm:cxn modelId="{71833925-A0C9-4DFC-B023-DFD7ECAE58E5}" type="presParOf" srcId="{D4E834D2-7E35-4A57-B1E8-48FD20F274CC}" destId="{C6564B78-8F6A-4BA7-A03E-0F990D9B9F5E}" srcOrd="7" destOrd="0" presId="urn:microsoft.com/office/officeart/2005/8/layout/hChevron3"/>
    <dgm:cxn modelId="{5AAC2E4A-69F2-4CCE-BA3E-50053602E2A3}" type="presParOf" srcId="{D4E834D2-7E35-4A57-B1E8-48FD20F274CC}" destId="{1870D179-847F-4530-86A3-194B75F17778}" srcOrd="8" destOrd="0" presId="urn:microsoft.com/office/officeart/2005/8/layout/hChevron3"/>
    <dgm:cxn modelId="{B6689D64-3E93-474D-A818-EE76F587B5FD}" type="presParOf" srcId="{D4E834D2-7E35-4A57-B1E8-48FD20F274CC}" destId="{95655EC1-CD93-475A-9ECD-D9C71FB70706}" srcOrd="9" destOrd="0" presId="urn:microsoft.com/office/officeart/2005/8/layout/hChevron3"/>
    <dgm:cxn modelId="{E8C9877B-F59A-4148-87E3-1D72D2F26436}" type="presParOf" srcId="{D4E834D2-7E35-4A57-B1E8-48FD20F274CC}" destId="{501536CA-A496-420A-96E9-9400739FE5DA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6A6BC9CE-DF2F-401A-A1C6-AA8B47F58B24}" type="doc">
      <dgm:prSet loTypeId="urn:microsoft.com/office/officeart/2005/8/layout/gear1" loCatId="process" qsTypeId="urn:microsoft.com/office/officeart/2005/8/quickstyle/simple5" qsCatId="simple" csTypeId="urn:microsoft.com/office/officeart/2005/8/colors/colorful2" csCatId="colorful" phldr="1"/>
      <dgm:spPr/>
    </dgm:pt>
    <dgm:pt modelId="{9350C55F-B4A4-48E7-A554-2E859693659D}" type="pres">
      <dgm:prSet presAssocID="{6A6BC9CE-DF2F-401A-A1C6-AA8B47F58B24}" presName="composite" presStyleCnt="0">
        <dgm:presLayoutVars>
          <dgm:chMax val="3"/>
          <dgm:animLvl val="lvl"/>
          <dgm:resizeHandles val="exact"/>
        </dgm:presLayoutVars>
      </dgm:prSet>
      <dgm:spPr/>
    </dgm:pt>
  </dgm:ptLst>
  <dgm:cxnLst>
    <dgm:cxn modelId="{40709C75-E526-490F-BBC2-6AA116C5112F}" type="presOf" srcId="{6A6BC9CE-DF2F-401A-A1C6-AA8B47F58B24}" destId="{9350C55F-B4A4-48E7-A554-2E859693659D}" srcOrd="0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5E79F3E6-B68D-41F3-86B0-71C56C656F19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A5CD348A-A4B3-4F1F-96C2-C293A6F11F3E}">
      <dgm:prSet phldrT="[Text]"/>
      <dgm:spPr>
        <a:solidFill>
          <a:srgbClr val="FECA08"/>
        </a:solidFill>
        <a:ln>
          <a:solidFill>
            <a:schemeClr val="tx1">
              <a:lumMod val="75000"/>
              <a:lumOff val="25000"/>
            </a:schemeClr>
          </a:solidFill>
        </a:ln>
      </dgm:spPr>
      <dgm:t>
        <a:bodyPr/>
        <a:lstStyle/>
        <a:p>
          <a:r>
            <a:rPr lang="tr-TR" b="1" dirty="0" smtClean="0">
              <a:solidFill>
                <a:srgbClr val="404040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DHL Hakkında</a:t>
          </a:r>
          <a:endParaRPr lang="en-US" b="1" dirty="0">
            <a:solidFill>
              <a:srgbClr val="404040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C2E10F94-49B0-43A9-9646-D03F641B6692}" type="parTrans" cxnId="{7345C0AE-04AE-4659-A5BC-D0323B98F994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87B94E33-92F8-43E4-A6D3-CB02A9CD4F65}" type="sibTrans" cxnId="{7345C0AE-04AE-4659-A5BC-D0323B98F994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3FF78AC2-E0D9-4CF9-A346-B8A7F9295032}">
      <dgm:prSet phldrT="[Text]"/>
      <dgm:spPr>
        <a:solidFill>
          <a:srgbClr val="595959"/>
        </a:solidFill>
        <a:ln>
          <a:solidFill>
            <a:schemeClr val="tx1">
              <a:lumMod val="75000"/>
              <a:lumOff val="25000"/>
            </a:schemeClr>
          </a:solidFill>
        </a:ln>
      </dgm:spPr>
      <dgm:t>
        <a:bodyPr/>
        <a:lstStyle/>
        <a:p>
          <a:r>
            <a:rPr lang="tr-TR" b="1" dirty="0" smtClean="0">
              <a:solidFill>
                <a:srgbClr val="FECA08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Problem Tanımı</a:t>
          </a:r>
          <a:endParaRPr lang="en-US" b="1" dirty="0">
            <a:solidFill>
              <a:srgbClr val="FECA08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885231DA-B68F-4533-A3BD-A0B9C592E1CF}" type="parTrans" cxnId="{25FB74C1-60BD-4306-BFE8-D7EACB2FE9FA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56FC19BA-5230-431D-AB58-71BCC4323C3F}" type="sibTrans" cxnId="{25FB74C1-60BD-4306-BFE8-D7EACB2FE9FA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437AB298-399E-4E19-A6F8-3936DDE6FDF9}">
      <dgm:prSet phldrT="[Text]"/>
      <dgm:spPr>
        <a:solidFill>
          <a:srgbClr val="595959"/>
        </a:solidFill>
        <a:ln>
          <a:solidFill>
            <a:schemeClr val="tx1">
              <a:lumMod val="75000"/>
              <a:lumOff val="25000"/>
            </a:schemeClr>
          </a:solidFill>
        </a:ln>
      </dgm:spPr>
      <dgm:t>
        <a:bodyPr/>
        <a:lstStyle/>
        <a:p>
          <a:r>
            <a:rPr lang="tr-TR" b="1" dirty="0" smtClean="0">
              <a:solidFill>
                <a:srgbClr val="FECA08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Matematiksel Model</a:t>
          </a:r>
          <a:endParaRPr lang="en-US" b="1" dirty="0">
            <a:solidFill>
              <a:srgbClr val="FECA08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243F5A3C-6F85-43EB-850D-B0B87BA6F5B4}" type="parTrans" cxnId="{47912DEA-865D-4A1E-B001-CDEADE6B075A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CC7734E3-B643-4427-9960-53BC989CA1CF}" type="sibTrans" cxnId="{47912DEA-865D-4A1E-B001-CDEADE6B075A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F6FA7D5C-AB5A-4030-AC3A-745A6821D066}">
      <dgm:prSet/>
      <dgm:spPr>
        <a:solidFill>
          <a:srgbClr val="595959"/>
        </a:solidFill>
        <a:ln>
          <a:solidFill>
            <a:schemeClr val="tx1">
              <a:lumMod val="75000"/>
              <a:lumOff val="25000"/>
            </a:schemeClr>
          </a:solidFill>
        </a:ln>
      </dgm:spPr>
      <dgm:t>
        <a:bodyPr/>
        <a:lstStyle/>
        <a:p>
          <a:r>
            <a:rPr lang="tr-TR" b="1" dirty="0" smtClean="0">
              <a:solidFill>
                <a:srgbClr val="FECA08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Sezgisel Metot</a:t>
          </a:r>
          <a:endParaRPr lang="en-US" b="1" dirty="0">
            <a:solidFill>
              <a:srgbClr val="FECA08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E92187EE-AAD0-4277-B6D6-63BAC80B3ED9}" type="parTrans" cxnId="{37E91F14-932B-4E62-ADDF-7AC8696CDA17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8E7E316A-381F-495F-B089-66C680F78F88}" type="sibTrans" cxnId="{37E91F14-932B-4E62-ADDF-7AC8696CDA17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5F41EA39-911C-4ABB-A2EA-3DC291117593}">
      <dgm:prSet/>
      <dgm:spPr>
        <a:solidFill>
          <a:srgbClr val="595959"/>
        </a:solidFill>
        <a:ln>
          <a:solidFill>
            <a:schemeClr val="tx1">
              <a:lumMod val="75000"/>
              <a:lumOff val="25000"/>
            </a:schemeClr>
          </a:solidFill>
        </a:ln>
      </dgm:spPr>
      <dgm:t>
        <a:bodyPr/>
        <a:lstStyle/>
        <a:p>
          <a:r>
            <a:rPr lang="tr-TR" b="1" dirty="0" smtClean="0">
              <a:solidFill>
                <a:srgbClr val="FECA08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Karar Destek Sistemi</a:t>
          </a:r>
          <a:endParaRPr lang="en-US" b="1" dirty="0">
            <a:solidFill>
              <a:srgbClr val="FECA08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FE9727AE-2A1C-407D-975E-F4B94AA567AD}" type="parTrans" cxnId="{60C9EC61-E408-4C32-8C31-959A2C2E9AD5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790AAAEE-A1DC-4BDB-932C-67B62423B03E}" type="sibTrans" cxnId="{60C9EC61-E408-4C32-8C31-959A2C2E9AD5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BF5610F7-D566-4207-9CBC-F7640F838003}">
      <dgm:prSet/>
      <dgm:spPr>
        <a:solidFill>
          <a:srgbClr val="595959"/>
        </a:solidFill>
        <a:ln>
          <a:solidFill>
            <a:schemeClr val="tx1">
              <a:lumMod val="75000"/>
              <a:lumOff val="25000"/>
            </a:schemeClr>
          </a:solidFill>
        </a:ln>
      </dgm:spPr>
      <dgm:t>
        <a:bodyPr/>
        <a:lstStyle/>
        <a:p>
          <a:r>
            <a:rPr lang="tr-TR" b="1" dirty="0" smtClean="0">
              <a:solidFill>
                <a:srgbClr val="FECA08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Uygulama Sonuçları</a:t>
          </a:r>
          <a:endParaRPr lang="en-US" b="1" dirty="0">
            <a:solidFill>
              <a:srgbClr val="FECA08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47886CAA-8DF9-43B0-8611-047F0BB2757A}" type="parTrans" cxnId="{892264B9-F597-407A-B345-5084C9CE7832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C77D3832-421E-4EBE-926A-4899B33B0540}" type="sibTrans" cxnId="{892264B9-F597-407A-B345-5084C9CE7832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D4E834D2-7E35-4A57-B1E8-48FD20F274CC}" type="pres">
      <dgm:prSet presAssocID="{5E79F3E6-B68D-41F3-86B0-71C56C656F19}" presName="Name0" presStyleCnt="0">
        <dgm:presLayoutVars>
          <dgm:dir/>
          <dgm:resizeHandles val="exact"/>
        </dgm:presLayoutVars>
      </dgm:prSet>
      <dgm:spPr/>
    </dgm:pt>
    <dgm:pt modelId="{93958278-1270-44EF-B248-FFE7D9A4ACEF}" type="pres">
      <dgm:prSet presAssocID="{A5CD348A-A4B3-4F1F-96C2-C293A6F11F3E}" presName="parTxOnly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2733CB7-3953-47FD-A8BC-0EE08441F1B7}" type="pres">
      <dgm:prSet presAssocID="{87B94E33-92F8-43E4-A6D3-CB02A9CD4F65}" presName="parSpace" presStyleCnt="0"/>
      <dgm:spPr/>
    </dgm:pt>
    <dgm:pt modelId="{88AB84C4-6E34-4A2F-908F-A2FE8B291011}" type="pres">
      <dgm:prSet presAssocID="{3FF78AC2-E0D9-4CF9-A346-B8A7F9295032}" presName="parTxOnly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B2DBB3D-86A9-428A-B3A0-0C6AE0F6CE7A}" type="pres">
      <dgm:prSet presAssocID="{56FC19BA-5230-431D-AB58-71BCC4323C3F}" presName="parSpace" presStyleCnt="0"/>
      <dgm:spPr/>
    </dgm:pt>
    <dgm:pt modelId="{41C6E3E9-D301-4CB7-8538-EF43B67EF400}" type="pres">
      <dgm:prSet presAssocID="{437AB298-399E-4E19-A6F8-3936DDE6FDF9}" presName="parTxOnly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4856E89-9B4F-41FD-91D5-613E816D6189}" type="pres">
      <dgm:prSet presAssocID="{CC7734E3-B643-4427-9960-53BC989CA1CF}" presName="parSpace" presStyleCnt="0"/>
      <dgm:spPr/>
    </dgm:pt>
    <dgm:pt modelId="{C97A659C-F029-4BFC-8329-8C94E0097940}" type="pres">
      <dgm:prSet presAssocID="{F6FA7D5C-AB5A-4030-AC3A-745A6821D066}" presName="parTxOnly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6564B78-8F6A-4BA7-A03E-0F990D9B9F5E}" type="pres">
      <dgm:prSet presAssocID="{8E7E316A-381F-495F-B089-66C680F78F88}" presName="parSpace" presStyleCnt="0"/>
      <dgm:spPr/>
    </dgm:pt>
    <dgm:pt modelId="{1870D179-847F-4530-86A3-194B75F17778}" type="pres">
      <dgm:prSet presAssocID="{5F41EA39-911C-4ABB-A2EA-3DC291117593}" presName="parTxOnly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5655EC1-CD93-475A-9ECD-D9C71FB70706}" type="pres">
      <dgm:prSet presAssocID="{790AAAEE-A1DC-4BDB-932C-67B62423B03E}" presName="parSpace" presStyleCnt="0"/>
      <dgm:spPr/>
    </dgm:pt>
    <dgm:pt modelId="{501536CA-A496-420A-96E9-9400739FE5DA}" type="pres">
      <dgm:prSet presAssocID="{BF5610F7-D566-4207-9CBC-F7640F838003}" presName="parTxOnly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A2D4BAB-1129-4118-B2B3-B2594E89A2ED}" type="presOf" srcId="{3FF78AC2-E0D9-4CF9-A346-B8A7F9295032}" destId="{88AB84C4-6E34-4A2F-908F-A2FE8B291011}" srcOrd="0" destOrd="0" presId="urn:microsoft.com/office/officeart/2005/8/layout/hChevron3"/>
    <dgm:cxn modelId="{60C9EC61-E408-4C32-8C31-959A2C2E9AD5}" srcId="{5E79F3E6-B68D-41F3-86B0-71C56C656F19}" destId="{5F41EA39-911C-4ABB-A2EA-3DC291117593}" srcOrd="4" destOrd="0" parTransId="{FE9727AE-2A1C-407D-975E-F4B94AA567AD}" sibTransId="{790AAAEE-A1DC-4BDB-932C-67B62423B03E}"/>
    <dgm:cxn modelId="{7345C0AE-04AE-4659-A5BC-D0323B98F994}" srcId="{5E79F3E6-B68D-41F3-86B0-71C56C656F19}" destId="{A5CD348A-A4B3-4F1F-96C2-C293A6F11F3E}" srcOrd="0" destOrd="0" parTransId="{C2E10F94-49B0-43A9-9646-D03F641B6692}" sibTransId="{87B94E33-92F8-43E4-A6D3-CB02A9CD4F65}"/>
    <dgm:cxn modelId="{669E9797-965B-4F78-BB04-1DD92E2BDBBB}" type="presOf" srcId="{BF5610F7-D566-4207-9CBC-F7640F838003}" destId="{501536CA-A496-420A-96E9-9400739FE5DA}" srcOrd="0" destOrd="0" presId="urn:microsoft.com/office/officeart/2005/8/layout/hChevron3"/>
    <dgm:cxn modelId="{9795BDBB-F610-48F2-B9CE-0C4090537513}" type="presOf" srcId="{437AB298-399E-4E19-A6F8-3936DDE6FDF9}" destId="{41C6E3E9-D301-4CB7-8538-EF43B67EF400}" srcOrd="0" destOrd="0" presId="urn:microsoft.com/office/officeart/2005/8/layout/hChevron3"/>
    <dgm:cxn modelId="{892264B9-F597-407A-B345-5084C9CE7832}" srcId="{5E79F3E6-B68D-41F3-86B0-71C56C656F19}" destId="{BF5610F7-D566-4207-9CBC-F7640F838003}" srcOrd="5" destOrd="0" parTransId="{47886CAA-8DF9-43B0-8611-047F0BB2757A}" sibTransId="{C77D3832-421E-4EBE-926A-4899B33B0540}"/>
    <dgm:cxn modelId="{C42FF986-317F-4E6E-BA47-9A786E3876B4}" type="presOf" srcId="{5F41EA39-911C-4ABB-A2EA-3DC291117593}" destId="{1870D179-847F-4530-86A3-194B75F17778}" srcOrd="0" destOrd="0" presId="urn:microsoft.com/office/officeart/2005/8/layout/hChevron3"/>
    <dgm:cxn modelId="{37E91F14-932B-4E62-ADDF-7AC8696CDA17}" srcId="{5E79F3E6-B68D-41F3-86B0-71C56C656F19}" destId="{F6FA7D5C-AB5A-4030-AC3A-745A6821D066}" srcOrd="3" destOrd="0" parTransId="{E92187EE-AAD0-4277-B6D6-63BAC80B3ED9}" sibTransId="{8E7E316A-381F-495F-B089-66C680F78F88}"/>
    <dgm:cxn modelId="{25FB74C1-60BD-4306-BFE8-D7EACB2FE9FA}" srcId="{5E79F3E6-B68D-41F3-86B0-71C56C656F19}" destId="{3FF78AC2-E0D9-4CF9-A346-B8A7F9295032}" srcOrd="1" destOrd="0" parTransId="{885231DA-B68F-4533-A3BD-A0B9C592E1CF}" sibTransId="{56FC19BA-5230-431D-AB58-71BCC4323C3F}"/>
    <dgm:cxn modelId="{F353048D-BF30-478D-ABB6-E06973586891}" type="presOf" srcId="{5E79F3E6-B68D-41F3-86B0-71C56C656F19}" destId="{D4E834D2-7E35-4A57-B1E8-48FD20F274CC}" srcOrd="0" destOrd="0" presId="urn:microsoft.com/office/officeart/2005/8/layout/hChevron3"/>
    <dgm:cxn modelId="{47912DEA-865D-4A1E-B001-CDEADE6B075A}" srcId="{5E79F3E6-B68D-41F3-86B0-71C56C656F19}" destId="{437AB298-399E-4E19-A6F8-3936DDE6FDF9}" srcOrd="2" destOrd="0" parTransId="{243F5A3C-6F85-43EB-850D-B0B87BA6F5B4}" sibTransId="{CC7734E3-B643-4427-9960-53BC989CA1CF}"/>
    <dgm:cxn modelId="{AFDBECAA-82BF-40B3-85C5-31AE1D11F886}" type="presOf" srcId="{A5CD348A-A4B3-4F1F-96C2-C293A6F11F3E}" destId="{93958278-1270-44EF-B248-FFE7D9A4ACEF}" srcOrd="0" destOrd="0" presId="urn:microsoft.com/office/officeart/2005/8/layout/hChevron3"/>
    <dgm:cxn modelId="{00CE0EE6-9BA2-41ED-8A61-488ABA9DB80B}" type="presOf" srcId="{F6FA7D5C-AB5A-4030-AC3A-745A6821D066}" destId="{C97A659C-F029-4BFC-8329-8C94E0097940}" srcOrd="0" destOrd="0" presId="urn:microsoft.com/office/officeart/2005/8/layout/hChevron3"/>
    <dgm:cxn modelId="{92B5ED02-4B0C-4E27-A265-B9666C40C391}" type="presParOf" srcId="{D4E834D2-7E35-4A57-B1E8-48FD20F274CC}" destId="{93958278-1270-44EF-B248-FFE7D9A4ACEF}" srcOrd="0" destOrd="0" presId="urn:microsoft.com/office/officeart/2005/8/layout/hChevron3"/>
    <dgm:cxn modelId="{2122DF94-1DEE-49DD-8003-76B645A94EC4}" type="presParOf" srcId="{D4E834D2-7E35-4A57-B1E8-48FD20F274CC}" destId="{12733CB7-3953-47FD-A8BC-0EE08441F1B7}" srcOrd="1" destOrd="0" presId="urn:microsoft.com/office/officeart/2005/8/layout/hChevron3"/>
    <dgm:cxn modelId="{B2B8438E-2E62-4153-935F-8433A6A89E60}" type="presParOf" srcId="{D4E834D2-7E35-4A57-B1E8-48FD20F274CC}" destId="{88AB84C4-6E34-4A2F-908F-A2FE8B291011}" srcOrd="2" destOrd="0" presId="urn:microsoft.com/office/officeart/2005/8/layout/hChevron3"/>
    <dgm:cxn modelId="{F2276BA0-6D63-4535-8965-0A13CB1F057C}" type="presParOf" srcId="{D4E834D2-7E35-4A57-B1E8-48FD20F274CC}" destId="{AB2DBB3D-86A9-428A-B3A0-0C6AE0F6CE7A}" srcOrd="3" destOrd="0" presId="urn:microsoft.com/office/officeart/2005/8/layout/hChevron3"/>
    <dgm:cxn modelId="{A6D33253-A344-4CBC-8991-8E962B826528}" type="presParOf" srcId="{D4E834D2-7E35-4A57-B1E8-48FD20F274CC}" destId="{41C6E3E9-D301-4CB7-8538-EF43B67EF400}" srcOrd="4" destOrd="0" presId="urn:microsoft.com/office/officeart/2005/8/layout/hChevron3"/>
    <dgm:cxn modelId="{4B644886-9024-47FA-96C6-4DECCB8C8F31}" type="presParOf" srcId="{D4E834D2-7E35-4A57-B1E8-48FD20F274CC}" destId="{04856E89-9B4F-41FD-91D5-613E816D6189}" srcOrd="5" destOrd="0" presId="urn:microsoft.com/office/officeart/2005/8/layout/hChevron3"/>
    <dgm:cxn modelId="{5587C362-C5E0-4631-92D4-BD44208646DD}" type="presParOf" srcId="{D4E834D2-7E35-4A57-B1E8-48FD20F274CC}" destId="{C97A659C-F029-4BFC-8329-8C94E0097940}" srcOrd="6" destOrd="0" presId="urn:microsoft.com/office/officeart/2005/8/layout/hChevron3"/>
    <dgm:cxn modelId="{3622351C-8926-44A5-BAD6-65C0BD3F8DEA}" type="presParOf" srcId="{D4E834D2-7E35-4A57-B1E8-48FD20F274CC}" destId="{C6564B78-8F6A-4BA7-A03E-0F990D9B9F5E}" srcOrd="7" destOrd="0" presId="urn:microsoft.com/office/officeart/2005/8/layout/hChevron3"/>
    <dgm:cxn modelId="{16F4F32E-6A76-48A1-9CED-6EFF47627E24}" type="presParOf" srcId="{D4E834D2-7E35-4A57-B1E8-48FD20F274CC}" destId="{1870D179-847F-4530-86A3-194B75F17778}" srcOrd="8" destOrd="0" presId="urn:microsoft.com/office/officeart/2005/8/layout/hChevron3"/>
    <dgm:cxn modelId="{3AC572B6-0F90-4990-AD53-B6728417B294}" type="presParOf" srcId="{D4E834D2-7E35-4A57-B1E8-48FD20F274CC}" destId="{95655EC1-CD93-475A-9ECD-D9C71FB70706}" srcOrd="9" destOrd="0" presId="urn:microsoft.com/office/officeart/2005/8/layout/hChevron3"/>
    <dgm:cxn modelId="{41FA14E8-4C01-4146-B9C1-058FB21AA906}" type="presParOf" srcId="{D4E834D2-7E35-4A57-B1E8-48FD20F274CC}" destId="{501536CA-A496-420A-96E9-9400739FE5DA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5E79F3E6-B68D-41F3-86B0-71C56C656F19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A5CD348A-A4B3-4F1F-96C2-C293A6F11F3E}">
      <dgm:prSet phldrT="[Text]"/>
      <dgm:spPr>
        <a:solidFill>
          <a:srgbClr val="FECA08"/>
        </a:solidFill>
        <a:ln>
          <a:solidFill>
            <a:schemeClr val="tx1">
              <a:lumMod val="75000"/>
              <a:lumOff val="25000"/>
            </a:schemeClr>
          </a:solidFill>
        </a:ln>
      </dgm:spPr>
      <dgm:t>
        <a:bodyPr/>
        <a:lstStyle/>
        <a:p>
          <a:r>
            <a:rPr lang="tr-TR" b="1" dirty="0" smtClean="0">
              <a:solidFill>
                <a:srgbClr val="404040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DHL Hakkında</a:t>
          </a:r>
          <a:endParaRPr lang="en-US" b="1" dirty="0">
            <a:solidFill>
              <a:srgbClr val="404040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C2E10F94-49B0-43A9-9646-D03F641B6692}" type="parTrans" cxnId="{7345C0AE-04AE-4659-A5BC-D0323B98F994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87B94E33-92F8-43E4-A6D3-CB02A9CD4F65}" type="sibTrans" cxnId="{7345C0AE-04AE-4659-A5BC-D0323B98F994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3FF78AC2-E0D9-4CF9-A346-B8A7F9295032}">
      <dgm:prSet phldrT="[Text]"/>
      <dgm:spPr>
        <a:solidFill>
          <a:srgbClr val="595959"/>
        </a:solidFill>
        <a:ln>
          <a:solidFill>
            <a:schemeClr val="tx1">
              <a:lumMod val="75000"/>
              <a:lumOff val="25000"/>
            </a:schemeClr>
          </a:solidFill>
        </a:ln>
      </dgm:spPr>
      <dgm:t>
        <a:bodyPr/>
        <a:lstStyle/>
        <a:p>
          <a:r>
            <a:rPr lang="tr-TR" b="1" dirty="0" smtClean="0">
              <a:solidFill>
                <a:srgbClr val="FECA08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Problem Tanımı</a:t>
          </a:r>
          <a:endParaRPr lang="en-US" b="1" dirty="0">
            <a:solidFill>
              <a:srgbClr val="FECA08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885231DA-B68F-4533-A3BD-A0B9C592E1CF}" type="parTrans" cxnId="{25FB74C1-60BD-4306-BFE8-D7EACB2FE9FA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56FC19BA-5230-431D-AB58-71BCC4323C3F}" type="sibTrans" cxnId="{25FB74C1-60BD-4306-BFE8-D7EACB2FE9FA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437AB298-399E-4E19-A6F8-3936DDE6FDF9}">
      <dgm:prSet phldrT="[Text]"/>
      <dgm:spPr>
        <a:solidFill>
          <a:srgbClr val="595959"/>
        </a:solidFill>
        <a:ln>
          <a:solidFill>
            <a:schemeClr val="tx1">
              <a:lumMod val="75000"/>
              <a:lumOff val="25000"/>
            </a:schemeClr>
          </a:solidFill>
        </a:ln>
      </dgm:spPr>
      <dgm:t>
        <a:bodyPr/>
        <a:lstStyle/>
        <a:p>
          <a:r>
            <a:rPr lang="tr-TR" b="1" dirty="0" smtClean="0">
              <a:solidFill>
                <a:srgbClr val="FECA08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Matematiksel Model</a:t>
          </a:r>
          <a:endParaRPr lang="en-US" b="1" dirty="0">
            <a:solidFill>
              <a:srgbClr val="FECA08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243F5A3C-6F85-43EB-850D-B0B87BA6F5B4}" type="parTrans" cxnId="{47912DEA-865D-4A1E-B001-CDEADE6B075A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CC7734E3-B643-4427-9960-53BC989CA1CF}" type="sibTrans" cxnId="{47912DEA-865D-4A1E-B001-CDEADE6B075A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F6FA7D5C-AB5A-4030-AC3A-745A6821D066}">
      <dgm:prSet/>
      <dgm:spPr>
        <a:solidFill>
          <a:srgbClr val="595959"/>
        </a:solidFill>
        <a:ln>
          <a:solidFill>
            <a:schemeClr val="tx1">
              <a:lumMod val="75000"/>
              <a:lumOff val="25000"/>
            </a:schemeClr>
          </a:solidFill>
        </a:ln>
      </dgm:spPr>
      <dgm:t>
        <a:bodyPr/>
        <a:lstStyle/>
        <a:p>
          <a:r>
            <a:rPr lang="tr-TR" b="1" dirty="0" smtClean="0">
              <a:solidFill>
                <a:srgbClr val="FECA08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Sezgisel Metot</a:t>
          </a:r>
          <a:endParaRPr lang="en-US" b="1" dirty="0">
            <a:solidFill>
              <a:srgbClr val="FECA08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E92187EE-AAD0-4277-B6D6-63BAC80B3ED9}" type="parTrans" cxnId="{37E91F14-932B-4E62-ADDF-7AC8696CDA17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8E7E316A-381F-495F-B089-66C680F78F88}" type="sibTrans" cxnId="{37E91F14-932B-4E62-ADDF-7AC8696CDA17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5F41EA39-911C-4ABB-A2EA-3DC291117593}">
      <dgm:prSet/>
      <dgm:spPr>
        <a:solidFill>
          <a:srgbClr val="595959"/>
        </a:solidFill>
        <a:ln>
          <a:solidFill>
            <a:schemeClr val="tx1">
              <a:lumMod val="75000"/>
              <a:lumOff val="25000"/>
            </a:schemeClr>
          </a:solidFill>
        </a:ln>
      </dgm:spPr>
      <dgm:t>
        <a:bodyPr/>
        <a:lstStyle/>
        <a:p>
          <a:r>
            <a:rPr lang="tr-TR" b="1" dirty="0" smtClean="0">
              <a:solidFill>
                <a:srgbClr val="FECA08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Karar Destek Sistemi</a:t>
          </a:r>
          <a:endParaRPr lang="en-US" b="1" dirty="0">
            <a:solidFill>
              <a:srgbClr val="FECA08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FE9727AE-2A1C-407D-975E-F4B94AA567AD}" type="parTrans" cxnId="{60C9EC61-E408-4C32-8C31-959A2C2E9AD5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790AAAEE-A1DC-4BDB-932C-67B62423B03E}" type="sibTrans" cxnId="{60C9EC61-E408-4C32-8C31-959A2C2E9AD5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BF5610F7-D566-4207-9CBC-F7640F838003}">
      <dgm:prSet/>
      <dgm:spPr>
        <a:solidFill>
          <a:srgbClr val="595959"/>
        </a:solidFill>
        <a:ln>
          <a:solidFill>
            <a:schemeClr val="tx1">
              <a:lumMod val="75000"/>
              <a:lumOff val="25000"/>
            </a:schemeClr>
          </a:solidFill>
        </a:ln>
      </dgm:spPr>
      <dgm:t>
        <a:bodyPr/>
        <a:lstStyle/>
        <a:p>
          <a:r>
            <a:rPr lang="tr-TR" b="1" dirty="0" smtClean="0">
              <a:solidFill>
                <a:srgbClr val="FECA08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Uygulama Sonuçları</a:t>
          </a:r>
          <a:endParaRPr lang="en-US" b="1" dirty="0">
            <a:solidFill>
              <a:srgbClr val="FECA08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47886CAA-8DF9-43B0-8611-047F0BB2757A}" type="parTrans" cxnId="{892264B9-F597-407A-B345-5084C9CE7832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C77D3832-421E-4EBE-926A-4899B33B0540}" type="sibTrans" cxnId="{892264B9-F597-407A-B345-5084C9CE7832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D4E834D2-7E35-4A57-B1E8-48FD20F274CC}" type="pres">
      <dgm:prSet presAssocID="{5E79F3E6-B68D-41F3-86B0-71C56C656F19}" presName="Name0" presStyleCnt="0">
        <dgm:presLayoutVars>
          <dgm:dir/>
          <dgm:resizeHandles val="exact"/>
        </dgm:presLayoutVars>
      </dgm:prSet>
      <dgm:spPr/>
    </dgm:pt>
    <dgm:pt modelId="{93958278-1270-44EF-B248-FFE7D9A4ACEF}" type="pres">
      <dgm:prSet presAssocID="{A5CD348A-A4B3-4F1F-96C2-C293A6F11F3E}" presName="parTxOnly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2733CB7-3953-47FD-A8BC-0EE08441F1B7}" type="pres">
      <dgm:prSet presAssocID="{87B94E33-92F8-43E4-A6D3-CB02A9CD4F65}" presName="parSpace" presStyleCnt="0"/>
      <dgm:spPr/>
    </dgm:pt>
    <dgm:pt modelId="{88AB84C4-6E34-4A2F-908F-A2FE8B291011}" type="pres">
      <dgm:prSet presAssocID="{3FF78AC2-E0D9-4CF9-A346-B8A7F9295032}" presName="parTxOnly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B2DBB3D-86A9-428A-B3A0-0C6AE0F6CE7A}" type="pres">
      <dgm:prSet presAssocID="{56FC19BA-5230-431D-AB58-71BCC4323C3F}" presName="parSpace" presStyleCnt="0"/>
      <dgm:spPr/>
    </dgm:pt>
    <dgm:pt modelId="{41C6E3E9-D301-4CB7-8538-EF43B67EF400}" type="pres">
      <dgm:prSet presAssocID="{437AB298-399E-4E19-A6F8-3936DDE6FDF9}" presName="parTxOnly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4856E89-9B4F-41FD-91D5-613E816D6189}" type="pres">
      <dgm:prSet presAssocID="{CC7734E3-B643-4427-9960-53BC989CA1CF}" presName="parSpace" presStyleCnt="0"/>
      <dgm:spPr/>
    </dgm:pt>
    <dgm:pt modelId="{C97A659C-F029-4BFC-8329-8C94E0097940}" type="pres">
      <dgm:prSet presAssocID="{F6FA7D5C-AB5A-4030-AC3A-745A6821D066}" presName="parTxOnly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6564B78-8F6A-4BA7-A03E-0F990D9B9F5E}" type="pres">
      <dgm:prSet presAssocID="{8E7E316A-381F-495F-B089-66C680F78F88}" presName="parSpace" presStyleCnt="0"/>
      <dgm:spPr/>
    </dgm:pt>
    <dgm:pt modelId="{1870D179-847F-4530-86A3-194B75F17778}" type="pres">
      <dgm:prSet presAssocID="{5F41EA39-911C-4ABB-A2EA-3DC291117593}" presName="parTxOnly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5655EC1-CD93-475A-9ECD-D9C71FB70706}" type="pres">
      <dgm:prSet presAssocID="{790AAAEE-A1DC-4BDB-932C-67B62423B03E}" presName="parSpace" presStyleCnt="0"/>
      <dgm:spPr/>
    </dgm:pt>
    <dgm:pt modelId="{501536CA-A496-420A-96E9-9400739FE5DA}" type="pres">
      <dgm:prSet presAssocID="{BF5610F7-D566-4207-9CBC-F7640F838003}" presName="parTxOnly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CD43E6C-8EC8-4646-930D-0825D8A2F3CC}" type="presOf" srcId="{5F41EA39-911C-4ABB-A2EA-3DC291117593}" destId="{1870D179-847F-4530-86A3-194B75F17778}" srcOrd="0" destOrd="0" presId="urn:microsoft.com/office/officeart/2005/8/layout/hChevron3"/>
    <dgm:cxn modelId="{07AA240C-FC6D-45E4-9194-D65BB21C66E3}" type="presOf" srcId="{437AB298-399E-4E19-A6F8-3936DDE6FDF9}" destId="{41C6E3E9-D301-4CB7-8538-EF43B67EF400}" srcOrd="0" destOrd="0" presId="urn:microsoft.com/office/officeart/2005/8/layout/hChevron3"/>
    <dgm:cxn modelId="{60C9EC61-E408-4C32-8C31-959A2C2E9AD5}" srcId="{5E79F3E6-B68D-41F3-86B0-71C56C656F19}" destId="{5F41EA39-911C-4ABB-A2EA-3DC291117593}" srcOrd="4" destOrd="0" parTransId="{FE9727AE-2A1C-407D-975E-F4B94AA567AD}" sibTransId="{790AAAEE-A1DC-4BDB-932C-67B62423B03E}"/>
    <dgm:cxn modelId="{7345C0AE-04AE-4659-A5BC-D0323B98F994}" srcId="{5E79F3E6-B68D-41F3-86B0-71C56C656F19}" destId="{A5CD348A-A4B3-4F1F-96C2-C293A6F11F3E}" srcOrd="0" destOrd="0" parTransId="{C2E10F94-49B0-43A9-9646-D03F641B6692}" sibTransId="{87B94E33-92F8-43E4-A6D3-CB02A9CD4F65}"/>
    <dgm:cxn modelId="{000EC688-8A28-4920-9AEE-C0A3C002C519}" type="presOf" srcId="{5E79F3E6-B68D-41F3-86B0-71C56C656F19}" destId="{D4E834D2-7E35-4A57-B1E8-48FD20F274CC}" srcOrd="0" destOrd="0" presId="urn:microsoft.com/office/officeart/2005/8/layout/hChevron3"/>
    <dgm:cxn modelId="{0BD7298C-0C15-4D4D-A00A-8AFB4B2E7B20}" type="presOf" srcId="{3FF78AC2-E0D9-4CF9-A346-B8A7F9295032}" destId="{88AB84C4-6E34-4A2F-908F-A2FE8B291011}" srcOrd="0" destOrd="0" presId="urn:microsoft.com/office/officeart/2005/8/layout/hChevron3"/>
    <dgm:cxn modelId="{AC66FD45-BADD-4F1B-AE77-81BF69ACCB1A}" type="presOf" srcId="{F6FA7D5C-AB5A-4030-AC3A-745A6821D066}" destId="{C97A659C-F029-4BFC-8329-8C94E0097940}" srcOrd="0" destOrd="0" presId="urn:microsoft.com/office/officeart/2005/8/layout/hChevron3"/>
    <dgm:cxn modelId="{892264B9-F597-407A-B345-5084C9CE7832}" srcId="{5E79F3E6-B68D-41F3-86B0-71C56C656F19}" destId="{BF5610F7-D566-4207-9CBC-F7640F838003}" srcOrd="5" destOrd="0" parTransId="{47886CAA-8DF9-43B0-8611-047F0BB2757A}" sibTransId="{C77D3832-421E-4EBE-926A-4899B33B0540}"/>
    <dgm:cxn modelId="{37E91F14-932B-4E62-ADDF-7AC8696CDA17}" srcId="{5E79F3E6-B68D-41F3-86B0-71C56C656F19}" destId="{F6FA7D5C-AB5A-4030-AC3A-745A6821D066}" srcOrd="3" destOrd="0" parTransId="{E92187EE-AAD0-4277-B6D6-63BAC80B3ED9}" sibTransId="{8E7E316A-381F-495F-B089-66C680F78F88}"/>
    <dgm:cxn modelId="{3B73BA3C-7F2B-406F-9009-F2EEB79C25F6}" type="presOf" srcId="{BF5610F7-D566-4207-9CBC-F7640F838003}" destId="{501536CA-A496-420A-96E9-9400739FE5DA}" srcOrd="0" destOrd="0" presId="urn:microsoft.com/office/officeart/2005/8/layout/hChevron3"/>
    <dgm:cxn modelId="{25FB74C1-60BD-4306-BFE8-D7EACB2FE9FA}" srcId="{5E79F3E6-B68D-41F3-86B0-71C56C656F19}" destId="{3FF78AC2-E0D9-4CF9-A346-B8A7F9295032}" srcOrd="1" destOrd="0" parTransId="{885231DA-B68F-4533-A3BD-A0B9C592E1CF}" sibTransId="{56FC19BA-5230-431D-AB58-71BCC4323C3F}"/>
    <dgm:cxn modelId="{D1BC08E6-F7DB-4023-B924-6C7A40F2CDAD}" type="presOf" srcId="{A5CD348A-A4B3-4F1F-96C2-C293A6F11F3E}" destId="{93958278-1270-44EF-B248-FFE7D9A4ACEF}" srcOrd="0" destOrd="0" presId="urn:microsoft.com/office/officeart/2005/8/layout/hChevron3"/>
    <dgm:cxn modelId="{47912DEA-865D-4A1E-B001-CDEADE6B075A}" srcId="{5E79F3E6-B68D-41F3-86B0-71C56C656F19}" destId="{437AB298-399E-4E19-A6F8-3936DDE6FDF9}" srcOrd="2" destOrd="0" parTransId="{243F5A3C-6F85-43EB-850D-B0B87BA6F5B4}" sibTransId="{CC7734E3-B643-4427-9960-53BC989CA1CF}"/>
    <dgm:cxn modelId="{C6DAC949-7868-471D-99F0-981047FD8C7A}" type="presParOf" srcId="{D4E834D2-7E35-4A57-B1E8-48FD20F274CC}" destId="{93958278-1270-44EF-B248-FFE7D9A4ACEF}" srcOrd="0" destOrd="0" presId="urn:microsoft.com/office/officeart/2005/8/layout/hChevron3"/>
    <dgm:cxn modelId="{2F90A960-BCC6-4C1D-9769-7726010F125E}" type="presParOf" srcId="{D4E834D2-7E35-4A57-B1E8-48FD20F274CC}" destId="{12733CB7-3953-47FD-A8BC-0EE08441F1B7}" srcOrd="1" destOrd="0" presId="urn:microsoft.com/office/officeart/2005/8/layout/hChevron3"/>
    <dgm:cxn modelId="{23E2384D-5116-4EDF-8C3B-B2E035FB2F57}" type="presParOf" srcId="{D4E834D2-7E35-4A57-B1E8-48FD20F274CC}" destId="{88AB84C4-6E34-4A2F-908F-A2FE8B291011}" srcOrd="2" destOrd="0" presId="urn:microsoft.com/office/officeart/2005/8/layout/hChevron3"/>
    <dgm:cxn modelId="{71359594-7974-4595-B85B-885669794168}" type="presParOf" srcId="{D4E834D2-7E35-4A57-B1E8-48FD20F274CC}" destId="{AB2DBB3D-86A9-428A-B3A0-0C6AE0F6CE7A}" srcOrd="3" destOrd="0" presId="urn:microsoft.com/office/officeart/2005/8/layout/hChevron3"/>
    <dgm:cxn modelId="{1C5E1E01-E2C0-40F9-8293-A12A3C790B46}" type="presParOf" srcId="{D4E834D2-7E35-4A57-B1E8-48FD20F274CC}" destId="{41C6E3E9-D301-4CB7-8538-EF43B67EF400}" srcOrd="4" destOrd="0" presId="urn:microsoft.com/office/officeart/2005/8/layout/hChevron3"/>
    <dgm:cxn modelId="{37579A15-CF3F-4F44-BE9E-93AA25B10037}" type="presParOf" srcId="{D4E834D2-7E35-4A57-B1E8-48FD20F274CC}" destId="{04856E89-9B4F-41FD-91D5-613E816D6189}" srcOrd="5" destOrd="0" presId="urn:microsoft.com/office/officeart/2005/8/layout/hChevron3"/>
    <dgm:cxn modelId="{033AFEC4-EDB6-4139-A6B9-560D3109F83D}" type="presParOf" srcId="{D4E834D2-7E35-4A57-B1E8-48FD20F274CC}" destId="{C97A659C-F029-4BFC-8329-8C94E0097940}" srcOrd="6" destOrd="0" presId="urn:microsoft.com/office/officeart/2005/8/layout/hChevron3"/>
    <dgm:cxn modelId="{B7635FB7-B37B-4D1E-8BAF-8E27B11A8FA6}" type="presParOf" srcId="{D4E834D2-7E35-4A57-B1E8-48FD20F274CC}" destId="{C6564B78-8F6A-4BA7-A03E-0F990D9B9F5E}" srcOrd="7" destOrd="0" presId="urn:microsoft.com/office/officeart/2005/8/layout/hChevron3"/>
    <dgm:cxn modelId="{629C4999-945B-4842-90A0-81F7583BCEBA}" type="presParOf" srcId="{D4E834D2-7E35-4A57-B1E8-48FD20F274CC}" destId="{1870D179-847F-4530-86A3-194B75F17778}" srcOrd="8" destOrd="0" presId="urn:microsoft.com/office/officeart/2005/8/layout/hChevron3"/>
    <dgm:cxn modelId="{2AF85ADC-E8B1-4266-947E-AF8FCEF5ED2F}" type="presParOf" srcId="{D4E834D2-7E35-4A57-B1E8-48FD20F274CC}" destId="{95655EC1-CD93-475A-9ECD-D9C71FB70706}" srcOrd="9" destOrd="0" presId="urn:microsoft.com/office/officeart/2005/8/layout/hChevron3"/>
    <dgm:cxn modelId="{E79E8ACB-7A37-4BF6-B911-111655A8D7AD}" type="presParOf" srcId="{D4E834D2-7E35-4A57-B1E8-48FD20F274CC}" destId="{501536CA-A496-420A-96E9-9400739FE5DA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E79F3E6-B68D-41F3-86B0-71C56C656F19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A5CD348A-A4B3-4F1F-96C2-C293A6F11F3E}">
      <dgm:prSet phldrT="[Text]"/>
      <dgm:spPr>
        <a:solidFill>
          <a:srgbClr val="FECA08"/>
        </a:solidFill>
        <a:ln>
          <a:solidFill>
            <a:schemeClr val="tx1">
              <a:lumMod val="75000"/>
              <a:lumOff val="25000"/>
            </a:schemeClr>
          </a:solidFill>
        </a:ln>
      </dgm:spPr>
      <dgm:t>
        <a:bodyPr/>
        <a:lstStyle/>
        <a:p>
          <a:r>
            <a:rPr lang="tr-TR" b="1" dirty="0" smtClean="0">
              <a:solidFill>
                <a:srgbClr val="404040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DHL Hakkında</a:t>
          </a:r>
          <a:endParaRPr lang="en-US" b="1" dirty="0">
            <a:solidFill>
              <a:srgbClr val="404040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C2E10F94-49B0-43A9-9646-D03F641B6692}" type="parTrans" cxnId="{7345C0AE-04AE-4659-A5BC-D0323B98F994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87B94E33-92F8-43E4-A6D3-CB02A9CD4F65}" type="sibTrans" cxnId="{7345C0AE-04AE-4659-A5BC-D0323B98F994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3FF78AC2-E0D9-4CF9-A346-B8A7F9295032}">
      <dgm:prSet phldrT="[Text]"/>
      <dgm:spPr>
        <a:solidFill>
          <a:srgbClr val="595959"/>
        </a:solidFill>
        <a:ln>
          <a:solidFill>
            <a:schemeClr val="tx1">
              <a:lumMod val="75000"/>
              <a:lumOff val="25000"/>
            </a:schemeClr>
          </a:solidFill>
        </a:ln>
      </dgm:spPr>
      <dgm:t>
        <a:bodyPr/>
        <a:lstStyle/>
        <a:p>
          <a:r>
            <a:rPr lang="tr-TR" b="1" dirty="0" smtClean="0">
              <a:solidFill>
                <a:srgbClr val="FECA08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Problem Tanımı</a:t>
          </a:r>
          <a:endParaRPr lang="en-US" b="1" dirty="0">
            <a:solidFill>
              <a:srgbClr val="FECA08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885231DA-B68F-4533-A3BD-A0B9C592E1CF}" type="parTrans" cxnId="{25FB74C1-60BD-4306-BFE8-D7EACB2FE9FA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56FC19BA-5230-431D-AB58-71BCC4323C3F}" type="sibTrans" cxnId="{25FB74C1-60BD-4306-BFE8-D7EACB2FE9FA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437AB298-399E-4E19-A6F8-3936DDE6FDF9}">
      <dgm:prSet phldrT="[Text]"/>
      <dgm:spPr>
        <a:solidFill>
          <a:srgbClr val="595959"/>
        </a:solidFill>
        <a:ln>
          <a:solidFill>
            <a:schemeClr val="tx1">
              <a:lumMod val="75000"/>
              <a:lumOff val="25000"/>
            </a:schemeClr>
          </a:solidFill>
        </a:ln>
      </dgm:spPr>
      <dgm:t>
        <a:bodyPr/>
        <a:lstStyle/>
        <a:p>
          <a:r>
            <a:rPr lang="tr-TR" b="1" dirty="0" smtClean="0">
              <a:solidFill>
                <a:srgbClr val="FECA08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Matematiksel Model</a:t>
          </a:r>
          <a:endParaRPr lang="en-US" b="1" dirty="0">
            <a:solidFill>
              <a:srgbClr val="FECA08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243F5A3C-6F85-43EB-850D-B0B87BA6F5B4}" type="parTrans" cxnId="{47912DEA-865D-4A1E-B001-CDEADE6B075A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CC7734E3-B643-4427-9960-53BC989CA1CF}" type="sibTrans" cxnId="{47912DEA-865D-4A1E-B001-CDEADE6B075A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F6FA7D5C-AB5A-4030-AC3A-745A6821D066}">
      <dgm:prSet/>
      <dgm:spPr>
        <a:solidFill>
          <a:srgbClr val="595959"/>
        </a:solidFill>
        <a:ln>
          <a:solidFill>
            <a:schemeClr val="tx1">
              <a:lumMod val="75000"/>
              <a:lumOff val="25000"/>
            </a:schemeClr>
          </a:solidFill>
        </a:ln>
      </dgm:spPr>
      <dgm:t>
        <a:bodyPr/>
        <a:lstStyle/>
        <a:p>
          <a:r>
            <a:rPr lang="tr-TR" b="1" dirty="0" smtClean="0">
              <a:solidFill>
                <a:srgbClr val="FECA08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Sezgisel Metot</a:t>
          </a:r>
          <a:endParaRPr lang="en-US" b="1" dirty="0">
            <a:solidFill>
              <a:srgbClr val="FECA08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E92187EE-AAD0-4277-B6D6-63BAC80B3ED9}" type="parTrans" cxnId="{37E91F14-932B-4E62-ADDF-7AC8696CDA17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8E7E316A-381F-495F-B089-66C680F78F88}" type="sibTrans" cxnId="{37E91F14-932B-4E62-ADDF-7AC8696CDA17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5F41EA39-911C-4ABB-A2EA-3DC291117593}">
      <dgm:prSet/>
      <dgm:spPr>
        <a:solidFill>
          <a:srgbClr val="595959"/>
        </a:solidFill>
        <a:ln>
          <a:solidFill>
            <a:schemeClr val="tx1">
              <a:lumMod val="75000"/>
              <a:lumOff val="25000"/>
            </a:schemeClr>
          </a:solidFill>
        </a:ln>
      </dgm:spPr>
      <dgm:t>
        <a:bodyPr/>
        <a:lstStyle/>
        <a:p>
          <a:r>
            <a:rPr lang="tr-TR" b="1" dirty="0" smtClean="0">
              <a:solidFill>
                <a:srgbClr val="FECA08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Karar Destek Sistemi</a:t>
          </a:r>
          <a:endParaRPr lang="en-US" b="1" dirty="0">
            <a:solidFill>
              <a:srgbClr val="FECA08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FE9727AE-2A1C-407D-975E-F4B94AA567AD}" type="parTrans" cxnId="{60C9EC61-E408-4C32-8C31-959A2C2E9AD5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790AAAEE-A1DC-4BDB-932C-67B62423B03E}" type="sibTrans" cxnId="{60C9EC61-E408-4C32-8C31-959A2C2E9AD5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BF5610F7-D566-4207-9CBC-F7640F838003}">
      <dgm:prSet/>
      <dgm:spPr>
        <a:solidFill>
          <a:srgbClr val="595959"/>
        </a:solidFill>
        <a:ln>
          <a:solidFill>
            <a:schemeClr val="tx1">
              <a:lumMod val="75000"/>
              <a:lumOff val="25000"/>
            </a:schemeClr>
          </a:solidFill>
        </a:ln>
      </dgm:spPr>
      <dgm:t>
        <a:bodyPr/>
        <a:lstStyle/>
        <a:p>
          <a:r>
            <a:rPr lang="tr-TR" b="1" dirty="0" smtClean="0">
              <a:solidFill>
                <a:srgbClr val="FECA08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Uygulama Sonuçları</a:t>
          </a:r>
          <a:endParaRPr lang="en-US" b="1" dirty="0">
            <a:solidFill>
              <a:srgbClr val="FECA08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47886CAA-8DF9-43B0-8611-047F0BB2757A}" type="parTrans" cxnId="{892264B9-F597-407A-B345-5084C9CE7832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C77D3832-421E-4EBE-926A-4899B33B0540}" type="sibTrans" cxnId="{892264B9-F597-407A-B345-5084C9CE7832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D4E834D2-7E35-4A57-B1E8-48FD20F274CC}" type="pres">
      <dgm:prSet presAssocID="{5E79F3E6-B68D-41F3-86B0-71C56C656F19}" presName="Name0" presStyleCnt="0">
        <dgm:presLayoutVars>
          <dgm:dir/>
          <dgm:resizeHandles val="exact"/>
        </dgm:presLayoutVars>
      </dgm:prSet>
      <dgm:spPr/>
    </dgm:pt>
    <dgm:pt modelId="{93958278-1270-44EF-B248-FFE7D9A4ACEF}" type="pres">
      <dgm:prSet presAssocID="{A5CD348A-A4B3-4F1F-96C2-C293A6F11F3E}" presName="parTxOnly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2733CB7-3953-47FD-A8BC-0EE08441F1B7}" type="pres">
      <dgm:prSet presAssocID="{87B94E33-92F8-43E4-A6D3-CB02A9CD4F65}" presName="parSpace" presStyleCnt="0"/>
      <dgm:spPr/>
    </dgm:pt>
    <dgm:pt modelId="{88AB84C4-6E34-4A2F-908F-A2FE8B291011}" type="pres">
      <dgm:prSet presAssocID="{3FF78AC2-E0D9-4CF9-A346-B8A7F9295032}" presName="parTxOnly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B2DBB3D-86A9-428A-B3A0-0C6AE0F6CE7A}" type="pres">
      <dgm:prSet presAssocID="{56FC19BA-5230-431D-AB58-71BCC4323C3F}" presName="parSpace" presStyleCnt="0"/>
      <dgm:spPr/>
    </dgm:pt>
    <dgm:pt modelId="{41C6E3E9-D301-4CB7-8538-EF43B67EF400}" type="pres">
      <dgm:prSet presAssocID="{437AB298-399E-4E19-A6F8-3936DDE6FDF9}" presName="parTxOnly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4856E89-9B4F-41FD-91D5-613E816D6189}" type="pres">
      <dgm:prSet presAssocID="{CC7734E3-B643-4427-9960-53BC989CA1CF}" presName="parSpace" presStyleCnt="0"/>
      <dgm:spPr/>
    </dgm:pt>
    <dgm:pt modelId="{C97A659C-F029-4BFC-8329-8C94E0097940}" type="pres">
      <dgm:prSet presAssocID="{F6FA7D5C-AB5A-4030-AC3A-745A6821D066}" presName="parTxOnly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6564B78-8F6A-4BA7-A03E-0F990D9B9F5E}" type="pres">
      <dgm:prSet presAssocID="{8E7E316A-381F-495F-B089-66C680F78F88}" presName="parSpace" presStyleCnt="0"/>
      <dgm:spPr/>
    </dgm:pt>
    <dgm:pt modelId="{1870D179-847F-4530-86A3-194B75F17778}" type="pres">
      <dgm:prSet presAssocID="{5F41EA39-911C-4ABB-A2EA-3DC291117593}" presName="parTxOnly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5655EC1-CD93-475A-9ECD-D9C71FB70706}" type="pres">
      <dgm:prSet presAssocID="{790AAAEE-A1DC-4BDB-932C-67B62423B03E}" presName="parSpace" presStyleCnt="0"/>
      <dgm:spPr/>
    </dgm:pt>
    <dgm:pt modelId="{501536CA-A496-420A-96E9-9400739FE5DA}" type="pres">
      <dgm:prSet presAssocID="{BF5610F7-D566-4207-9CBC-F7640F838003}" presName="parTxOnly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C44FDA5-D511-459D-89E7-D07D89AE0C13}" type="presOf" srcId="{BF5610F7-D566-4207-9CBC-F7640F838003}" destId="{501536CA-A496-420A-96E9-9400739FE5DA}" srcOrd="0" destOrd="0" presId="urn:microsoft.com/office/officeart/2005/8/layout/hChevron3"/>
    <dgm:cxn modelId="{187B887A-4541-4B63-B296-CD7FA00B4069}" type="presOf" srcId="{5E79F3E6-B68D-41F3-86B0-71C56C656F19}" destId="{D4E834D2-7E35-4A57-B1E8-48FD20F274CC}" srcOrd="0" destOrd="0" presId="urn:microsoft.com/office/officeart/2005/8/layout/hChevron3"/>
    <dgm:cxn modelId="{854532B9-3681-4E23-9B4C-19752C868D52}" type="presOf" srcId="{3FF78AC2-E0D9-4CF9-A346-B8A7F9295032}" destId="{88AB84C4-6E34-4A2F-908F-A2FE8B291011}" srcOrd="0" destOrd="0" presId="urn:microsoft.com/office/officeart/2005/8/layout/hChevron3"/>
    <dgm:cxn modelId="{284E5ED5-3C4A-460F-8CA6-0EB003A87F3F}" type="presOf" srcId="{F6FA7D5C-AB5A-4030-AC3A-745A6821D066}" destId="{C97A659C-F029-4BFC-8329-8C94E0097940}" srcOrd="0" destOrd="0" presId="urn:microsoft.com/office/officeart/2005/8/layout/hChevron3"/>
    <dgm:cxn modelId="{892264B9-F597-407A-B345-5084C9CE7832}" srcId="{5E79F3E6-B68D-41F3-86B0-71C56C656F19}" destId="{BF5610F7-D566-4207-9CBC-F7640F838003}" srcOrd="5" destOrd="0" parTransId="{47886CAA-8DF9-43B0-8611-047F0BB2757A}" sibTransId="{C77D3832-421E-4EBE-926A-4899B33B0540}"/>
    <dgm:cxn modelId="{7345C0AE-04AE-4659-A5BC-D0323B98F994}" srcId="{5E79F3E6-B68D-41F3-86B0-71C56C656F19}" destId="{A5CD348A-A4B3-4F1F-96C2-C293A6F11F3E}" srcOrd="0" destOrd="0" parTransId="{C2E10F94-49B0-43A9-9646-D03F641B6692}" sibTransId="{87B94E33-92F8-43E4-A6D3-CB02A9CD4F65}"/>
    <dgm:cxn modelId="{60C9EC61-E408-4C32-8C31-959A2C2E9AD5}" srcId="{5E79F3E6-B68D-41F3-86B0-71C56C656F19}" destId="{5F41EA39-911C-4ABB-A2EA-3DC291117593}" srcOrd="4" destOrd="0" parTransId="{FE9727AE-2A1C-407D-975E-F4B94AA567AD}" sibTransId="{790AAAEE-A1DC-4BDB-932C-67B62423B03E}"/>
    <dgm:cxn modelId="{89B0AD7D-1C98-400A-AE2C-51AFEC0D0651}" type="presOf" srcId="{437AB298-399E-4E19-A6F8-3936DDE6FDF9}" destId="{41C6E3E9-D301-4CB7-8538-EF43B67EF400}" srcOrd="0" destOrd="0" presId="urn:microsoft.com/office/officeart/2005/8/layout/hChevron3"/>
    <dgm:cxn modelId="{25FB74C1-60BD-4306-BFE8-D7EACB2FE9FA}" srcId="{5E79F3E6-B68D-41F3-86B0-71C56C656F19}" destId="{3FF78AC2-E0D9-4CF9-A346-B8A7F9295032}" srcOrd="1" destOrd="0" parTransId="{885231DA-B68F-4533-A3BD-A0B9C592E1CF}" sibTransId="{56FC19BA-5230-431D-AB58-71BCC4323C3F}"/>
    <dgm:cxn modelId="{37E91F14-932B-4E62-ADDF-7AC8696CDA17}" srcId="{5E79F3E6-B68D-41F3-86B0-71C56C656F19}" destId="{F6FA7D5C-AB5A-4030-AC3A-745A6821D066}" srcOrd="3" destOrd="0" parTransId="{E92187EE-AAD0-4277-B6D6-63BAC80B3ED9}" sibTransId="{8E7E316A-381F-495F-B089-66C680F78F88}"/>
    <dgm:cxn modelId="{47912DEA-865D-4A1E-B001-CDEADE6B075A}" srcId="{5E79F3E6-B68D-41F3-86B0-71C56C656F19}" destId="{437AB298-399E-4E19-A6F8-3936DDE6FDF9}" srcOrd="2" destOrd="0" parTransId="{243F5A3C-6F85-43EB-850D-B0B87BA6F5B4}" sibTransId="{CC7734E3-B643-4427-9960-53BC989CA1CF}"/>
    <dgm:cxn modelId="{9ECFADDE-3487-45E9-8498-4BA5C71EC931}" type="presOf" srcId="{5F41EA39-911C-4ABB-A2EA-3DC291117593}" destId="{1870D179-847F-4530-86A3-194B75F17778}" srcOrd="0" destOrd="0" presId="urn:microsoft.com/office/officeart/2005/8/layout/hChevron3"/>
    <dgm:cxn modelId="{E22A40E0-0BF4-4486-BF1F-4C0BB6B5A035}" type="presOf" srcId="{A5CD348A-A4B3-4F1F-96C2-C293A6F11F3E}" destId="{93958278-1270-44EF-B248-FFE7D9A4ACEF}" srcOrd="0" destOrd="0" presId="urn:microsoft.com/office/officeart/2005/8/layout/hChevron3"/>
    <dgm:cxn modelId="{44A47D55-883B-46CB-8B7B-9201997C14E1}" type="presParOf" srcId="{D4E834D2-7E35-4A57-B1E8-48FD20F274CC}" destId="{93958278-1270-44EF-B248-FFE7D9A4ACEF}" srcOrd="0" destOrd="0" presId="urn:microsoft.com/office/officeart/2005/8/layout/hChevron3"/>
    <dgm:cxn modelId="{BB8FE571-6742-4304-88EF-49E2D82C3ABE}" type="presParOf" srcId="{D4E834D2-7E35-4A57-B1E8-48FD20F274CC}" destId="{12733CB7-3953-47FD-A8BC-0EE08441F1B7}" srcOrd="1" destOrd="0" presId="urn:microsoft.com/office/officeart/2005/8/layout/hChevron3"/>
    <dgm:cxn modelId="{94294215-7791-47A1-AD65-069178BF7C70}" type="presParOf" srcId="{D4E834D2-7E35-4A57-B1E8-48FD20F274CC}" destId="{88AB84C4-6E34-4A2F-908F-A2FE8B291011}" srcOrd="2" destOrd="0" presId="urn:microsoft.com/office/officeart/2005/8/layout/hChevron3"/>
    <dgm:cxn modelId="{466BFA75-9F71-4D44-BA0C-89D0AB8A9C8E}" type="presParOf" srcId="{D4E834D2-7E35-4A57-B1E8-48FD20F274CC}" destId="{AB2DBB3D-86A9-428A-B3A0-0C6AE0F6CE7A}" srcOrd="3" destOrd="0" presId="urn:microsoft.com/office/officeart/2005/8/layout/hChevron3"/>
    <dgm:cxn modelId="{217735C6-2D3A-4714-8A14-8525FC76D612}" type="presParOf" srcId="{D4E834D2-7E35-4A57-B1E8-48FD20F274CC}" destId="{41C6E3E9-D301-4CB7-8538-EF43B67EF400}" srcOrd="4" destOrd="0" presId="urn:microsoft.com/office/officeart/2005/8/layout/hChevron3"/>
    <dgm:cxn modelId="{C4CA0FE5-4204-4A4C-B86A-A0591CCB5990}" type="presParOf" srcId="{D4E834D2-7E35-4A57-B1E8-48FD20F274CC}" destId="{04856E89-9B4F-41FD-91D5-613E816D6189}" srcOrd="5" destOrd="0" presId="urn:microsoft.com/office/officeart/2005/8/layout/hChevron3"/>
    <dgm:cxn modelId="{B6DDF028-E91F-404D-A5CF-796420EB04DE}" type="presParOf" srcId="{D4E834D2-7E35-4A57-B1E8-48FD20F274CC}" destId="{C97A659C-F029-4BFC-8329-8C94E0097940}" srcOrd="6" destOrd="0" presId="urn:microsoft.com/office/officeart/2005/8/layout/hChevron3"/>
    <dgm:cxn modelId="{FD8482FA-1437-4DC1-9C86-2433C959A0B1}" type="presParOf" srcId="{D4E834D2-7E35-4A57-B1E8-48FD20F274CC}" destId="{C6564B78-8F6A-4BA7-A03E-0F990D9B9F5E}" srcOrd="7" destOrd="0" presId="urn:microsoft.com/office/officeart/2005/8/layout/hChevron3"/>
    <dgm:cxn modelId="{08A4522C-CDA9-4FB6-8ABF-F77A2EFF4B82}" type="presParOf" srcId="{D4E834D2-7E35-4A57-B1E8-48FD20F274CC}" destId="{1870D179-847F-4530-86A3-194B75F17778}" srcOrd="8" destOrd="0" presId="urn:microsoft.com/office/officeart/2005/8/layout/hChevron3"/>
    <dgm:cxn modelId="{DD3F1C1B-BA2A-48A3-9417-6BB0C24D2461}" type="presParOf" srcId="{D4E834D2-7E35-4A57-B1E8-48FD20F274CC}" destId="{95655EC1-CD93-475A-9ECD-D9C71FB70706}" srcOrd="9" destOrd="0" presId="urn:microsoft.com/office/officeart/2005/8/layout/hChevron3"/>
    <dgm:cxn modelId="{E36796AE-25A7-44BA-9A4A-C4EC15A29404}" type="presParOf" srcId="{D4E834D2-7E35-4A57-B1E8-48FD20F274CC}" destId="{501536CA-A496-420A-96E9-9400739FE5DA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5E79F3E6-B68D-41F3-86B0-71C56C656F19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A5CD348A-A4B3-4F1F-96C2-C293A6F11F3E}">
      <dgm:prSet phldrT="[Text]"/>
      <dgm:spPr>
        <a:solidFill>
          <a:srgbClr val="FECA08"/>
        </a:solidFill>
        <a:ln>
          <a:solidFill>
            <a:schemeClr val="tx1">
              <a:lumMod val="75000"/>
              <a:lumOff val="25000"/>
            </a:schemeClr>
          </a:solidFill>
        </a:ln>
      </dgm:spPr>
      <dgm:t>
        <a:bodyPr/>
        <a:lstStyle/>
        <a:p>
          <a:r>
            <a:rPr lang="tr-TR" b="1" dirty="0" smtClean="0">
              <a:solidFill>
                <a:srgbClr val="404040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DHL Hakkında</a:t>
          </a:r>
          <a:endParaRPr lang="en-US" b="1" dirty="0">
            <a:solidFill>
              <a:srgbClr val="404040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C2E10F94-49B0-43A9-9646-D03F641B6692}" type="parTrans" cxnId="{7345C0AE-04AE-4659-A5BC-D0323B98F994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87B94E33-92F8-43E4-A6D3-CB02A9CD4F65}" type="sibTrans" cxnId="{7345C0AE-04AE-4659-A5BC-D0323B98F994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3FF78AC2-E0D9-4CF9-A346-B8A7F9295032}">
      <dgm:prSet phldrT="[Text]"/>
      <dgm:spPr>
        <a:solidFill>
          <a:srgbClr val="595959"/>
        </a:solidFill>
        <a:ln>
          <a:solidFill>
            <a:schemeClr val="tx1">
              <a:lumMod val="75000"/>
              <a:lumOff val="25000"/>
            </a:schemeClr>
          </a:solidFill>
        </a:ln>
      </dgm:spPr>
      <dgm:t>
        <a:bodyPr/>
        <a:lstStyle/>
        <a:p>
          <a:r>
            <a:rPr lang="tr-TR" b="1" dirty="0" smtClean="0">
              <a:solidFill>
                <a:srgbClr val="FECA08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Problem Tanımı</a:t>
          </a:r>
          <a:endParaRPr lang="en-US" b="1" dirty="0">
            <a:solidFill>
              <a:srgbClr val="FECA08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885231DA-B68F-4533-A3BD-A0B9C592E1CF}" type="parTrans" cxnId="{25FB74C1-60BD-4306-BFE8-D7EACB2FE9FA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56FC19BA-5230-431D-AB58-71BCC4323C3F}" type="sibTrans" cxnId="{25FB74C1-60BD-4306-BFE8-D7EACB2FE9FA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437AB298-399E-4E19-A6F8-3936DDE6FDF9}">
      <dgm:prSet phldrT="[Text]"/>
      <dgm:spPr>
        <a:solidFill>
          <a:srgbClr val="595959"/>
        </a:solidFill>
        <a:ln>
          <a:solidFill>
            <a:schemeClr val="tx1">
              <a:lumMod val="75000"/>
              <a:lumOff val="25000"/>
            </a:schemeClr>
          </a:solidFill>
        </a:ln>
      </dgm:spPr>
      <dgm:t>
        <a:bodyPr/>
        <a:lstStyle/>
        <a:p>
          <a:r>
            <a:rPr lang="tr-TR" b="1" dirty="0" smtClean="0">
              <a:solidFill>
                <a:srgbClr val="FECA08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Matematiksel Model</a:t>
          </a:r>
          <a:endParaRPr lang="en-US" b="1" dirty="0">
            <a:solidFill>
              <a:srgbClr val="FECA08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243F5A3C-6F85-43EB-850D-B0B87BA6F5B4}" type="parTrans" cxnId="{47912DEA-865D-4A1E-B001-CDEADE6B075A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CC7734E3-B643-4427-9960-53BC989CA1CF}" type="sibTrans" cxnId="{47912DEA-865D-4A1E-B001-CDEADE6B075A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F6FA7D5C-AB5A-4030-AC3A-745A6821D066}">
      <dgm:prSet/>
      <dgm:spPr>
        <a:solidFill>
          <a:srgbClr val="595959"/>
        </a:solidFill>
        <a:ln>
          <a:solidFill>
            <a:schemeClr val="tx1">
              <a:lumMod val="75000"/>
              <a:lumOff val="25000"/>
            </a:schemeClr>
          </a:solidFill>
        </a:ln>
      </dgm:spPr>
      <dgm:t>
        <a:bodyPr/>
        <a:lstStyle/>
        <a:p>
          <a:r>
            <a:rPr lang="tr-TR" b="1" dirty="0" smtClean="0">
              <a:solidFill>
                <a:srgbClr val="FECA08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Sezgisel Metot</a:t>
          </a:r>
          <a:endParaRPr lang="en-US" b="1" dirty="0">
            <a:solidFill>
              <a:srgbClr val="FECA08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E92187EE-AAD0-4277-B6D6-63BAC80B3ED9}" type="parTrans" cxnId="{37E91F14-932B-4E62-ADDF-7AC8696CDA17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8E7E316A-381F-495F-B089-66C680F78F88}" type="sibTrans" cxnId="{37E91F14-932B-4E62-ADDF-7AC8696CDA17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5F41EA39-911C-4ABB-A2EA-3DC291117593}">
      <dgm:prSet/>
      <dgm:spPr>
        <a:solidFill>
          <a:srgbClr val="595959"/>
        </a:solidFill>
        <a:ln>
          <a:solidFill>
            <a:schemeClr val="tx1">
              <a:lumMod val="75000"/>
              <a:lumOff val="25000"/>
            </a:schemeClr>
          </a:solidFill>
        </a:ln>
      </dgm:spPr>
      <dgm:t>
        <a:bodyPr/>
        <a:lstStyle/>
        <a:p>
          <a:r>
            <a:rPr lang="tr-TR" b="1" dirty="0" smtClean="0">
              <a:solidFill>
                <a:srgbClr val="FECA08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Karar Destek Sistemi</a:t>
          </a:r>
          <a:endParaRPr lang="en-US" b="1" dirty="0">
            <a:solidFill>
              <a:srgbClr val="FECA08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FE9727AE-2A1C-407D-975E-F4B94AA567AD}" type="parTrans" cxnId="{60C9EC61-E408-4C32-8C31-959A2C2E9AD5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790AAAEE-A1DC-4BDB-932C-67B62423B03E}" type="sibTrans" cxnId="{60C9EC61-E408-4C32-8C31-959A2C2E9AD5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BF5610F7-D566-4207-9CBC-F7640F838003}">
      <dgm:prSet/>
      <dgm:spPr>
        <a:solidFill>
          <a:srgbClr val="595959"/>
        </a:solidFill>
        <a:ln>
          <a:solidFill>
            <a:schemeClr val="tx1">
              <a:lumMod val="75000"/>
              <a:lumOff val="25000"/>
            </a:schemeClr>
          </a:solidFill>
        </a:ln>
      </dgm:spPr>
      <dgm:t>
        <a:bodyPr/>
        <a:lstStyle/>
        <a:p>
          <a:r>
            <a:rPr lang="tr-TR" b="1" dirty="0" smtClean="0">
              <a:solidFill>
                <a:srgbClr val="FECA08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Uygulama Sonuçları</a:t>
          </a:r>
          <a:endParaRPr lang="en-US" b="1" dirty="0">
            <a:solidFill>
              <a:srgbClr val="FECA08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47886CAA-8DF9-43B0-8611-047F0BB2757A}" type="parTrans" cxnId="{892264B9-F597-407A-B345-5084C9CE7832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C77D3832-421E-4EBE-926A-4899B33B0540}" type="sibTrans" cxnId="{892264B9-F597-407A-B345-5084C9CE7832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D4E834D2-7E35-4A57-B1E8-48FD20F274CC}" type="pres">
      <dgm:prSet presAssocID="{5E79F3E6-B68D-41F3-86B0-71C56C656F19}" presName="Name0" presStyleCnt="0">
        <dgm:presLayoutVars>
          <dgm:dir/>
          <dgm:resizeHandles val="exact"/>
        </dgm:presLayoutVars>
      </dgm:prSet>
      <dgm:spPr/>
    </dgm:pt>
    <dgm:pt modelId="{93958278-1270-44EF-B248-FFE7D9A4ACEF}" type="pres">
      <dgm:prSet presAssocID="{A5CD348A-A4B3-4F1F-96C2-C293A6F11F3E}" presName="parTxOnly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2733CB7-3953-47FD-A8BC-0EE08441F1B7}" type="pres">
      <dgm:prSet presAssocID="{87B94E33-92F8-43E4-A6D3-CB02A9CD4F65}" presName="parSpace" presStyleCnt="0"/>
      <dgm:spPr/>
    </dgm:pt>
    <dgm:pt modelId="{88AB84C4-6E34-4A2F-908F-A2FE8B291011}" type="pres">
      <dgm:prSet presAssocID="{3FF78AC2-E0D9-4CF9-A346-B8A7F9295032}" presName="parTxOnly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B2DBB3D-86A9-428A-B3A0-0C6AE0F6CE7A}" type="pres">
      <dgm:prSet presAssocID="{56FC19BA-5230-431D-AB58-71BCC4323C3F}" presName="parSpace" presStyleCnt="0"/>
      <dgm:spPr/>
    </dgm:pt>
    <dgm:pt modelId="{41C6E3E9-D301-4CB7-8538-EF43B67EF400}" type="pres">
      <dgm:prSet presAssocID="{437AB298-399E-4E19-A6F8-3936DDE6FDF9}" presName="parTxOnly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4856E89-9B4F-41FD-91D5-613E816D6189}" type="pres">
      <dgm:prSet presAssocID="{CC7734E3-B643-4427-9960-53BC989CA1CF}" presName="parSpace" presStyleCnt="0"/>
      <dgm:spPr/>
    </dgm:pt>
    <dgm:pt modelId="{C97A659C-F029-4BFC-8329-8C94E0097940}" type="pres">
      <dgm:prSet presAssocID="{F6FA7D5C-AB5A-4030-AC3A-745A6821D066}" presName="parTxOnly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6564B78-8F6A-4BA7-A03E-0F990D9B9F5E}" type="pres">
      <dgm:prSet presAssocID="{8E7E316A-381F-495F-B089-66C680F78F88}" presName="parSpace" presStyleCnt="0"/>
      <dgm:spPr/>
    </dgm:pt>
    <dgm:pt modelId="{1870D179-847F-4530-86A3-194B75F17778}" type="pres">
      <dgm:prSet presAssocID="{5F41EA39-911C-4ABB-A2EA-3DC291117593}" presName="parTxOnly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5655EC1-CD93-475A-9ECD-D9C71FB70706}" type="pres">
      <dgm:prSet presAssocID="{790AAAEE-A1DC-4BDB-932C-67B62423B03E}" presName="parSpace" presStyleCnt="0"/>
      <dgm:spPr/>
    </dgm:pt>
    <dgm:pt modelId="{501536CA-A496-420A-96E9-9400739FE5DA}" type="pres">
      <dgm:prSet presAssocID="{BF5610F7-D566-4207-9CBC-F7640F838003}" presName="parTxOnly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0C9EC61-E408-4C32-8C31-959A2C2E9AD5}" srcId="{5E79F3E6-B68D-41F3-86B0-71C56C656F19}" destId="{5F41EA39-911C-4ABB-A2EA-3DC291117593}" srcOrd="4" destOrd="0" parTransId="{FE9727AE-2A1C-407D-975E-F4B94AA567AD}" sibTransId="{790AAAEE-A1DC-4BDB-932C-67B62423B03E}"/>
    <dgm:cxn modelId="{FE538A04-78E2-4FFE-A79D-88EBC808957D}" type="presOf" srcId="{A5CD348A-A4B3-4F1F-96C2-C293A6F11F3E}" destId="{93958278-1270-44EF-B248-FFE7D9A4ACEF}" srcOrd="0" destOrd="0" presId="urn:microsoft.com/office/officeart/2005/8/layout/hChevron3"/>
    <dgm:cxn modelId="{7345C0AE-04AE-4659-A5BC-D0323B98F994}" srcId="{5E79F3E6-B68D-41F3-86B0-71C56C656F19}" destId="{A5CD348A-A4B3-4F1F-96C2-C293A6F11F3E}" srcOrd="0" destOrd="0" parTransId="{C2E10F94-49B0-43A9-9646-D03F641B6692}" sibTransId="{87B94E33-92F8-43E4-A6D3-CB02A9CD4F65}"/>
    <dgm:cxn modelId="{59D7CBDE-FC7F-478B-8968-9E3AD93DBB43}" type="presOf" srcId="{437AB298-399E-4E19-A6F8-3936DDE6FDF9}" destId="{41C6E3E9-D301-4CB7-8538-EF43B67EF400}" srcOrd="0" destOrd="0" presId="urn:microsoft.com/office/officeart/2005/8/layout/hChevron3"/>
    <dgm:cxn modelId="{105A3084-B53C-4DB6-B5D6-590910A7261A}" type="presOf" srcId="{3FF78AC2-E0D9-4CF9-A346-B8A7F9295032}" destId="{88AB84C4-6E34-4A2F-908F-A2FE8B291011}" srcOrd="0" destOrd="0" presId="urn:microsoft.com/office/officeart/2005/8/layout/hChevron3"/>
    <dgm:cxn modelId="{892264B9-F597-407A-B345-5084C9CE7832}" srcId="{5E79F3E6-B68D-41F3-86B0-71C56C656F19}" destId="{BF5610F7-D566-4207-9CBC-F7640F838003}" srcOrd="5" destOrd="0" parTransId="{47886CAA-8DF9-43B0-8611-047F0BB2757A}" sibTransId="{C77D3832-421E-4EBE-926A-4899B33B0540}"/>
    <dgm:cxn modelId="{DE8F5208-A949-42E3-8FF3-29F337ADBC8A}" type="presOf" srcId="{5E79F3E6-B68D-41F3-86B0-71C56C656F19}" destId="{D4E834D2-7E35-4A57-B1E8-48FD20F274CC}" srcOrd="0" destOrd="0" presId="urn:microsoft.com/office/officeart/2005/8/layout/hChevron3"/>
    <dgm:cxn modelId="{6A79E7C6-930D-4909-B6CA-B3AE01E314A3}" type="presOf" srcId="{BF5610F7-D566-4207-9CBC-F7640F838003}" destId="{501536CA-A496-420A-96E9-9400739FE5DA}" srcOrd="0" destOrd="0" presId="urn:microsoft.com/office/officeart/2005/8/layout/hChevron3"/>
    <dgm:cxn modelId="{37E91F14-932B-4E62-ADDF-7AC8696CDA17}" srcId="{5E79F3E6-B68D-41F3-86B0-71C56C656F19}" destId="{F6FA7D5C-AB5A-4030-AC3A-745A6821D066}" srcOrd="3" destOrd="0" parTransId="{E92187EE-AAD0-4277-B6D6-63BAC80B3ED9}" sibTransId="{8E7E316A-381F-495F-B089-66C680F78F88}"/>
    <dgm:cxn modelId="{F12E6219-F540-40F3-A9CE-58052F2D5E5F}" type="presOf" srcId="{F6FA7D5C-AB5A-4030-AC3A-745A6821D066}" destId="{C97A659C-F029-4BFC-8329-8C94E0097940}" srcOrd="0" destOrd="0" presId="urn:microsoft.com/office/officeart/2005/8/layout/hChevron3"/>
    <dgm:cxn modelId="{83A4B8DF-8AE6-4426-991C-8498DF3D2CEC}" type="presOf" srcId="{5F41EA39-911C-4ABB-A2EA-3DC291117593}" destId="{1870D179-847F-4530-86A3-194B75F17778}" srcOrd="0" destOrd="0" presId="urn:microsoft.com/office/officeart/2005/8/layout/hChevron3"/>
    <dgm:cxn modelId="{25FB74C1-60BD-4306-BFE8-D7EACB2FE9FA}" srcId="{5E79F3E6-B68D-41F3-86B0-71C56C656F19}" destId="{3FF78AC2-E0D9-4CF9-A346-B8A7F9295032}" srcOrd="1" destOrd="0" parTransId="{885231DA-B68F-4533-A3BD-A0B9C592E1CF}" sibTransId="{56FC19BA-5230-431D-AB58-71BCC4323C3F}"/>
    <dgm:cxn modelId="{47912DEA-865D-4A1E-B001-CDEADE6B075A}" srcId="{5E79F3E6-B68D-41F3-86B0-71C56C656F19}" destId="{437AB298-399E-4E19-A6F8-3936DDE6FDF9}" srcOrd="2" destOrd="0" parTransId="{243F5A3C-6F85-43EB-850D-B0B87BA6F5B4}" sibTransId="{CC7734E3-B643-4427-9960-53BC989CA1CF}"/>
    <dgm:cxn modelId="{03A7BDB6-E63C-4078-997F-CAC80DA076C7}" type="presParOf" srcId="{D4E834D2-7E35-4A57-B1E8-48FD20F274CC}" destId="{93958278-1270-44EF-B248-FFE7D9A4ACEF}" srcOrd="0" destOrd="0" presId="urn:microsoft.com/office/officeart/2005/8/layout/hChevron3"/>
    <dgm:cxn modelId="{AA7C0FDD-43E5-4A44-91F3-97DE94CB4218}" type="presParOf" srcId="{D4E834D2-7E35-4A57-B1E8-48FD20F274CC}" destId="{12733CB7-3953-47FD-A8BC-0EE08441F1B7}" srcOrd="1" destOrd="0" presId="urn:microsoft.com/office/officeart/2005/8/layout/hChevron3"/>
    <dgm:cxn modelId="{E6A023E9-6E14-4AA1-A0E9-2B9F987D905E}" type="presParOf" srcId="{D4E834D2-7E35-4A57-B1E8-48FD20F274CC}" destId="{88AB84C4-6E34-4A2F-908F-A2FE8B291011}" srcOrd="2" destOrd="0" presId="urn:microsoft.com/office/officeart/2005/8/layout/hChevron3"/>
    <dgm:cxn modelId="{1516C9DF-86C1-4980-AEBF-BB2D8B820B01}" type="presParOf" srcId="{D4E834D2-7E35-4A57-B1E8-48FD20F274CC}" destId="{AB2DBB3D-86A9-428A-B3A0-0C6AE0F6CE7A}" srcOrd="3" destOrd="0" presId="urn:microsoft.com/office/officeart/2005/8/layout/hChevron3"/>
    <dgm:cxn modelId="{8AE0A21E-1ED9-405E-BCCD-D43F3E6C212E}" type="presParOf" srcId="{D4E834D2-7E35-4A57-B1E8-48FD20F274CC}" destId="{41C6E3E9-D301-4CB7-8538-EF43B67EF400}" srcOrd="4" destOrd="0" presId="urn:microsoft.com/office/officeart/2005/8/layout/hChevron3"/>
    <dgm:cxn modelId="{C0C60BEB-616D-44E5-BB92-6538F0AEE597}" type="presParOf" srcId="{D4E834D2-7E35-4A57-B1E8-48FD20F274CC}" destId="{04856E89-9B4F-41FD-91D5-613E816D6189}" srcOrd="5" destOrd="0" presId="urn:microsoft.com/office/officeart/2005/8/layout/hChevron3"/>
    <dgm:cxn modelId="{68670A8A-2F9A-4B78-9B18-7D93DCB3E00C}" type="presParOf" srcId="{D4E834D2-7E35-4A57-B1E8-48FD20F274CC}" destId="{C97A659C-F029-4BFC-8329-8C94E0097940}" srcOrd="6" destOrd="0" presId="urn:microsoft.com/office/officeart/2005/8/layout/hChevron3"/>
    <dgm:cxn modelId="{029C1102-8231-4368-91C9-AF3BBE15A049}" type="presParOf" srcId="{D4E834D2-7E35-4A57-B1E8-48FD20F274CC}" destId="{C6564B78-8F6A-4BA7-A03E-0F990D9B9F5E}" srcOrd="7" destOrd="0" presId="urn:microsoft.com/office/officeart/2005/8/layout/hChevron3"/>
    <dgm:cxn modelId="{3D42AAF5-E015-4220-BBAE-BE0BEFD45640}" type="presParOf" srcId="{D4E834D2-7E35-4A57-B1E8-48FD20F274CC}" destId="{1870D179-847F-4530-86A3-194B75F17778}" srcOrd="8" destOrd="0" presId="urn:microsoft.com/office/officeart/2005/8/layout/hChevron3"/>
    <dgm:cxn modelId="{6E572B2D-C2EC-49C8-835A-9E1CF6C11756}" type="presParOf" srcId="{D4E834D2-7E35-4A57-B1E8-48FD20F274CC}" destId="{95655EC1-CD93-475A-9ECD-D9C71FB70706}" srcOrd="9" destOrd="0" presId="urn:microsoft.com/office/officeart/2005/8/layout/hChevron3"/>
    <dgm:cxn modelId="{D5324D60-4CF9-4795-A2A7-E9F9C3700236}" type="presParOf" srcId="{D4E834D2-7E35-4A57-B1E8-48FD20F274CC}" destId="{501536CA-A496-420A-96E9-9400739FE5DA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E79F3E6-B68D-41F3-86B0-71C56C656F19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A5CD348A-A4B3-4F1F-96C2-C293A6F11F3E}">
      <dgm:prSet phldrT="[Text]"/>
      <dgm:spPr>
        <a:solidFill>
          <a:srgbClr val="FECA08"/>
        </a:solidFill>
        <a:ln>
          <a:solidFill>
            <a:schemeClr val="tx1">
              <a:lumMod val="75000"/>
              <a:lumOff val="25000"/>
            </a:schemeClr>
          </a:solidFill>
        </a:ln>
      </dgm:spPr>
      <dgm:t>
        <a:bodyPr/>
        <a:lstStyle/>
        <a:p>
          <a:r>
            <a:rPr lang="tr-TR" b="1" dirty="0" smtClean="0">
              <a:solidFill>
                <a:srgbClr val="404040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DHL Hakkında</a:t>
          </a:r>
          <a:endParaRPr lang="en-US" b="1" dirty="0">
            <a:solidFill>
              <a:srgbClr val="404040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C2E10F94-49B0-43A9-9646-D03F641B6692}" type="parTrans" cxnId="{7345C0AE-04AE-4659-A5BC-D0323B98F994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87B94E33-92F8-43E4-A6D3-CB02A9CD4F65}" type="sibTrans" cxnId="{7345C0AE-04AE-4659-A5BC-D0323B98F994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3FF78AC2-E0D9-4CF9-A346-B8A7F9295032}">
      <dgm:prSet phldrT="[Text]"/>
      <dgm:spPr>
        <a:solidFill>
          <a:srgbClr val="595959"/>
        </a:solidFill>
        <a:ln>
          <a:solidFill>
            <a:schemeClr val="tx1">
              <a:lumMod val="75000"/>
              <a:lumOff val="25000"/>
            </a:schemeClr>
          </a:solidFill>
        </a:ln>
      </dgm:spPr>
      <dgm:t>
        <a:bodyPr/>
        <a:lstStyle/>
        <a:p>
          <a:r>
            <a:rPr lang="tr-TR" b="1" dirty="0" smtClean="0">
              <a:solidFill>
                <a:srgbClr val="FECA08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Problem Tanımı</a:t>
          </a:r>
          <a:endParaRPr lang="en-US" b="1" dirty="0">
            <a:solidFill>
              <a:srgbClr val="FECA08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885231DA-B68F-4533-A3BD-A0B9C592E1CF}" type="parTrans" cxnId="{25FB74C1-60BD-4306-BFE8-D7EACB2FE9FA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56FC19BA-5230-431D-AB58-71BCC4323C3F}" type="sibTrans" cxnId="{25FB74C1-60BD-4306-BFE8-D7EACB2FE9FA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437AB298-399E-4E19-A6F8-3936DDE6FDF9}">
      <dgm:prSet phldrT="[Text]"/>
      <dgm:spPr>
        <a:solidFill>
          <a:srgbClr val="595959"/>
        </a:solidFill>
        <a:ln>
          <a:solidFill>
            <a:schemeClr val="tx1">
              <a:lumMod val="75000"/>
              <a:lumOff val="25000"/>
            </a:schemeClr>
          </a:solidFill>
        </a:ln>
      </dgm:spPr>
      <dgm:t>
        <a:bodyPr/>
        <a:lstStyle/>
        <a:p>
          <a:r>
            <a:rPr lang="tr-TR" b="1" dirty="0" smtClean="0">
              <a:solidFill>
                <a:srgbClr val="FECA08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Matematiksel Model</a:t>
          </a:r>
          <a:endParaRPr lang="en-US" b="1" dirty="0">
            <a:solidFill>
              <a:srgbClr val="FECA08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243F5A3C-6F85-43EB-850D-B0B87BA6F5B4}" type="parTrans" cxnId="{47912DEA-865D-4A1E-B001-CDEADE6B075A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CC7734E3-B643-4427-9960-53BC989CA1CF}" type="sibTrans" cxnId="{47912DEA-865D-4A1E-B001-CDEADE6B075A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F6FA7D5C-AB5A-4030-AC3A-745A6821D066}">
      <dgm:prSet/>
      <dgm:spPr>
        <a:solidFill>
          <a:srgbClr val="595959"/>
        </a:solidFill>
        <a:ln>
          <a:solidFill>
            <a:schemeClr val="tx1">
              <a:lumMod val="75000"/>
              <a:lumOff val="25000"/>
            </a:schemeClr>
          </a:solidFill>
        </a:ln>
      </dgm:spPr>
      <dgm:t>
        <a:bodyPr/>
        <a:lstStyle/>
        <a:p>
          <a:r>
            <a:rPr lang="tr-TR" b="1" dirty="0" smtClean="0">
              <a:solidFill>
                <a:srgbClr val="FECA08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Sezgisel Metot</a:t>
          </a:r>
          <a:endParaRPr lang="en-US" b="1" dirty="0">
            <a:solidFill>
              <a:srgbClr val="FECA08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E92187EE-AAD0-4277-B6D6-63BAC80B3ED9}" type="parTrans" cxnId="{37E91F14-932B-4E62-ADDF-7AC8696CDA17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8E7E316A-381F-495F-B089-66C680F78F88}" type="sibTrans" cxnId="{37E91F14-932B-4E62-ADDF-7AC8696CDA17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5F41EA39-911C-4ABB-A2EA-3DC291117593}">
      <dgm:prSet/>
      <dgm:spPr>
        <a:solidFill>
          <a:srgbClr val="595959"/>
        </a:solidFill>
        <a:ln>
          <a:solidFill>
            <a:schemeClr val="tx1">
              <a:lumMod val="75000"/>
              <a:lumOff val="25000"/>
            </a:schemeClr>
          </a:solidFill>
        </a:ln>
      </dgm:spPr>
      <dgm:t>
        <a:bodyPr/>
        <a:lstStyle/>
        <a:p>
          <a:r>
            <a:rPr lang="tr-TR" b="1" dirty="0" smtClean="0">
              <a:solidFill>
                <a:srgbClr val="FECA08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Karar Destek Sistemi</a:t>
          </a:r>
          <a:endParaRPr lang="en-US" b="1" dirty="0">
            <a:solidFill>
              <a:srgbClr val="FECA08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FE9727AE-2A1C-407D-975E-F4B94AA567AD}" type="parTrans" cxnId="{60C9EC61-E408-4C32-8C31-959A2C2E9AD5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790AAAEE-A1DC-4BDB-932C-67B62423B03E}" type="sibTrans" cxnId="{60C9EC61-E408-4C32-8C31-959A2C2E9AD5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BF5610F7-D566-4207-9CBC-F7640F838003}">
      <dgm:prSet/>
      <dgm:spPr>
        <a:solidFill>
          <a:srgbClr val="595959"/>
        </a:solidFill>
        <a:ln>
          <a:solidFill>
            <a:schemeClr val="tx1">
              <a:lumMod val="75000"/>
              <a:lumOff val="25000"/>
            </a:schemeClr>
          </a:solidFill>
        </a:ln>
      </dgm:spPr>
      <dgm:t>
        <a:bodyPr/>
        <a:lstStyle/>
        <a:p>
          <a:r>
            <a:rPr lang="tr-TR" b="1" dirty="0" smtClean="0">
              <a:solidFill>
                <a:srgbClr val="FECA08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Uygulama Sonuçları</a:t>
          </a:r>
          <a:endParaRPr lang="en-US" b="1" dirty="0">
            <a:solidFill>
              <a:srgbClr val="FECA08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47886CAA-8DF9-43B0-8611-047F0BB2757A}" type="parTrans" cxnId="{892264B9-F597-407A-B345-5084C9CE7832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C77D3832-421E-4EBE-926A-4899B33B0540}" type="sibTrans" cxnId="{892264B9-F597-407A-B345-5084C9CE7832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D4E834D2-7E35-4A57-B1E8-48FD20F274CC}" type="pres">
      <dgm:prSet presAssocID="{5E79F3E6-B68D-41F3-86B0-71C56C656F19}" presName="Name0" presStyleCnt="0">
        <dgm:presLayoutVars>
          <dgm:dir/>
          <dgm:resizeHandles val="exact"/>
        </dgm:presLayoutVars>
      </dgm:prSet>
      <dgm:spPr/>
    </dgm:pt>
    <dgm:pt modelId="{93958278-1270-44EF-B248-FFE7D9A4ACEF}" type="pres">
      <dgm:prSet presAssocID="{A5CD348A-A4B3-4F1F-96C2-C293A6F11F3E}" presName="parTxOnly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2733CB7-3953-47FD-A8BC-0EE08441F1B7}" type="pres">
      <dgm:prSet presAssocID="{87B94E33-92F8-43E4-A6D3-CB02A9CD4F65}" presName="parSpace" presStyleCnt="0"/>
      <dgm:spPr/>
    </dgm:pt>
    <dgm:pt modelId="{88AB84C4-6E34-4A2F-908F-A2FE8B291011}" type="pres">
      <dgm:prSet presAssocID="{3FF78AC2-E0D9-4CF9-A346-B8A7F9295032}" presName="parTxOnly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B2DBB3D-86A9-428A-B3A0-0C6AE0F6CE7A}" type="pres">
      <dgm:prSet presAssocID="{56FC19BA-5230-431D-AB58-71BCC4323C3F}" presName="parSpace" presStyleCnt="0"/>
      <dgm:spPr/>
    </dgm:pt>
    <dgm:pt modelId="{41C6E3E9-D301-4CB7-8538-EF43B67EF400}" type="pres">
      <dgm:prSet presAssocID="{437AB298-399E-4E19-A6F8-3936DDE6FDF9}" presName="parTxOnly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4856E89-9B4F-41FD-91D5-613E816D6189}" type="pres">
      <dgm:prSet presAssocID="{CC7734E3-B643-4427-9960-53BC989CA1CF}" presName="parSpace" presStyleCnt="0"/>
      <dgm:spPr/>
    </dgm:pt>
    <dgm:pt modelId="{C97A659C-F029-4BFC-8329-8C94E0097940}" type="pres">
      <dgm:prSet presAssocID="{F6FA7D5C-AB5A-4030-AC3A-745A6821D066}" presName="parTxOnly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6564B78-8F6A-4BA7-A03E-0F990D9B9F5E}" type="pres">
      <dgm:prSet presAssocID="{8E7E316A-381F-495F-B089-66C680F78F88}" presName="parSpace" presStyleCnt="0"/>
      <dgm:spPr/>
    </dgm:pt>
    <dgm:pt modelId="{1870D179-847F-4530-86A3-194B75F17778}" type="pres">
      <dgm:prSet presAssocID="{5F41EA39-911C-4ABB-A2EA-3DC291117593}" presName="parTxOnly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5655EC1-CD93-475A-9ECD-D9C71FB70706}" type="pres">
      <dgm:prSet presAssocID="{790AAAEE-A1DC-4BDB-932C-67B62423B03E}" presName="parSpace" presStyleCnt="0"/>
      <dgm:spPr/>
    </dgm:pt>
    <dgm:pt modelId="{501536CA-A496-420A-96E9-9400739FE5DA}" type="pres">
      <dgm:prSet presAssocID="{BF5610F7-D566-4207-9CBC-F7640F838003}" presName="parTxOnly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9AD78D6-47C2-40F4-9284-B8986B2299CE}" type="presOf" srcId="{A5CD348A-A4B3-4F1F-96C2-C293A6F11F3E}" destId="{93958278-1270-44EF-B248-FFE7D9A4ACEF}" srcOrd="0" destOrd="0" presId="urn:microsoft.com/office/officeart/2005/8/layout/hChevron3"/>
    <dgm:cxn modelId="{55859844-307D-4AC8-A0F3-7E64209999E2}" type="presOf" srcId="{3FF78AC2-E0D9-4CF9-A346-B8A7F9295032}" destId="{88AB84C4-6E34-4A2F-908F-A2FE8B291011}" srcOrd="0" destOrd="0" presId="urn:microsoft.com/office/officeart/2005/8/layout/hChevron3"/>
    <dgm:cxn modelId="{60C9EC61-E408-4C32-8C31-959A2C2E9AD5}" srcId="{5E79F3E6-B68D-41F3-86B0-71C56C656F19}" destId="{5F41EA39-911C-4ABB-A2EA-3DC291117593}" srcOrd="4" destOrd="0" parTransId="{FE9727AE-2A1C-407D-975E-F4B94AA567AD}" sibTransId="{790AAAEE-A1DC-4BDB-932C-67B62423B03E}"/>
    <dgm:cxn modelId="{7345C0AE-04AE-4659-A5BC-D0323B98F994}" srcId="{5E79F3E6-B68D-41F3-86B0-71C56C656F19}" destId="{A5CD348A-A4B3-4F1F-96C2-C293A6F11F3E}" srcOrd="0" destOrd="0" parTransId="{C2E10F94-49B0-43A9-9646-D03F641B6692}" sibTransId="{87B94E33-92F8-43E4-A6D3-CB02A9CD4F65}"/>
    <dgm:cxn modelId="{F801D051-F5CA-4B47-A660-F942A1F9B86D}" type="presOf" srcId="{437AB298-399E-4E19-A6F8-3936DDE6FDF9}" destId="{41C6E3E9-D301-4CB7-8538-EF43B67EF400}" srcOrd="0" destOrd="0" presId="urn:microsoft.com/office/officeart/2005/8/layout/hChevron3"/>
    <dgm:cxn modelId="{37371462-6011-431F-A878-3657DF09295D}" type="presOf" srcId="{BF5610F7-D566-4207-9CBC-F7640F838003}" destId="{501536CA-A496-420A-96E9-9400739FE5DA}" srcOrd="0" destOrd="0" presId="urn:microsoft.com/office/officeart/2005/8/layout/hChevron3"/>
    <dgm:cxn modelId="{29A4B3A9-B260-4A3A-B6FE-2638216EF86C}" type="presOf" srcId="{5F41EA39-911C-4ABB-A2EA-3DC291117593}" destId="{1870D179-847F-4530-86A3-194B75F17778}" srcOrd="0" destOrd="0" presId="urn:microsoft.com/office/officeart/2005/8/layout/hChevron3"/>
    <dgm:cxn modelId="{B1E0C773-3954-4450-944C-0D078B8E05D2}" type="presOf" srcId="{F6FA7D5C-AB5A-4030-AC3A-745A6821D066}" destId="{C97A659C-F029-4BFC-8329-8C94E0097940}" srcOrd="0" destOrd="0" presId="urn:microsoft.com/office/officeart/2005/8/layout/hChevron3"/>
    <dgm:cxn modelId="{892264B9-F597-407A-B345-5084C9CE7832}" srcId="{5E79F3E6-B68D-41F3-86B0-71C56C656F19}" destId="{BF5610F7-D566-4207-9CBC-F7640F838003}" srcOrd="5" destOrd="0" parTransId="{47886CAA-8DF9-43B0-8611-047F0BB2757A}" sibTransId="{C77D3832-421E-4EBE-926A-4899B33B0540}"/>
    <dgm:cxn modelId="{0DD7CF67-21CA-4F84-AA6D-94DAB3C3DC1F}" type="presOf" srcId="{5E79F3E6-B68D-41F3-86B0-71C56C656F19}" destId="{D4E834D2-7E35-4A57-B1E8-48FD20F274CC}" srcOrd="0" destOrd="0" presId="urn:microsoft.com/office/officeart/2005/8/layout/hChevron3"/>
    <dgm:cxn modelId="{37E91F14-932B-4E62-ADDF-7AC8696CDA17}" srcId="{5E79F3E6-B68D-41F3-86B0-71C56C656F19}" destId="{F6FA7D5C-AB5A-4030-AC3A-745A6821D066}" srcOrd="3" destOrd="0" parTransId="{E92187EE-AAD0-4277-B6D6-63BAC80B3ED9}" sibTransId="{8E7E316A-381F-495F-B089-66C680F78F88}"/>
    <dgm:cxn modelId="{25FB74C1-60BD-4306-BFE8-D7EACB2FE9FA}" srcId="{5E79F3E6-B68D-41F3-86B0-71C56C656F19}" destId="{3FF78AC2-E0D9-4CF9-A346-B8A7F9295032}" srcOrd="1" destOrd="0" parTransId="{885231DA-B68F-4533-A3BD-A0B9C592E1CF}" sibTransId="{56FC19BA-5230-431D-AB58-71BCC4323C3F}"/>
    <dgm:cxn modelId="{47912DEA-865D-4A1E-B001-CDEADE6B075A}" srcId="{5E79F3E6-B68D-41F3-86B0-71C56C656F19}" destId="{437AB298-399E-4E19-A6F8-3936DDE6FDF9}" srcOrd="2" destOrd="0" parTransId="{243F5A3C-6F85-43EB-850D-B0B87BA6F5B4}" sibTransId="{CC7734E3-B643-4427-9960-53BC989CA1CF}"/>
    <dgm:cxn modelId="{EE943534-3A21-49FA-B1C3-735A61EAEDC7}" type="presParOf" srcId="{D4E834D2-7E35-4A57-B1E8-48FD20F274CC}" destId="{93958278-1270-44EF-B248-FFE7D9A4ACEF}" srcOrd="0" destOrd="0" presId="urn:microsoft.com/office/officeart/2005/8/layout/hChevron3"/>
    <dgm:cxn modelId="{A15BD768-1AAA-4038-90C1-35EF9704BA89}" type="presParOf" srcId="{D4E834D2-7E35-4A57-B1E8-48FD20F274CC}" destId="{12733CB7-3953-47FD-A8BC-0EE08441F1B7}" srcOrd="1" destOrd="0" presId="urn:microsoft.com/office/officeart/2005/8/layout/hChevron3"/>
    <dgm:cxn modelId="{3D6ED868-3EE6-4DDC-8381-9094A0989F91}" type="presParOf" srcId="{D4E834D2-7E35-4A57-B1E8-48FD20F274CC}" destId="{88AB84C4-6E34-4A2F-908F-A2FE8B291011}" srcOrd="2" destOrd="0" presId="urn:microsoft.com/office/officeart/2005/8/layout/hChevron3"/>
    <dgm:cxn modelId="{ACDFB814-6801-4CAC-B8AF-1E00DE73835F}" type="presParOf" srcId="{D4E834D2-7E35-4A57-B1E8-48FD20F274CC}" destId="{AB2DBB3D-86A9-428A-B3A0-0C6AE0F6CE7A}" srcOrd="3" destOrd="0" presId="urn:microsoft.com/office/officeart/2005/8/layout/hChevron3"/>
    <dgm:cxn modelId="{ED7D9F34-46C5-4AA3-96A6-298681C7B887}" type="presParOf" srcId="{D4E834D2-7E35-4A57-B1E8-48FD20F274CC}" destId="{41C6E3E9-D301-4CB7-8538-EF43B67EF400}" srcOrd="4" destOrd="0" presId="urn:microsoft.com/office/officeart/2005/8/layout/hChevron3"/>
    <dgm:cxn modelId="{A6FF4525-9CB4-4694-8097-CC4E9A8EA772}" type="presParOf" srcId="{D4E834D2-7E35-4A57-B1E8-48FD20F274CC}" destId="{04856E89-9B4F-41FD-91D5-613E816D6189}" srcOrd="5" destOrd="0" presId="urn:microsoft.com/office/officeart/2005/8/layout/hChevron3"/>
    <dgm:cxn modelId="{5024AC4B-2148-4660-BD64-742E23B3E9E2}" type="presParOf" srcId="{D4E834D2-7E35-4A57-B1E8-48FD20F274CC}" destId="{C97A659C-F029-4BFC-8329-8C94E0097940}" srcOrd="6" destOrd="0" presId="urn:microsoft.com/office/officeart/2005/8/layout/hChevron3"/>
    <dgm:cxn modelId="{4399C298-5CA6-4964-984F-11178ED2C546}" type="presParOf" srcId="{D4E834D2-7E35-4A57-B1E8-48FD20F274CC}" destId="{C6564B78-8F6A-4BA7-A03E-0F990D9B9F5E}" srcOrd="7" destOrd="0" presId="urn:microsoft.com/office/officeart/2005/8/layout/hChevron3"/>
    <dgm:cxn modelId="{56051463-233D-4B9B-A84B-72C31B83D495}" type="presParOf" srcId="{D4E834D2-7E35-4A57-B1E8-48FD20F274CC}" destId="{1870D179-847F-4530-86A3-194B75F17778}" srcOrd="8" destOrd="0" presId="urn:microsoft.com/office/officeart/2005/8/layout/hChevron3"/>
    <dgm:cxn modelId="{8061040A-F8DD-4459-8D2C-C3FCE505EA8F}" type="presParOf" srcId="{D4E834D2-7E35-4A57-B1E8-48FD20F274CC}" destId="{95655EC1-CD93-475A-9ECD-D9C71FB70706}" srcOrd="9" destOrd="0" presId="urn:microsoft.com/office/officeart/2005/8/layout/hChevron3"/>
    <dgm:cxn modelId="{27023FF6-6158-4898-9215-3166FF3D97A8}" type="presParOf" srcId="{D4E834D2-7E35-4A57-B1E8-48FD20F274CC}" destId="{501536CA-A496-420A-96E9-9400739FE5DA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E79F3E6-B68D-41F3-86B0-71C56C656F19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A5CD348A-A4B3-4F1F-96C2-C293A6F11F3E}">
      <dgm:prSet phldrT="[Text]"/>
      <dgm:spPr>
        <a:solidFill>
          <a:srgbClr val="FECA08"/>
        </a:solidFill>
        <a:ln>
          <a:solidFill>
            <a:schemeClr val="tx1">
              <a:lumMod val="75000"/>
              <a:lumOff val="25000"/>
            </a:schemeClr>
          </a:solidFill>
        </a:ln>
      </dgm:spPr>
      <dgm:t>
        <a:bodyPr/>
        <a:lstStyle/>
        <a:p>
          <a:r>
            <a:rPr lang="tr-TR" b="1" dirty="0" smtClean="0">
              <a:solidFill>
                <a:srgbClr val="404040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DHL Hakkında</a:t>
          </a:r>
          <a:endParaRPr lang="en-US" b="1" dirty="0">
            <a:solidFill>
              <a:srgbClr val="404040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C2E10F94-49B0-43A9-9646-D03F641B6692}" type="parTrans" cxnId="{7345C0AE-04AE-4659-A5BC-D0323B98F994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87B94E33-92F8-43E4-A6D3-CB02A9CD4F65}" type="sibTrans" cxnId="{7345C0AE-04AE-4659-A5BC-D0323B98F994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3FF78AC2-E0D9-4CF9-A346-B8A7F9295032}">
      <dgm:prSet phldrT="[Text]"/>
      <dgm:spPr>
        <a:solidFill>
          <a:srgbClr val="595959"/>
        </a:solidFill>
        <a:ln>
          <a:solidFill>
            <a:schemeClr val="tx1">
              <a:lumMod val="75000"/>
              <a:lumOff val="25000"/>
            </a:schemeClr>
          </a:solidFill>
        </a:ln>
      </dgm:spPr>
      <dgm:t>
        <a:bodyPr/>
        <a:lstStyle/>
        <a:p>
          <a:r>
            <a:rPr lang="tr-TR" b="1" dirty="0" smtClean="0">
              <a:solidFill>
                <a:srgbClr val="FECA08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Problem Tanımı</a:t>
          </a:r>
          <a:endParaRPr lang="en-US" b="1" dirty="0">
            <a:solidFill>
              <a:srgbClr val="FECA08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885231DA-B68F-4533-A3BD-A0B9C592E1CF}" type="parTrans" cxnId="{25FB74C1-60BD-4306-BFE8-D7EACB2FE9FA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56FC19BA-5230-431D-AB58-71BCC4323C3F}" type="sibTrans" cxnId="{25FB74C1-60BD-4306-BFE8-D7EACB2FE9FA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437AB298-399E-4E19-A6F8-3936DDE6FDF9}">
      <dgm:prSet phldrT="[Text]"/>
      <dgm:spPr>
        <a:solidFill>
          <a:srgbClr val="595959"/>
        </a:solidFill>
        <a:ln>
          <a:solidFill>
            <a:schemeClr val="tx1">
              <a:lumMod val="75000"/>
              <a:lumOff val="25000"/>
            </a:schemeClr>
          </a:solidFill>
        </a:ln>
      </dgm:spPr>
      <dgm:t>
        <a:bodyPr/>
        <a:lstStyle/>
        <a:p>
          <a:r>
            <a:rPr lang="tr-TR" b="1" dirty="0" smtClean="0">
              <a:solidFill>
                <a:srgbClr val="FECA08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Matematiksel Model</a:t>
          </a:r>
          <a:endParaRPr lang="en-US" b="1" dirty="0">
            <a:solidFill>
              <a:srgbClr val="FECA08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243F5A3C-6F85-43EB-850D-B0B87BA6F5B4}" type="parTrans" cxnId="{47912DEA-865D-4A1E-B001-CDEADE6B075A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CC7734E3-B643-4427-9960-53BC989CA1CF}" type="sibTrans" cxnId="{47912DEA-865D-4A1E-B001-CDEADE6B075A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F6FA7D5C-AB5A-4030-AC3A-745A6821D066}">
      <dgm:prSet/>
      <dgm:spPr>
        <a:solidFill>
          <a:srgbClr val="595959"/>
        </a:solidFill>
        <a:ln>
          <a:solidFill>
            <a:schemeClr val="tx1">
              <a:lumMod val="75000"/>
              <a:lumOff val="25000"/>
            </a:schemeClr>
          </a:solidFill>
        </a:ln>
      </dgm:spPr>
      <dgm:t>
        <a:bodyPr/>
        <a:lstStyle/>
        <a:p>
          <a:r>
            <a:rPr lang="tr-TR" b="1" dirty="0" smtClean="0">
              <a:solidFill>
                <a:srgbClr val="FECA08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Sezgisel Metot</a:t>
          </a:r>
          <a:endParaRPr lang="en-US" b="1" dirty="0">
            <a:solidFill>
              <a:srgbClr val="FECA08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E92187EE-AAD0-4277-B6D6-63BAC80B3ED9}" type="parTrans" cxnId="{37E91F14-932B-4E62-ADDF-7AC8696CDA17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8E7E316A-381F-495F-B089-66C680F78F88}" type="sibTrans" cxnId="{37E91F14-932B-4E62-ADDF-7AC8696CDA17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5F41EA39-911C-4ABB-A2EA-3DC291117593}">
      <dgm:prSet/>
      <dgm:spPr>
        <a:solidFill>
          <a:srgbClr val="595959"/>
        </a:solidFill>
        <a:ln>
          <a:solidFill>
            <a:schemeClr val="tx1">
              <a:lumMod val="75000"/>
              <a:lumOff val="25000"/>
            </a:schemeClr>
          </a:solidFill>
        </a:ln>
      </dgm:spPr>
      <dgm:t>
        <a:bodyPr/>
        <a:lstStyle/>
        <a:p>
          <a:r>
            <a:rPr lang="tr-TR" b="1" dirty="0" smtClean="0">
              <a:solidFill>
                <a:srgbClr val="FECA08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Karar Destek Sistemi</a:t>
          </a:r>
          <a:endParaRPr lang="en-US" b="1" dirty="0">
            <a:solidFill>
              <a:srgbClr val="FECA08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FE9727AE-2A1C-407D-975E-F4B94AA567AD}" type="parTrans" cxnId="{60C9EC61-E408-4C32-8C31-959A2C2E9AD5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790AAAEE-A1DC-4BDB-932C-67B62423B03E}" type="sibTrans" cxnId="{60C9EC61-E408-4C32-8C31-959A2C2E9AD5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BF5610F7-D566-4207-9CBC-F7640F838003}">
      <dgm:prSet/>
      <dgm:spPr>
        <a:solidFill>
          <a:srgbClr val="595959"/>
        </a:solidFill>
        <a:ln>
          <a:solidFill>
            <a:schemeClr val="tx1">
              <a:lumMod val="75000"/>
              <a:lumOff val="25000"/>
            </a:schemeClr>
          </a:solidFill>
        </a:ln>
      </dgm:spPr>
      <dgm:t>
        <a:bodyPr/>
        <a:lstStyle/>
        <a:p>
          <a:r>
            <a:rPr lang="tr-TR" b="1" dirty="0" smtClean="0">
              <a:solidFill>
                <a:srgbClr val="FECA08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Uygulama Sonuçları</a:t>
          </a:r>
          <a:endParaRPr lang="en-US" b="1" dirty="0">
            <a:solidFill>
              <a:srgbClr val="FECA08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47886CAA-8DF9-43B0-8611-047F0BB2757A}" type="parTrans" cxnId="{892264B9-F597-407A-B345-5084C9CE7832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C77D3832-421E-4EBE-926A-4899B33B0540}" type="sibTrans" cxnId="{892264B9-F597-407A-B345-5084C9CE7832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D4E834D2-7E35-4A57-B1E8-48FD20F274CC}" type="pres">
      <dgm:prSet presAssocID="{5E79F3E6-B68D-41F3-86B0-71C56C656F19}" presName="Name0" presStyleCnt="0">
        <dgm:presLayoutVars>
          <dgm:dir/>
          <dgm:resizeHandles val="exact"/>
        </dgm:presLayoutVars>
      </dgm:prSet>
      <dgm:spPr/>
    </dgm:pt>
    <dgm:pt modelId="{93958278-1270-44EF-B248-FFE7D9A4ACEF}" type="pres">
      <dgm:prSet presAssocID="{A5CD348A-A4B3-4F1F-96C2-C293A6F11F3E}" presName="parTxOnly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2733CB7-3953-47FD-A8BC-0EE08441F1B7}" type="pres">
      <dgm:prSet presAssocID="{87B94E33-92F8-43E4-A6D3-CB02A9CD4F65}" presName="parSpace" presStyleCnt="0"/>
      <dgm:spPr/>
    </dgm:pt>
    <dgm:pt modelId="{88AB84C4-6E34-4A2F-908F-A2FE8B291011}" type="pres">
      <dgm:prSet presAssocID="{3FF78AC2-E0D9-4CF9-A346-B8A7F9295032}" presName="parTxOnly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B2DBB3D-86A9-428A-B3A0-0C6AE0F6CE7A}" type="pres">
      <dgm:prSet presAssocID="{56FC19BA-5230-431D-AB58-71BCC4323C3F}" presName="parSpace" presStyleCnt="0"/>
      <dgm:spPr/>
    </dgm:pt>
    <dgm:pt modelId="{41C6E3E9-D301-4CB7-8538-EF43B67EF400}" type="pres">
      <dgm:prSet presAssocID="{437AB298-399E-4E19-A6F8-3936DDE6FDF9}" presName="parTxOnly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4856E89-9B4F-41FD-91D5-613E816D6189}" type="pres">
      <dgm:prSet presAssocID="{CC7734E3-B643-4427-9960-53BC989CA1CF}" presName="parSpace" presStyleCnt="0"/>
      <dgm:spPr/>
    </dgm:pt>
    <dgm:pt modelId="{C97A659C-F029-4BFC-8329-8C94E0097940}" type="pres">
      <dgm:prSet presAssocID="{F6FA7D5C-AB5A-4030-AC3A-745A6821D066}" presName="parTxOnly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6564B78-8F6A-4BA7-A03E-0F990D9B9F5E}" type="pres">
      <dgm:prSet presAssocID="{8E7E316A-381F-495F-B089-66C680F78F88}" presName="parSpace" presStyleCnt="0"/>
      <dgm:spPr/>
    </dgm:pt>
    <dgm:pt modelId="{1870D179-847F-4530-86A3-194B75F17778}" type="pres">
      <dgm:prSet presAssocID="{5F41EA39-911C-4ABB-A2EA-3DC291117593}" presName="parTxOnly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5655EC1-CD93-475A-9ECD-D9C71FB70706}" type="pres">
      <dgm:prSet presAssocID="{790AAAEE-A1DC-4BDB-932C-67B62423B03E}" presName="parSpace" presStyleCnt="0"/>
      <dgm:spPr/>
    </dgm:pt>
    <dgm:pt modelId="{501536CA-A496-420A-96E9-9400739FE5DA}" type="pres">
      <dgm:prSet presAssocID="{BF5610F7-D566-4207-9CBC-F7640F838003}" presName="parTxOnly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0C9EC61-E408-4C32-8C31-959A2C2E9AD5}" srcId="{5E79F3E6-B68D-41F3-86B0-71C56C656F19}" destId="{5F41EA39-911C-4ABB-A2EA-3DC291117593}" srcOrd="4" destOrd="0" parTransId="{FE9727AE-2A1C-407D-975E-F4B94AA567AD}" sibTransId="{790AAAEE-A1DC-4BDB-932C-67B62423B03E}"/>
    <dgm:cxn modelId="{7345C0AE-04AE-4659-A5BC-D0323B98F994}" srcId="{5E79F3E6-B68D-41F3-86B0-71C56C656F19}" destId="{A5CD348A-A4B3-4F1F-96C2-C293A6F11F3E}" srcOrd="0" destOrd="0" parTransId="{C2E10F94-49B0-43A9-9646-D03F641B6692}" sibTransId="{87B94E33-92F8-43E4-A6D3-CB02A9CD4F65}"/>
    <dgm:cxn modelId="{C18F64BE-2AB8-4EEA-BA40-0F70E997C61D}" type="presOf" srcId="{437AB298-399E-4E19-A6F8-3936DDE6FDF9}" destId="{41C6E3E9-D301-4CB7-8538-EF43B67EF400}" srcOrd="0" destOrd="0" presId="urn:microsoft.com/office/officeart/2005/8/layout/hChevron3"/>
    <dgm:cxn modelId="{91F4B2F8-5C38-48D5-BC64-AD035797C0CD}" type="presOf" srcId="{F6FA7D5C-AB5A-4030-AC3A-745A6821D066}" destId="{C97A659C-F029-4BFC-8329-8C94E0097940}" srcOrd="0" destOrd="0" presId="urn:microsoft.com/office/officeart/2005/8/layout/hChevron3"/>
    <dgm:cxn modelId="{21F7C9A5-7D38-4A83-99F2-961F3C5B43D0}" type="presOf" srcId="{5E79F3E6-B68D-41F3-86B0-71C56C656F19}" destId="{D4E834D2-7E35-4A57-B1E8-48FD20F274CC}" srcOrd="0" destOrd="0" presId="urn:microsoft.com/office/officeart/2005/8/layout/hChevron3"/>
    <dgm:cxn modelId="{892264B9-F597-407A-B345-5084C9CE7832}" srcId="{5E79F3E6-B68D-41F3-86B0-71C56C656F19}" destId="{BF5610F7-D566-4207-9CBC-F7640F838003}" srcOrd="5" destOrd="0" parTransId="{47886CAA-8DF9-43B0-8611-047F0BB2757A}" sibTransId="{C77D3832-421E-4EBE-926A-4899B33B0540}"/>
    <dgm:cxn modelId="{37E91F14-932B-4E62-ADDF-7AC8696CDA17}" srcId="{5E79F3E6-B68D-41F3-86B0-71C56C656F19}" destId="{F6FA7D5C-AB5A-4030-AC3A-745A6821D066}" srcOrd="3" destOrd="0" parTransId="{E92187EE-AAD0-4277-B6D6-63BAC80B3ED9}" sibTransId="{8E7E316A-381F-495F-B089-66C680F78F88}"/>
    <dgm:cxn modelId="{25FB74C1-60BD-4306-BFE8-D7EACB2FE9FA}" srcId="{5E79F3E6-B68D-41F3-86B0-71C56C656F19}" destId="{3FF78AC2-E0D9-4CF9-A346-B8A7F9295032}" srcOrd="1" destOrd="0" parTransId="{885231DA-B68F-4533-A3BD-A0B9C592E1CF}" sibTransId="{56FC19BA-5230-431D-AB58-71BCC4323C3F}"/>
    <dgm:cxn modelId="{47912DEA-865D-4A1E-B001-CDEADE6B075A}" srcId="{5E79F3E6-B68D-41F3-86B0-71C56C656F19}" destId="{437AB298-399E-4E19-A6F8-3936DDE6FDF9}" srcOrd="2" destOrd="0" parTransId="{243F5A3C-6F85-43EB-850D-B0B87BA6F5B4}" sibTransId="{CC7734E3-B643-4427-9960-53BC989CA1CF}"/>
    <dgm:cxn modelId="{026E3511-9CFC-4896-B5C0-C4320C79CCF5}" type="presOf" srcId="{3FF78AC2-E0D9-4CF9-A346-B8A7F9295032}" destId="{88AB84C4-6E34-4A2F-908F-A2FE8B291011}" srcOrd="0" destOrd="0" presId="urn:microsoft.com/office/officeart/2005/8/layout/hChevron3"/>
    <dgm:cxn modelId="{058CB1D5-EB2C-4C98-916F-8D1737652895}" type="presOf" srcId="{BF5610F7-D566-4207-9CBC-F7640F838003}" destId="{501536CA-A496-420A-96E9-9400739FE5DA}" srcOrd="0" destOrd="0" presId="urn:microsoft.com/office/officeart/2005/8/layout/hChevron3"/>
    <dgm:cxn modelId="{9F5A639F-C307-4892-9422-D1CEAE87A0AB}" type="presOf" srcId="{A5CD348A-A4B3-4F1F-96C2-C293A6F11F3E}" destId="{93958278-1270-44EF-B248-FFE7D9A4ACEF}" srcOrd="0" destOrd="0" presId="urn:microsoft.com/office/officeart/2005/8/layout/hChevron3"/>
    <dgm:cxn modelId="{6A0CE736-5B89-4A06-9A92-35FC43E876E2}" type="presOf" srcId="{5F41EA39-911C-4ABB-A2EA-3DC291117593}" destId="{1870D179-847F-4530-86A3-194B75F17778}" srcOrd="0" destOrd="0" presId="urn:microsoft.com/office/officeart/2005/8/layout/hChevron3"/>
    <dgm:cxn modelId="{7BEE86A5-521C-45C6-A2B9-C8F2E1412EA8}" type="presParOf" srcId="{D4E834D2-7E35-4A57-B1E8-48FD20F274CC}" destId="{93958278-1270-44EF-B248-FFE7D9A4ACEF}" srcOrd="0" destOrd="0" presId="urn:microsoft.com/office/officeart/2005/8/layout/hChevron3"/>
    <dgm:cxn modelId="{8BC9D3DB-1A4E-4A49-83E4-F787539261AF}" type="presParOf" srcId="{D4E834D2-7E35-4A57-B1E8-48FD20F274CC}" destId="{12733CB7-3953-47FD-A8BC-0EE08441F1B7}" srcOrd="1" destOrd="0" presId="urn:microsoft.com/office/officeart/2005/8/layout/hChevron3"/>
    <dgm:cxn modelId="{7A289FA8-8EE3-469E-AB6E-B3B48FDEA1DE}" type="presParOf" srcId="{D4E834D2-7E35-4A57-B1E8-48FD20F274CC}" destId="{88AB84C4-6E34-4A2F-908F-A2FE8B291011}" srcOrd="2" destOrd="0" presId="urn:microsoft.com/office/officeart/2005/8/layout/hChevron3"/>
    <dgm:cxn modelId="{B90E9D52-A1EF-492C-9A41-A615BA6CB90F}" type="presParOf" srcId="{D4E834D2-7E35-4A57-B1E8-48FD20F274CC}" destId="{AB2DBB3D-86A9-428A-B3A0-0C6AE0F6CE7A}" srcOrd="3" destOrd="0" presId="urn:microsoft.com/office/officeart/2005/8/layout/hChevron3"/>
    <dgm:cxn modelId="{1DEB6F7D-4173-4F97-B9B2-D709413D8C00}" type="presParOf" srcId="{D4E834D2-7E35-4A57-B1E8-48FD20F274CC}" destId="{41C6E3E9-D301-4CB7-8538-EF43B67EF400}" srcOrd="4" destOrd="0" presId="urn:microsoft.com/office/officeart/2005/8/layout/hChevron3"/>
    <dgm:cxn modelId="{332AD19D-8995-41FC-9660-0C603F7A20E2}" type="presParOf" srcId="{D4E834D2-7E35-4A57-B1E8-48FD20F274CC}" destId="{04856E89-9B4F-41FD-91D5-613E816D6189}" srcOrd="5" destOrd="0" presId="urn:microsoft.com/office/officeart/2005/8/layout/hChevron3"/>
    <dgm:cxn modelId="{B2C8F681-DEAF-41A8-AD32-0CB3490F8452}" type="presParOf" srcId="{D4E834D2-7E35-4A57-B1E8-48FD20F274CC}" destId="{C97A659C-F029-4BFC-8329-8C94E0097940}" srcOrd="6" destOrd="0" presId="urn:microsoft.com/office/officeart/2005/8/layout/hChevron3"/>
    <dgm:cxn modelId="{6E331EB7-DB57-4597-A016-FD0664B30771}" type="presParOf" srcId="{D4E834D2-7E35-4A57-B1E8-48FD20F274CC}" destId="{C6564B78-8F6A-4BA7-A03E-0F990D9B9F5E}" srcOrd="7" destOrd="0" presId="urn:microsoft.com/office/officeart/2005/8/layout/hChevron3"/>
    <dgm:cxn modelId="{2F6353B5-AF66-4FA1-A817-7CEFD7357EB9}" type="presParOf" srcId="{D4E834D2-7E35-4A57-B1E8-48FD20F274CC}" destId="{1870D179-847F-4530-86A3-194B75F17778}" srcOrd="8" destOrd="0" presId="urn:microsoft.com/office/officeart/2005/8/layout/hChevron3"/>
    <dgm:cxn modelId="{F2B8E8FC-3FA7-4089-B761-5122F8FDDC54}" type="presParOf" srcId="{D4E834D2-7E35-4A57-B1E8-48FD20F274CC}" destId="{95655EC1-CD93-475A-9ECD-D9C71FB70706}" srcOrd="9" destOrd="0" presId="urn:microsoft.com/office/officeart/2005/8/layout/hChevron3"/>
    <dgm:cxn modelId="{39B1BA45-6868-4EEA-977D-A5582A4DB0BD}" type="presParOf" srcId="{D4E834D2-7E35-4A57-B1E8-48FD20F274CC}" destId="{501536CA-A496-420A-96E9-9400739FE5DA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E79F3E6-B68D-41F3-86B0-71C56C656F19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A5CD348A-A4B3-4F1F-96C2-C293A6F11F3E}">
      <dgm:prSet phldrT="[Text]"/>
      <dgm:spPr>
        <a:solidFill>
          <a:srgbClr val="FECA08"/>
        </a:solidFill>
        <a:ln>
          <a:solidFill>
            <a:schemeClr val="tx1">
              <a:lumMod val="75000"/>
              <a:lumOff val="25000"/>
            </a:schemeClr>
          </a:solidFill>
        </a:ln>
      </dgm:spPr>
      <dgm:t>
        <a:bodyPr/>
        <a:lstStyle/>
        <a:p>
          <a:r>
            <a:rPr lang="tr-TR" b="1" dirty="0" smtClean="0">
              <a:solidFill>
                <a:srgbClr val="404040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DHL Hakkında</a:t>
          </a:r>
          <a:endParaRPr lang="en-US" b="1" dirty="0">
            <a:solidFill>
              <a:srgbClr val="404040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C2E10F94-49B0-43A9-9646-D03F641B6692}" type="parTrans" cxnId="{7345C0AE-04AE-4659-A5BC-D0323B98F994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87B94E33-92F8-43E4-A6D3-CB02A9CD4F65}" type="sibTrans" cxnId="{7345C0AE-04AE-4659-A5BC-D0323B98F994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3FF78AC2-E0D9-4CF9-A346-B8A7F9295032}">
      <dgm:prSet phldrT="[Text]"/>
      <dgm:spPr>
        <a:solidFill>
          <a:srgbClr val="595959"/>
        </a:solidFill>
        <a:ln>
          <a:solidFill>
            <a:schemeClr val="tx1">
              <a:lumMod val="75000"/>
              <a:lumOff val="25000"/>
            </a:schemeClr>
          </a:solidFill>
        </a:ln>
      </dgm:spPr>
      <dgm:t>
        <a:bodyPr/>
        <a:lstStyle/>
        <a:p>
          <a:r>
            <a:rPr lang="tr-TR" b="1" dirty="0" smtClean="0">
              <a:solidFill>
                <a:srgbClr val="FECA08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Problem Tanımı</a:t>
          </a:r>
          <a:endParaRPr lang="en-US" b="1" dirty="0">
            <a:solidFill>
              <a:srgbClr val="FECA08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885231DA-B68F-4533-A3BD-A0B9C592E1CF}" type="parTrans" cxnId="{25FB74C1-60BD-4306-BFE8-D7EACB2FE9FA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56FC19BA-5230-431D-AB58-71BCC4323C3F}" type="sibTrans" cxnId="{25FB74C1-60BD-4306-BFE8-D7EACB2FE9FA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437AB298-399E-4E19-A6F8-3936DDE6FDF9}">
      <dgm:prSet phldrT="[Text]"/>
      <dgm:spPr>
        <a:solidFill>
          <a:srgbClr val="595959"/>
        </a:solidFill>
        <a:ln>
          <a:solidFill>
            <a:schemeClr val="tx1">
              <a:lumMod val="75000"/>
              <a:lumOff val="25000"/>
            </a:schemeClr>
          </a:solidFill>
        </a:ln>
      </dgm:spPr>
      <dgm:t>
        <a:bodyPr/>
        <a:lstStyle/>
        <a:p>
          <a:r>
            <a:rPr lang="tr-TR" b="1" dirty="0" smtClean="0">
              <a:solidFill>
                <a:srgbClr val="FECA08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Matematiksel Model</a:t>
          </a:r>
          <a:endParaRPr lang="en-US" b="1" dirty="0">
            <a:solidFill>
              <a:srgbClr val="FECA08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243F5A3C-6F85-43EB-850D-B0B87BA6F5B4}" type="parTrans" cxnId="{47912DEA-865D-4A1E-B001-CDEADE6B075A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CC7734E3-B643-4427-9960-53BC989CA1CF}" type="sibTrans" cxnId="{47912DEA-865D-4A1E-B001-CDEADE6B075A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F6FA7D5C-AB5A-4030-AC3A-745A6821D066}">
      <dgm:prSet/>
      <dgm:spPr>
        <a:solidFill>
          <a:srgbClr val="595959"/>
        </a:solidFill>
        <a:ln>
          <a:solidFill>
            <a:schemeClr val="tx1">
              <a:lumMod val="75000"/>
              <a:lumOff val="25000"/>
            </a:schemeClr>
          </a:solidFill>
        </a:ln>
      </dgm:spPr>
      <dgm:t>
        <a:bodyPr/>
        <a:lstStyle/>
        <a:p>
          <a:r>
            <a:rPr lang="tr-TR" b="1" dirty="0" smtClean="0">
              <a:solidFill>
                <a:srgbClr val="FECA08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Sezgisel Metot</a:t>
          </a:r>
          <a:endParaRPr lang="en-US" b="1" dirty="0">
            <a:solidFill>
              <a:srgbClr val="FECA08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E92187EE-AAD0-4277-B6D6-63BAC80B3ED9}" type="parTrans" cxnId="{37E91F14-932B-4E62-ADDF-7AC8696CDA17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8E7E316A-381F-495F-B089-66C680F78F88}" type="sibTrans" cxnId="{37E91F14-932B-4E62-ADDF-7AC8696CDA17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5F41EA39-911C-4ABB-A2EA-3DC291117593}">
      <dgm:prSet/>
      <dgm:spPr>
        <a:solidFill>
          <a:srgbClr val="595959"/>
        </a:solidFill>
        <a:ln>
          <a:solidFill>
            <a:schemeClr val="tx1">
              <a:lumMod val="75000"/>
              <a:lumOff val="25000"/>
            </a:schemeClr>
          </a:solidFill>
        </a:ln>
      </dgm:spPr>
      <dgm:t>
        <a:bodyPr/>
        <a:lstStyle/>
        <a:p>
          <a:r>
            <a:rPr lang="tr-TR" b="1" dirty="0" smtClean="0">
              <a:solidFill>
                <a:srgbClr val="FECA08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Karar Destek Sistemi</a:t>
          </a:r>
          <a:endParaRPr lang="en-US" b="1" dirty="0">
            <a:solidFill>
              <a:srgbClr val="FECA08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FE9727AE-2A1C-407D-975E-F4B94AA567AD}" type="parTrans" cxnId="{60C9EC61-E408-4C32-8C31-959A2C2E9AD5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790AAAEE-A1DC-4BDB-932C-67B62423B03E}" type="sibTrans" cxnId="{60C9EC61-E408-4C32-8C31-959A2C2E9AD5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BF5610F7-D566-4207-9CBC-F7640F838003}">
      <dgm:prSet/>
      <dgm:spPr>
        <a:solidFill>
          <a:srgbClr val="595959"/>
        </a:solidFill>
        <a:ln>
          <a:solidFill>
            <a:schemeClr val="tx1">
              <a:lumMod val="75000"/>
              <a:lumOff val="25000"/>
            </a:schemeClr>
          </a:solidFill>
        </a:ln>
      </dgm:spPr>
      <dgm:t>
        <a:bodyPr/>
        <a:lstStyle/>
        <a:p>
          <a:r>
            <a:rPr lang="tr-TR" b="1" dirty="0" smtClean="0">
              <a:solidFill>
                <a:srgbClr val="FECA08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Uygulama Sonuçları</a:t>
          </a:r>
          <a:endParaRPr lang="en-US" b="1" dirty="0">
            <a:solidFill>
              <a:srgbClr val="FECA08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47886CAA-8DF9-43B0-8611-047F0BB2757A}" type="parTrans" cxnId="{892264B9-F597-407A-B345-5084C9CE7832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C77D3832-421E-4EBE-926A-4899B33B0540}" type="sibTrans" cxnId="{892264B9-F597-407A-B345-5084C9CE7832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D4E834D2-7E35-4A57-B1E8-48FD20F274CC}" type="pres">
      <dgm:prSet presAssocID="{5E79F3E6-B68D-41F3-86B0-71C56C656F19}" presName="Name0" presStyleCnt="0">
        <dgm:presLayoutVars>
          <dgm:dir/>
          <dgm:resizeHandles val="exact"/>
        </dgm:presLayoutVars>
      </dgm:prSet>
      <dgm:spPr/>
    </dgm:pt>
    <dgm:pt modelId="{93958278-1270-44EF-B248-FFE7D9A4ACEF}" type="pres">
      <dgm:prSet presAssocID="{A5CD348A-A4B3-4F1F-96C2-C293A6F11F3E}" presName="parTxOnly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2733CB7-3953-47FD-A8BC-0EE08441F1B7}" type="pres">
      <dgm:prSet presAssocID="{87B94E33-92F8-43E4-A6D3-CB02A9CD4F65}" presName="parSpace" presStyleCnt="0"/>
      <dgm:spPr/>
    </dgm:pt>
    <dgm:pt modelId="{88AB84C4-6E34-4A2F-908F-A2FE8B291011}" type="pres">
      <dgm:prSet presAssocID="{3FF78AC2-E0D9-4CF9-A346-B8A7F9295032}" presName="parTxOnly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B2DBB3D-86A9-428A-B3A0-0C6AE0F6CE7A}" type="pres">
      <dgm:prSet presAssocID="{56FC19BA-5230-431D-AB58-71BCC4323C3F}" presName="parSpace" presStyleCnt="0"/>
      <dgm:spPr/>
    </dgm:pt>
    <dgm:pt modelId="{41C6E3E9-D301-4CB7-8538-EF43B67EF400}" type="pres">
      <dgm:prSet presAssocID="{437AB298-399E-4E19-A6F8-3936DDE6FDF9}" presName="parTxOnly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4856E89-9B4F-41FD-91D5-613E816D6189}" type="pres">
      <dgm:prSet presAssocID="{CC7734E3-B643-4427-9960-53BC989CA1CF}" presName="parSpace" presStyleCnt="0"/>
      <dgm:spPr/>
    </dgm:pt>
    <dgm:pt modelId="{C97A659C-F029-4BFC-8329-8C94E0097940}" type="pres">
      <dgm:prSet presAssocID="{F6FA7D5C-AB5A-4030-AC3A-745A6821D066}" presName="parTxOnly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6564B78-8F6A-4BA7-A03E-0F990D9B9F5E}" type="pres">
      <dgm:prSet presAssocID="{8E7E316A-381F-495F-B089-66C680F78F88}" presName="parSpace" presStyleCnt="0"/>
      <dgm:spPr/>
    </dgm:pt>
    <dgm:pt modelId="{1870D179-847F-4530-86A3-194B75F17778}" type="pres">
      <dgm:prSet presAssocID="{5F41EA39-911C-4ABB-A2EA-3DC291117593}" presName="parTxOnly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5655EC1-CD93-475A-9ECD-D9C71FB70706}" type="pres">
      <dgm:prSet presAssocID="{790AAAEE-A1DC-4BDB-932C-67B62423B03E}" presName="parSpace" presStyleCnt="0"/>
      <dgm:spPr/>
    </dgm:pt>
    <dgm:pt modelId="{501536CA-A496-420A-96E9-9400739FE5DA}" type="pres">
      <dgm:prSet presAssocID="{BF5610F7-D566-4207-9CBC-F7640F838003}" presName="parTxOnly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0C9EC61-E408-4C32-8C31-959A2C2E9AD5}" srcId="{5E79F3E6-B68D-41F3-86B0-71C56C656F19}" destId="{5F41EA39-911C-4ABB-A2EA-3DC291117593}" srcOrd="4" destOrd="0" parTransId="{FE9727AE-2A1C-407D-975E-F4B94AA567AD}" sibTransId="{790AAAEE-A1DC-4BDB-932C-67B62423B03E}"/>
    <dgm:cxn modelId="{7345C0AE-04AE-4659-A5BC-D0323B98F994}" srcId="{5E79F3E6-B68D-41F3-86B0-71C56C656F19}" destId="{A5CD348A-A4B3-4F1F-96C2-C293A6F11F3E}" srcOrd="0" destOrd="0" parTransId="{C2E10F94-49B0-43A9-9646-D03F641B6692}" sibTransId="{87B94E33-92F8-43E4-A6D3-CB02A9CD4F65}"/>
    <dgm:cxn modelId="{CCF09983-B804-4F00-A6F2-42733A2A8CB6}" type="presOf" srcId="{437AB298-399E-4E19-A6F8-3936DDE6FDF9}" destId="{41C6E3E9-D301-4CB7-8538-EF43B67EF400}" srcOrd="0" destOrd="0" presId="urn:microsoft.com/office/officeart/2005/8/layout/hChevron3"/>
    <dgm:cxn modelId="{892264B9-F597-407A-B345-5084C9CE7832}" srcId="{5E79F3E6-B68D-41F3-86B0-71C56C656F19}" destId="{BF5610F7-D566-4207-9CBC-F7640F838003}" srcOrd="5" destOrd="0" parTransId="{47886CAA-8DF9-43B0-8611-047F0BB2757A}" sibTransId="{C77D3832-421E-4EBE-926A-4899B33B0540}"/>
    <dgm:cxn modelId="{95263D68-0ACD-494C-A077-10898175203F}" type="presOf" srcId="{3FF78AC2-E0D9-4CF9-A346-B8A7F9295032}" destId="{88AB84C4-6E34-4A2F-908F-A2FE8B291011}" srcOrd="0" destOrd="0" presId="urn:microsoft.com/office/officeart/2005/8/layout/hChevron3"/>
    <dgm:cxn modelId="{37E91F14-932B-4E62-ADDF-7AC8696CDA17}" srcId="{5E79F3E6-B68D-41F3-86B0-71C56C656F19}" destId="{F6FA7D5C-AB5A-4030-AC3A-745A6821D066}" srcOrd="3" destOrd="0" parTransId="{E92187EE-AAD0-4277-B6D6-63BAC80B3ED9}" sibTransId="{8E7E316A-381F-495F-B089-66C680F78F88}"/>
    <dgm:cxn modelId="{BF89D408-27CF-465B-AFC7-5FCDDDBCA38E}" type="presOf" srcId="{A5CD348A-A4B3-4F1F-96C2-C293A6F11F3E}" destId="{93958278-1270-44EF-B248-FFE7D9A4ACEF}" srcOrd="0" destOrd="0" presId="urn:microsoft.com/office/officeart/2005/8/layout/hChevron3"/>
    <dgm:cxn modelId="{25FB74C1-60BD-4306-BFE8-D7EACB2FE9FA}" srcId="{5E79F3E6-B68D-41F3-86B0-71C56C656F19}" destId="{3FF78AC2-E0D9-4CF9-A346-B8A7F9295032}" srcOrd="1" destOrd="0" parTransId="{885231DA-B68F-4533-A3BD-A0B9C592E1CF}" sibTransId="{56FC19BA-5230-431D-AB58-71BCC4323C3F}"/>
    <dgm:cxn modelId="{47912DEA-865D-4A1E-B001-CDEADE6B075A}" srcId="{5E79F3E6-B68D-41F3-86B0-71C56C656F19}" destId="{437AB298-399E-4E19-A6F8-3936DDE6FDF9}" srcOrd="2" destOrd="0" parTransId="{243F5A3C-6F85-43EB-850D-B0B87BA6F5B4}" sibTransId="{CC7734E3-B643-4427-9960-53BC989CA1CF}"/>
    <dgm:cxn modelId="{EB844691-60CB-47A0-B7E8-F65102F5051D}" type="presOf" srcId="{BF5610F7-D566-4207-9CBC-F7640F838003}" destId="{501536CA-A496-420A-96E9-9400739FE5DA}" srcOrd="0" destOrd="0" presId="urn:microsoft.com/office/officeart/2005/8/layout/hChevron3"/>
    <dgm:cxn modelId="{95F26449-F2E7-4E34-9347-509C4D2EB859}" type="presOf" srcId="{F6FA7D5C-AB5A-4030-AC3A-745A6821D066}" destId="{C97A659C-F029-4BFC-8329-8C94E0097940}" srcOrd="0" destOrd="0" presId="urn:microsoft.com/office/officeart/2005/8/layout/hChevron3"/>
    <dgm:cxn modelId="{EE18F7BF-19C5-44A6-9409-4A9DF73A4E6C}" type="presOf" srcId="{5F41EA39-911C-4ABB-A2EA-3DC291117593}" destId="{1870D179-847F-4530-86A3-194B75F17778}" srcOrd="0" destOrd="0" presId="urn:microsoft.com/office/officeart/2005/8/layout/hChevron3"/>
    <dgm:cxn modelId="{6CF66881-B0F6-43B9-93DF-32E6C8D09A60}" type="presOf" srcId="{5E79F3E6-B68D-41F3-86B0-71C56C656F19}" destId="{D4E834D2-7E35-4A57-B1E8-48FD20F274CC}" srcOrd="0" destOrd="0" presId="urn:microsoft.com/office/officeart/2005/8/layout/hChevron3"/>
    <dgm:cxn modelId="{B4A300DD-F95F-4A37-A8AA-41A2CCB1E5EC}" type="presParOf" srcId="{D4E834D2-7E35-4A57-B1E8-48FD20F274CC}" destId="{93958278-1270-44EF-B248-FFE7D9A4ACEF}" srcOrd="0" destOrd="0" presId="urn:microsoft.com/office/officeart/2005/8/layout/hChevron3"/>
    <dgm:cxn modelId="{1BC77F56-89C8-4F5C-982D-889FF5F8D1FA}" type="presParOf" srcId="{D4E834D2-7E35-4A57-B1E8-48FD20F274CC}" destId="{12733CB7-3953-47FD-A8BC-0EE08441F1B7}" srcOrd="1" destOrd="0" presId="urn:microsoft.com/office/officeart/2005/8/layout/hChevron3"/>
    <dgm:cxn modelId="{8E718C2F-3197-42C7-A42A-F13FD76EE441}" type="presParOf" srcId="{D4E834D2-7E35-4A57-B1E8-48FD20F274CC}" destId="{88AB84C4-6E34-4A2F-908F-A2FE8B291011}" srcOrd="2" destOrd="0" presId="urn:microsoft.com/office/officeart/2005/8/layout/hChevron3"/>
    <dgm:cxn modelId="{5735D4F3-2944-451B-A72E-9BBE99EFECEB}" type="presParOf" srcId="{D4E834D2-7E35-4A57-B1E8-48FD20F274CC}" destId="{AB2DBB3D-86A9-428A-B3A0-0C6AE0F6CE7A}" srcOrd="3" destOrd="0" presId="urn:microsoft.com/office/officeart/2005/8/layout/hChevron3"/>
    <dgm:cxn modelId="{7EE379DB-5B48-483F-BA41-81D874FDCB31}" type="presParOf" srcId="{D4E834D2-7E35-4A57-B1E8-48FD20F274CC}" destId="{41C6E3E9-D301-4CB7-8538-EF43B67EF400}" srcOrd="4" destOrd="0" presId="urn:microsoft.com/office/officeart/2005/8/layout/hChevron3"/>
    <dgm:cxn modelId="{13006207-0895-4975-908B-C8A7F940B366}" type="presParOf" srcId="{D4E834D2-7E35-4A57-B1E8-48FD20F274CC}" destId="{04856E89-9B4F-41FD-91D5-613E816D6189}" srcOrd="5" destOrd="0" presId="urn:microsoft.com/office/officeart/2005/8/layout/hChevron3"/>
    <dgm:cxn modelId="{676D3941-591C-4A71-A946-E15CF97840C1}" type="presParOf" srcId="{D4E834D2-7E35-4A57-B1E8-48FD20F274CC}" destId="{C97A659C-F029-4BFC-8329-8C94E0097940}" srcOrd="6" destOrd="0" presId="urn:microsoft.com/office/officeart/2005/8/layout/hChevron3"/>
    <dgm:cxn modelId="{1136CE8E-A2A3-4847-A834-C0C676EA21ED}" type="presParOf" srcId="{D4E834D2-7E35-4A57-B1E8-48FD20F274CC}" destId="{C6564B78-8F6A-4BA7-A03E-0F990D9B9F5E}" srcOrd="7" destOrd="0" presId="urn:microsoft.com/office/officeart/2005/8/layout/hChevron3"/>
    <dgm:cxn modelId="{99A4B20E-1C2F-446F-B90E-02B519DDA2D1}" type="presParOf" srcId="{D4E834D2-7E35-4A57-B1E8-48FD20F274CC}" destId="{1870D179-847F-4530-86A3-194B75F17778}" srcOrd="8" destOrd="0" presId="urn:microsoft.com/office/officeart/2005/8/layout/hChevron3"/>
    <dgm:cxn modelId="{716E43F3-0A43-432E-9B2B-71F5D8749B79}" type="presParOf" srcId="{D4E834D2-7E35-4A57-B1E8-48FD20F274CC}" destId="{95655EC1-CD93-475A-9ECD-D9C71FB70706}" srcOrd="9" destOrd="0" presId="urn:microsoft.com/office/officeart/2005/8/layout/hChevron3"/>
    <dgm:cxn modelId="{12B9D60D-D7E2-4E30-A40A-F4967A3918BF}" type="presParOf" srcId="{D4E834D2-7E35-4A57-B1E8-48FD20F274CC}" destId="{501536CA-A496-420A-96E9-9400739FE5DA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E79F3E6-B68D-41F3-86B0-71C56C656F19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A5CD348A-A4B3-4F1F-96C2-C293A6F11F3E}">
      <dgm:prSet phldrT="[Text]"/>
      <dgm:spPr>
        <a:solidFill>
          <a:srgbClr val="FECA08"/>
        </a:solidFill>
        <a:ln>
          <a:solidFill>
            <a:schemeClr val="tx1">
              <a:lumMod val="75000"/>
              <a:lumOff val="25000"/>
            </a:schemeClr>
          </a:solidFill>
        </a:ln>
      </dgm:spPr>
      <dgm:t>
        <a:bodyPr/>
        <a:lstStyle/>
        <a:p>
          <a:r>
            <a:rPr lang="tr-TR" b="1" dirty="0" smtClean="0">
              <a:solidFill>
                <a:srgbClr val="404040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DHL Hakkında</a:t>
          </a:r>
          <a:endParaRPr lang="en-US" b="1" dirty="0">
            <a:solidFill>
              <a:srgbClr val="404040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C2E10F94-49B0-43A9-9646-D03F641B6692}" type="parTrans" cxnId="{7345C0AE-04AE-4659-A5BC-D0323B98F994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87B94E33-92F8-43E4-A6D3-CB02A9CD4F65}" type="sibTrans" cxnId="{7345C0AE-04AE-4659-A5BC-D0323B98F994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3FF78AC2-E0D9-4CF9-A346-B8A7F9295032}">
      <dgm:prSet phldrT="[Text]"/>
      <dgm:spPr>
        <a:solidFill>
          <a:srgbClr val="595959"/>
        </a:solidFill>
        <a:ln>
          <a:solidFill>
            <a:schemeClr val="tx1">
              <a:lumMod val="75000"/>
              <a:lumOff val="25000"/>
            </a:schemeClr>
          </a:solidFill>
        </a:ln>
      </dgm:spPr>
      <dgm:t>
        <a:bodyPr/>
        <a:lstStyle/>
        <a:p>
          <a:r>
            <a:rPr lang="tr-TR" b="1" dirty="0" smtClean="0">
              <a:solidFill>
                <a:srgbClr val="FECA08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Problem Tanımı</a:t>
          </a:r>
          <a:endParaRPr lang="en-US" b="1" dirty="0">
            <a:solidFill>
              <a:srgbClr val="FECA08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885231DA-B68F-4533-A3BD-A0B9C592E1CF}" type="parTrans" cxnId="{25FB74C1-60BD-4306-BFE8-D7EACB2FE9FA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56FC19BA-5230-431D-AB58-71BCC4323C3F}" type="sibTrans" cxnId="{25FB74C1-60BD-4306-BFE8-D7EACB2FE9FA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437AB298-399E-4E19-A6F8-3936DDE6FDF9}">
      <dgm:prSet phldrT="[Text]"/>
      <dgm:spPr>
        <a:solidFill>
          <a:srgbClr val="595959"/>
        </a:solidFill>
        <a:ln>
          <a:solidFill>
            <a:schemeClr val="tx1">
              <a:lumMod val="75000"/>
              <a:lumOff val="25000"/>
            </a:schemeClr>
          </a:solidFill>
        </a:ln>
      </dgm:spPr>
      <dgm:t>
        <a:bodyPr/>
        <a:lstStyle/>
        <a:p>
          <a:r>
            <a:rPr lang="tr-TR" b="1" dirty="0" smtClean="0">
              <a:solidFill>
                <a:srgbClr val="FECA08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Matematiksel Model</a:t>
          </a:r>
          <a:endParaRPr lang="en-US" b="1" dirty="0">
            <a:solidFill>
              <a:srgbClr val="FECA08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243F5A3C-6F85-43EB-850D-B0B87BA6F5B4}" type="parTrans" cxnId="{47912DEA-865D-4A1E-B001-CDEADE6B075A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CC7734E3-B643-4427-9960-53BC989CA1CF}" type="sibTrans" cxnId="{47912DEA-865D-4A1E-B001-CDEADE6B075A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F6FA7D5C-AB5A-4030-AC3A-745A6821D066}">
      <dgm:prSet/>
      <dgm:spPr>
        <a:solidFill>
          <a:srgbClr val="595959"/>
        </a:solidFill>
        <a:ln>
          <a:solidFill>
            <a:schemeClr val="tx1">
              <a:lumMod val="75000"/>
              <a:lumOff val="25000"/>
            </a:schemeClr>
          </a:solidFill>
        </a:ln>
      </dgm:spPr>
      <dgm:t>
        <a:bodyPr/>
        <a:lstStyle/>
        <a:p>
          <a:r>
            <a:rPr lang="tr-TR" b="1" dirty="0" smtClean="0">
              <a:solidFill>
                <a:srgbClr val="FECA08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Sezgisel Metot</a:t>
          </a:r>
          <a:endParaRPr lang="en-US" b="1" dirty="0">
            <a:solidFill>
              <a:srgbClr val="FECA08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E92187EE-AAD0-4277-B6D6-63BAC80B3ED9}" type="parTrans" cxnId="{37E91F14-932B-4E62-ADDF-7AC8696CDA17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8E7E316A-381F-495F-B089-66C680F78F88}" type="sibTrans" cxnId="{37E91F14-932B-4E62-ADDF-7AC8696CDA17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5F41EA39-911C-4ABB-A2EA-3DC291117593}">
      <dgm:prSet/>
      <dgm:spPr>
        <a:solidFill>
          <a:srgbClr val="595959"/>
        </a:solidFill>
        <a:ln>
          <a:solidFill>
            <a:schemeClr val="tx1">
              <a:lumMod val="75000"/>
              <a:lumOff val="25000"/>
            </a:schemeClr>
          </a:solidFill>
        </a:ln>
      </dgm:spPr>
      <dgm:t>
        <a:bodyPr/>
        <a:lstStyle/>
        <a:p>
          <a:r>
            <a:rPr lang="tr-TR" b="1" dirty="0" smtClean="0">
              <a:solidFill>
                <a:srgbClr val="FECA08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Karar Destek Sistemi</a:t>
          </a:r>
          <a:endParaRPr lang="en-US" b="1" dirty="0">
            <a:solidFill>
              <a:srgbClr val="FECA08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FE9727AE-2A1C-407D-975E-F4B94AA567AD}" type="parTrans" cxnId="{60C9EC61-E408-4C32-8C31-959A2C2E9AD5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790AAAEE-A1DC-4BDB-932C-67B62423B03E}" type="sibTrans" cxnId="{60C9EC61-E408-4C32-8C31-959A2C2E9AD5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BF5610F7-D566-4207-9CBC-F7640F838003}">
      <dgm:prSet/>
      <dgm:spPr>
        <a:solidFill>
          <a:srgbClr val="595959"/>
        </a:solidFill>
        <a:ln>
          <a:solidFill>
            <a:schemeClr val="tx1">
              <a:lumMod val="75000"/>
              <a:lumOff val="25000"/>
            </a:schemeClr>
          </a:solidFill>
        </a:ln>
      </dgm:spPr>
      <dgm:t>
        <a:bodyPr/>
        <a:lstStyle/>
        <a:p>
          <a:r>
            <a:rPr lang="tr-TR" b="1" dirty="0" smtClean="0">
              <a:solidFill>
                <a:srgbClr val="FECA08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Uygulama Sonuçları</a:t>
          </a:r>
          <a:endParaRPr lang="en-US" b="1" dirty="0">
            <a:solidFill>
              <a:srgbClr val="FECA08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47886CAA-8DF9-43B0-8611-047F0BB2757A}" type="parTrans" cxnId="{892264B9-F597-407A-B345-5084C9CE7832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C77D3832-421E-4EBE-926A-4899B33B0540}" type="sibTrans" cxnId="{892264B9-F597-407A-B345-5084C9CE7832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D4E834D2-7E35-4A57-B1E8-48FD20F274CC}" type="pres">
      <dgm:prSet presAssocID="{5E79F3E6-B68D-41F3-86B0-71C56C656F19}" presName="Name0" presStyleCnt="0">
        <dgm:presLayoutVars>
          <dgm:dir/>
          <dgm:resizeHandles val="exact"/>
        </dgm:presLayoutVars>
      </dgm:prSet>
      <dgm:spPr/>
    </dgm:pt>
    <dgm:pt modelId="{93958278-1270-44EF-B248-FFE7D9A4ACEF}" type="pres">
      <dgm:prSet presAssocID="{A5CD348A-A4B3-4F1F-96C2-C293A6F11F3E}" presName="parTxOnly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2733CB7-3953-47FD-A8BC-0EE08441F1B7}" type="pres">
      <dgm:prSet presAssocID="{87B94E33-92F8-43E4-A6D3-CB02A9CD4F65}" presName="parSpace" presStyleCnt="0"/>
      <dgm:spPr/>
    </dgm:pt>
    <dgm:pt modelId="{88AB84C4-6E34-4A2F-908F-A2FE8B291011}" type="pres">
      <dgm:prSet presAssocID="{3FF78AC2-E0D9-4CF9-A346-B8A7F9295032}" presName="parTxOnly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B2DBB3D-86A9-428A-B3A0-0C6AE0F6CE7A}" type="pres">
      <dgm:prSet presAssocID="{56FC19BA-5230-431D-AB58-71BCC4323C3F}" presName="parSpace" presStyleCnt="0"/>
      <dgm:spPr/>
    </dgm:pt>
    <dgm:pt modelId="{41C6E3E9-D301-4CB7-8538-EF43B67EF400}" type="pres">
      <dgm:prSet presAssocID="{437AB298-399E-4E19-A6F8-3936DDE6FDF9}" presName="parTxOnly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4856E89-9B4F-41FD-91D5-613E816D6189}" type="pres">
      <dgm:prSet presAssocID="{CC7734E3-B643-4427-9960-53BC989CA1CF}" presName="parSpace" presStyleCnt="0"/>
      <dgm:spPr/>
    </dgm:pt>
    <dgm:pt modelId="{C97A659C-F029-4BFC-8329-8C94E0097940}" type="pres">
      <dgm:prSet presAssocID="{F6FA7D5C-AB5A-4030-AC3A-745A6821D066}" presName="parTxOnly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6564B78-8F6A-4BA7-A03E-0F990D9B9F5E}" type="pres">
      <dgm:prSet presAssocID="{8E7E316A-381F-495F-B089-66C680F78F88}" presName="parSpace" presStyleCnt="0"/>
      <dgm:spPr/>
    </dgm:pt>
    <dgm:pt modelId="{1870D179-847F-4530-86A3-194B75F17778}" type="pres">
      <dgm:prSet presAssocID="{5F41EA39-911C-4ABB-A2EA-3DC291117593}" presName="parTxOnly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5655EC1-CD93-475A-9ECD-D9C71FB70706}" type="pres">
      <dgm:prSet presAssocID="{790AAAEE-A1DC-4BDB-932C-67B62423B03E}" presName="parSpace" presStyleCnt="0"/>
      <dgm:spPr/>
    </dgm:pt>
    <dgm:pt modelId="{501536CA-A496-420A-96E9-9400739FE5DA}" type="pres">
      <dgm:prSet presAssocID="{BF5610F7-D566-4207-9CBC-F7640F838003}" presName="parTxOnly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0C9EC61-E408-4C32-8C31-959A2C2E9AD5}" srcId="{5E79F3E6-B68D-41F3-86B0-71C56C656F19}" destId="{5F41EA39-911C-4ABB-A2EA-3DC291117593}" srcOrd="4" destOrd="0" parTransId="{FE9727AE-2A1C-407D-975E-F4B94AA567AD}" sibTransId="{790AAAEE-A1DC-4BDB-932C-67B62423B03E}"/>
    <dgm:cxn modelId="{7345C0AE-04AE-4659-A5BC-D0323B98F994}" srcId="{5E79F3E6-B68D-41F3-86B0-71C56C656F19}" destId="{A5CD348A-A4B3-4F1F-96C2-C293A6F11F3E}" srcOrd="0" destOrd="0" parTransId="{C2E10F94-49B0-43A9-9646-D03F641B6692}" sibTransId="{87B94E33-92F8-43E4-A6D3-CB02A9CD4F65}"/>
    <dgm:cxn modelId="{A694BF0B-3CFA-4852-8C84-8D17B79F1BEC}" type="presOf" srcId="{F6FA7D5C-AB5A-4030-AC3A-745A6821D066}" destId="{C97A659C-F029-4BFC-8329-8C94E0097940}" srcOrd="0" destOrd="0" presId="urn:microsoft.com/office/officeart/2005/8/layout/hChevron3"/>
    <dgm:cxn modelId="{6CC8B58B-838D-4A52-A295-DD0CF6CD3B65}" type="presOf" srcId="{437AB298-399E-4E19-A6F8-3936DDE6FDF9}" destId="{41C6E3E9-D301-4CB7-8538-EF43B67EF400}" srcOrd="0" destOrd="0" presId="urn:microsoft.com/office/officeart/2005/8/layout/hChevron3"/>
    <dgm:cxn modelId="{892264B9-F597-407A-B345-5084C9CE7832}" srcId="{5E79F3E6-B68D-41F3-86B0-71C56C656F19}" destId="{BF5610F7-D566-4207-9CBC-F7640F838003}" srcOrd="5" destOrd="0" parTransId="{47886CAA-8DF9-43B0-8611-047F0BB2757A}" sibTransId="{C77D3832-421E-4EBE-926A-4899B33B0540}"/>
    <dgm:cxn modelId="{76A0153E-1693-4128-881A-77185F68B75D}" type="presOf" srcId="{A5CD348A-A4B3-4F1F-96C2-C293A6F11F3E}" destId="{93958278-1270-44EF-B248-FFE7D9A4ACEF}" srcOrd="0" destOrd="0" presId="urn:microsoft.com/office/officeart/2005/8/layout/hChevron3"/>
    <dgm:cxn modelId="{37E91F14-932B-4E62-ADDF-7AC8696CDA17}" srcId="{5E79F3E6-B68D-41F3-86B0-71C56C656F19}" destId="{F6FA7D5C-AB5A-4030-AC3A-745A6821D066}" srcOrd="3" destOrd="0" parTransId="{E92187EE-AAD0-4277-B6D6-63BAC80B3ED9}" sibTransId="{8E7E316A-381F-495F-B089-66C680F78F88}"/>
    <dgm:cxn modelId="{60113BC1-CFBE-4A42-85E1-97A44F8B19BD}" type="presOf" srcId="{BF5610F7-D566-4207-9CBC-F7640F838003}" destId="{501536CA-A496-420A-96E9-9400739FE5DA}" srcOrd="0" destOrd="0" presId="urn:microsoft.com/office/officeart/2005/8/layout/hChevron3"/>
    <dgm:cxn modelId="{25FB74C1-60BD-4306-BFE8-D7EACB2FE9FA}" srcId="{5E79F3E6-B68D-41F3-86B0-71C56C656F19}" destId="{3FF78AC2-E0D9-4CF9-A346-B8A7F9295032}" srcOrd="1" destOrd="0" parTransId="{885231DA-B68F-4533-A3BD-A0B9C592E1CF}" sibTransId="{56FC19BA-5230-431D-AB58-71BCC4323C3F}"/>
    <dgm:cxn modelId="{47912DEA-865D-4A1E-B001-CDEADE6B075A}" srcId="{5E79F3E6-B68D-41F3-86B0-71C56C656F19}" destId="{437AB298-399E-4E19-A6F8-3936DDE6FDF9}" srcOrd="2" destOrd="0" parTransId="{243F5A3C-6F85-43EB-850D-B0B87BA6F5B4}" sibTransId="{CC7734E3-B643-4427-9960-53BC989CA1CF}"/>
    <dgm:cxn modelId="{F2546F2F-03AF-4895-9533-71627FA68067}" type="presOf" srcId="{5F41EA39-911C-4ABB-A2EA-3DC291117593}" destId="{1870D179-847F-4530-86A3-194B75F17778}" srcOrd="0" destOrd="0" presId="urn:microsoft.com/office/officeart/2005/8/layout/hChevron3"/>
    <dgm:cxn modelId="{3C2985C1-B2F5-4119-B04F-D2F98E27BD90}" type="presOf" srcId="{3FF78AC2-E0D9-4CF9-A346-B8A7F9295032}" destId="{88AB84C4-6E34-4A2F-908F-A2FE8B291011}" srcOrd="0" destOrd="0" presId="urn:microsoft.com/office/officeart/2005/8/layout/hChevron3"/>
    <dgm:cxn modelId="{22931977-A71C-4330-946D-E79D1F33C92E}" type="presOf" srcId="{5E79F3E6-B68D-41F3-86B0-71C56C656F19}" destId="{D4E834D2-7E35-4A57-B1E8-48FD20F274CC}" srcOrd="0" destOrd="0" presId="urn:microsoft.com/office/officeart/2005/8/layout/hChevron3"/>
    <dgm:cxn modelId="{795ED1A2-C4E0-45DE-AE5F-28CB2D7D3CB7}" type="presParOf" srcId="{D4E834D2-7E35-4A57-B1E8-48FD20F274CC}" destId="{93958278-1270-44EF-B248-FFE7D9A4ACEF}" srcOrd="0" destOrd="0" presId="urn:microsoft.com/office/officeart/2005/8/layout/hChevron3"/>
    <dgm:cxn modelId="{D2661BD6-80A8-4777-8333-D4C9EFBE1CB9}" type="presParOf" srcId="{D4E834D2-7E35-4A57-B1E8-48FD20F274CC}" destId="{12733CB7-3953-47FD-A8BC-0EE08441F1B7}" srcOrd="1" destOrd="0" presId="urn:microsoft.com/office/officeart/2005/8/layout/hChevron3"/>
    <dgm:cxn modelId="{CCD03468-7A5E-4372-9A54-2841759C837B}" type="presParOf" srcId="{D4E834D2-7E35-4A57-B1E8-48FD20F274CC}" destId="{88AB84C4-6E34-4A2F-908F-A2FE8B291011}" srcOrd="2" destOrd="0" presId="urn:microsoft.com/office/officeart/2005/8/layout/hChevron3"/>
    <dgm:cxn modelId="{C4DDB6B8-5494-48C4-8891-2D81C48A35E6}" type="presParOf" srcId="{D4E834D2-7E35-4A57-B1E8-48FD20F274CC}" destId="{AB2DBB3D-86A9-428A-B3A0-0C6AE0F6CE7A}" srcOrd="3" destOrd="0" presId="urn:microsoft.com/office/officeart/2005/8/layout/hChevron3"/>
    <dgm:cxn modelId="{10B8687F-1497-4060-9F47-61F7272A7B0F}" type="presParOf" srcId="{D4E834D2-7E35-4A57-B1E8-48FD20F274CC}" destId="{41C6E3E9-D301-4CB7-8538-EF43B67EF400}" srcOrd="4" destOrd="0" presId="urn:microsoft.com/office/officeart/2005/8/layout/hChevron3"/>
    <dgm:cxn modelId="{EDCA4F7F-AADB-432F-8AD7-F797DA3B9B7C}" type="presParOf" srcId="{D4E834D2-7E35-4A57-B1E8-48FD20F274CC}" destId="{04856E89-9B4F-41FD-91D5-613E816D6189}" srcOrd="5" destOrd="0" presId="urn:microsoft.com/office/officeart/2005/8/layout/hChevron3"/>
    <dgm:cxn modelId="{AC177F7C-EC7F-4ED7-941C-408BED66EA2A}" type="presParOf" srcId="{D4E834D2-7E35-4A57-B1E8-48FD20F274CC}" destId="{C97A659C-F029-4BFC-8329-8C94E0097940}" srcOrd="6" destOrd="0" presId="urn:microsoft.com/office/officeart/2005/8/layout/hChevron3"/>
    <dgm:cxn modelId="{A7309966-0784-41A9-995F-E89F2C5F587D}" type="presParOf" srcId="{D4E834D2-7E35-4A57-B1E8-48FD20F274CC}" destId="{C6564B78-8F6A-4BA7-A03E-0F990D9B9F5E}" srcOrd="7" destOrd="0" presId="urn:microsoft.com/office/officeart/2005/8/layout/hChevron3"/>
    <dgm:cxn modelId="{3BDAF5D5-F8CD-4DAE-BA0F-B1A7698E9A7A}" type="presParOf" srcId="{D4E834D2-7E35-4A57-B1E8-48FD20F274CC}" destId="{1870D179-847F-4530-86A3-194B75F17778}" srcOrd="8" destOrd="0" presId="urn:microsoft.com/office/officeart/2005/8/layout/hChevron3"/>
    <dgm:cxn modelId="{894839CC-4BDC-47CB-8C46-D3601178D71E}" type="presParOf" srcId="{D4E834D2-7E35-4A57-B1E8-48FD20F274CC}" destId="{95655EC1-CD93-475A-9ECD-D9C71FB70706}" srcOrd="9" destOrd="0" presId="urn:microsoft.com/office/officeart/2005/8/layout/hChevron3"/>
    <dgm:cxn modelId="{F9044C22-F0DD-4A89-98B4-0B6EB4E4D741}" type="presParOf" srcId="{D4E834D2-7E35-4A57-B1E8-48FD20F274CC}" destId="{501536CA-A496-420A-96E9-9400739FE5DA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E79F3E6-B68D-41F3-86B0-71C56C656F19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A5CD348A-A4B3-4F1F-96C2-C293A6F11F3E}">
      <dgm:prSet phldrT="[Text]"/>
      <dgm:spPr>
        <a:solidFill>
          <a:srgbClr val="FECA08"/>
        </a:solidFill>
        <a:ln>
          <a:solidFill>
            <a:schemeClr val="tx1">
              <a:lumMod val="75000"/>
              <a:lumOff val="25000"/>
            </a:schemeClr>
          </a:solidFill>
        </a:ln>
      </dgm:spPr>
      <dgm:t>
        <a:bodyPr/>
        <a:lstStyle/>
        <a:p>
          <a:r>
            <a:rPr lang="tr-TR" b="1" dirty="0" smtClean="0">
              <a:solidFill>
                <a:srgbClr val="404040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DHL Hakkında</a:t>
          </a:r>
          <a:endParaRPr lang="en-US" b="1" dirty="0">
            <a:solidFill>
              <a:srgbClr val="404040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C2E10F94-49B0-43A9-9646-D03F641B6692}" type="parTrans" cxnId="{7345C0AE-04AE-4659-A5BC-D0323B98F994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87B94E33-92F8-43E4-A6D3-CB02A9CD4F65}" type="sibTrans" cxnId="{7345C0AE-04AE-4659-A5BC-D0323B98F994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3FF78AC2-E0D9-4CF9-A346-B8A7F9295032}">
      <dgm:prSet phldrT="[Text]"/>
      <dgm:spPr>
        <a:solidFill>
          <a:srgbClr val="595959"/>
        </a:solidFill>
        <a:ln>
          <a:solidFill>
            <a:schemeClr val="tx1">
              <a:lumMod val="75000"/>
              <a:lumOff val="25000"/>
            </a:schemeClr>
          </a:solidFill>
        </a:ln>
      </dgm:spPr>
      <dgm:t>
        <a:bodyPr/>
        <a:lstStyle/>
        <a:p>
          <a:r>
            <a:rPr lang="tr-TR" b="1" dirty="0" smtClean="0">
              <a:solidFill>
                <a:srgbClr val="FECA08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Problem Tanımı</a:t>
          </a:r>
          <a:endParaRPr lang="en-US" b="1" dirty="0">
            <a:solidFill>
              <a:srgbClr val="FECA08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885231DA-B68F-4533-A3BD-A0B9C592E1CF}" type="parTrans" cxnId="{25FB74C1-60BD-4306-BFE8-D7EACB2FE9FA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56FC19BA-5230-431D-AB58-71BCC4323C3F}" type="sibTrans" cxnId="{25FB74C1-60BD-4306-BFE8-D7EACB2FE9FA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437AB298-399E-4E19-A6F8-3936DDE6FDF9}">
      <dgm:prSet phldrT="[Text]"/>
      <dgm:spPr>
        <a:solidFill>
          <a:srgbClr val="595959"/>
        </a:solidFill>
        <a:ln>
          <a:solidFill>
            <a:schemeClr val="tx1">
              <a:lumMod val="75000"/>
              <a:lumOff val="25000"/>
            </a:schemeClr>
          </a:solidFill>
        </a:ln>
      </dgm:spPr>
      <dgm:t>
        <a:bodyPr/>
        <a:lstStyle/>
        <a:p>
          <a:r>
            <a:rPr lang="tr-TR" b="1" dirty="0" smtClean="0">
              <a:solidFill>
                <a:srgbClr val="FECA08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Matematiksel Model</a:t>
          </a:r>
          <a:endParaRPr lang="en-US" b="1" dirty="0">
            <a:solidFill>
              <a:srgbClr val="FECA08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243F5A3C-6F85-43EB-850D-B0B87BA6F5B4}" type="parTrans" cxnId="{47912DEA-865D-4A1E-B001-CDEADE6B075A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CC7734E3-B643-4427-9960-53BC989CA1CF}" type="sibTrans" cxnId="{47912DEA-865D-4A1E-B001-CDEADE6B075A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F6FA7D5C-AB5A-4030-AC3A-745A6821D066}">
      <dgm:prSet/>
      <dgm:spPr>
        <a:solidFill>
          <a:srgbClr val="595959"/>
        </a:solidFill>
        <a:ln>
          <a:solidFill>
            <a:schemeClr val="tx1">
              <a:lumMod val="75000"/>
              <a:lumOff val="25000"/>
            </a:schemeClr>
          </a:solidFill>
        </a:ln>
      </dgm:spPr>
      <dgm:t>
        <a:bodyPr/>
        <a:lstStyle/>
        <a:p>
          <a:r>
            <a:rPr lang="tr-TR" b="1" dirty="0" smtClean="0">
              <a:solidFill>
                <a:srgbClr val="FECA08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Sezgisel Metot</a:t>
          </a:r>
          <a:endParaRPr lang="en-US" b="1" dirty="0">
            <a:solidFill>
              <a:srgbClr val="FECA08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E92187EE-AAD0-4277-B6D6-63BAC80B3ED9}" type="parTrans" cxnId="{37E91F14-932B-4E62-ADDF-7AC8696CDA17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8E7E316A-381F-495F-B089-66C680F78F88}" type="sibTrans" cxnId="{37E91F14-932B-4E62-ADDF-7AC8696CDA17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5F41EA39-911C-4ABB-A2EA-3DC291117593}">
      <dgm:prSet/>
      <dgm:spPr>
        <a:solidFill>
          <a:srgbClr val="595959"/>
        </a:solidFill>
        <a:ln>
          <a:solidFill>
            <a:schemeClr val="tx1">
              <a:lumMod val="75000"/>
              <a:lumOff val="25000"/>
            </a:schemeClr>
          </a:solidFill>
        </a:ln>
      </dgm:spPr>
      <dgm:t>
        <a:bodyPr/>
        <a:lstStyle/>
        <a:p>
          <a:r>
            <a:rPr lang="tr-TR" b="1" dirty="0" smtClean="0">
              <a:solidFill>
                <a:srgbClr val="FECA08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Karar Destek Sistemi</a:t>
          </a:r>
          <a:endParaRPr lang="en-US" b="1" dirty="0">
            <a:solidFill>
              <a:srgbClr val="FECA08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FE9727AE-2A1C-407D-975E-F4B94AA567AD}" type="parTrans" cxnId="{60C9EC61-E408-4C32-8C31-959A2C2E9AD5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790AAAEE-A1DC-4BDB-932C-67B62423B03E}" type="sibTrans" cxnId="{60C9EC61-E408-4C32-8C31-959A2C2E9AD5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BF5610F7-D566-4207-9CBC-F7640F838003}">
      <dgm:prSet/>
      <dgm:spPr>
        <a:solidFill>
          <a:srgbClr val="595959"/>
        </a:solidFill>
        <a:ln>
          <a:solidFill>
            <a:schemeClr val="tx1">
              <a:lumMod val="75000"/>
              <a:lumOff val="25000"/>
            </a:schemeClr>
          </a:solidFill>
        </a:ln>
      </dgm:spPr>
      <dgm:t>
        <a:bodyPr/>
        <a:lstStyle/>
        <a:p>
          <a:r>
            <a:rPr lang="tr-TR" b="1" dirty="0" smtClean="0">
              <a:solidFill>
                <a:srgbClr val="FECA08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Uygulama Sonuçları</a:t>
          </a:r>
          <a:endParaRPr lang="en-US" b="1" dirty="0">
            <a:solidFill>
              <a:srgbClr val="FECA08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47886CAA-8DF9-43B0-8611-047F0BB2757A}" type="parTrans" cxnId="{892264B9-F597-407A-B345-5084C9CE7832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C77D3832-421E-4EBE-926A-4899B33B0540}" type="sibTrans" cxnId="{892264B9-F597-407A-B345-5084C9CE7832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D4E834D2-7E35-4A57-B1E8-48FD20F274CC}" type="pres">
      <dgm:prSet presAssocID="{5E79F3E6-B68D-41F3-86B0-71C56C656F19}" presName="Name0" presStyleCnt="0">
        <dgm:presLayoutVars>
          <dgm:dir/>
          <dgm:resizeHandles val="exact"/>
        </dgm:presLayoutVars>
      </dgm:prSet>
      <dgm:spPr/>
    </dgm:pt>
    <dgm:pt modelId="{93958278-1270-44EF-B248-FFE7D9A4ACEF}" type="pres">
      <dgm:prSet presAssocID="{A5CD348A-A4B3-4F1F-96C2-C293A6F11F3E}" presName="parTxOnly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2733CB7-3953-47FD-A8BC-0EE08441F1B7}" type="pres">
      <dgm:prSet presAssocID="{87B94E33-92F8-43E4-A6D3-CB02A9CD4F65}" presName="parSpace" presStyleCnt="0"/>
      <dgm:spPr/>
    </dgm:pt>
    <dgm:pt modelId="{88AB84C4-6E34-4A2F-908F-A2FE8B291011}" type="pres">
      <dgm:prSet presAssocID="{3FF78AC2-E0D9-4CF9-A346-B8A7F9295032}" presName="parTxOnly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B2DBB3D-86A9-428A-B3A0-0C6AE0F6CE7A}" type="pres">
      <dgm:prSet presAssocID="{56FC19BA-5230-431D-AB58-71BCC4323C3F}" presName="parSpace" presStyleCnt="0"/>
      <dgm:spPr/>
    </dgm:pt>
    <dgm:pt modelId="{41C6E3E9-D301-4CB7-8538-EF43B67EF400}" type="pres">
      <dgm:prSet presAssocID="{437AB298-399E-4E19-A6F8-3936DDE6FDF9}" presName="parTxOnly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4856E89-9B4F-41FD-91D5-613E816D6189}" type="pres">
      <dgm:prSet presAssocID="{CC7734E3-B643-4427-9960-53BC989CA1CF}" presName="parSpace" presStyleCnt="0"/>
      <dgm:spPr/>
    </dgm:pt>
    <dgm:pt modelId="{C97A659C-F029-4BFC-8329-8C94E0097940}" type="pres">
      <dgm:prSet presAssocID="{F6FA7D5C-AB5A-4030-AC3A-745A6821D066}" presName="parTxOnly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6564B78-8F6A-4BA7-A03E-0F990D9B9F5E}" type="pres">
      <dgm:prSet presAssocID="{8E7E316A-381F-495F-B089-66C680F78F88}" presName="parSpace" presStyleCnt="0"/>
      <dgm:spPr/>
    </dgm:pt>
    <dgm:pt modelId="{1870D179-847F-4530-86A3-194B75F17778}" type="pres">
      <dgm:prSet presAssocID="{5F41EA39-911C-4ABB-A2EA-3DC291117593}" presName="parTxOnly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5655EC1-CD93-475A-9ECD-D9C71FB70706}" type="pres">
      <dgm:prSet presAssocID="{790AAAEE-A1DC-4BDB-932C-67B62423B03E}" presName="parSpace" presStyleCnt="0"/>
      <dgm:spPr/>
    </dgm:pt>
    <dgm:pt modelId="{501536CA-A496-420A-96E9-9400739FE5DA}" type="pres">
      <dgm:prSet presAssocID="{BF5610F7-D566-4207-9CBC-F7640F838003}" presName="parTxOnly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3FF35B0-83F8-41A4-95E0-6A2DE49D003C}" type="presOf" srcId="{5E79F3E6-B68D-41F3-86B0-71C56C656F19}" destId="{D4E834D2-7E35-4A57-B1E8-48FD20F274CC}" srcOrd="0" destOrd="0" presId="urn:microsoft.com/office/officeart/2005/8/layout/hChevron3"/>
    <dgm:cxn modelId="{228DE681-DC7D-4BE1-B10C-BC7FB7B6B72A}" type="presOf" srcId="{5F41EA39-911C-4ABB-A2EA-3DC291117593}" destId="{1870D179-847F-4530-86A3-194B75F17778}" srcOrd="0" destOrd="0" presId="urn:microsoft.com/office/officeart/2005/8/layout/hChevron3"/>
    <dgm:cxn modelId="{60C9EC61-E408-4C32-8C31-959A2C2E9AD5}" srcId="{5E79F3E6-B68D-41F3-86B0-71C56C656F19}" destId="{5F41EA39-911C-4ABB-A2EA-3DC291117593}" srcOrd="4" destOrd="0" parTransId="{FE9727AE-2A1C-407D-975E-F4B94AA567AD}" sibTransId="{790AAAEE-A1DC-4BDB-932C-67B62423B03E}"/>
    <dgm:cxn modelId="{5A1C102B-CE12-461B-B6B3-D33FBC57BCCB}" type="presOf" srcId="{F6FA7D5C-AB5A-4030-AC3A-745A6821D066}" destId="{C97A659C-F029-4BFC-8329-8C94E0097940}" srcOrd="0" destOrd="0" presId="urn:microsoft.com/office/officeart/2005/8/layout/hChevron3"/>
    <dgm:cxn modelId="{7345C0AE-04AE-4659-A5BC-D0323B98F994}" srcId="{5E79F3E6-B68D-41F3-86B0-71C56C656F19}" destId="{A5CD348A-A4B3-4F1F-96C2-C293A6F11F3E}" srcOrd="0" destOrd="0" parTransId="{C2E10F94-49B0-43A9-9646-D03F641B6692}" sibTransId="{87B94E33-92F8-43E4-A6D3-CB02A9CD4F65}"/>
    <dgm:cxn modelId="{892264B9-F597-407A-B345-5084C9CE7832}" srcId="{5E79F3E6-B68D-41F3-86B0-71C56C656F19}" destId="{BF5610F7-D566-4207-9CBC-F7640F838003}" srcOrd="5" destOrd="0" parTransId="{47886CAA-8DF9-43B0-8611-047F0BB2757A}" sibTransId="{C77D3832-421E-4EBE-926A-4899B33B0540}"/>
    <dgm:cxn modelId="{EF26354D-627F-45C7-B8A6-F233B42ABB20}" type="presOf" srcId="{3FF78AC2-E0D9-4CF9-A346-B8A7F9295032}" destId="{88AB84C4-6E34-4A2F-908F-A2FE8B291011}" srcOrd="0" destOrd="0" presId="urn:microsoft.com/office/officeart/2005/8/layout/hChevron3"/>
    <dgm:cxn modelId="{37E91F14-932B-4E62-ADDF-7AC8696CDA17}" srcId="{5E79F3E6-B68D-41F3-86B0-71C56C656F19}" destId="{F6FA7D5C-AB5A-4030-AC3A-745A6821D066}" srcOrd="3" destOrd="0" parTransId="{E92187EE-AAD0-4277-B6D6-63BAC80B3ED9}" sibTransId="{8E7E316A-381F-495F-B089-66C680F78F88}"/>
    <dgm:cxn modelId="{7C02D30A-7AAE-440D-A5E9-CC7D454396DC}" type="presOf" srcId="{BF5610F7-D566-4207-9CBC-F7640F838003}" destId="{501536CA-A496-420A-96E9-9400739FE5DA}" srcOrd="0" destOrd="0" presId="urn:microsoft.com/office/officeart/2005/8/layout/hChevron3"/>
    <dgm:cxn modelId="{25FB74C1-60BD-4306-BFE8-D7EACB2FE9FA}" srcId="{5E79F3E6-B68D-41F3-86B0-71C56C656F19}" destId="{3FF78AC2-E0D9-4CF9-A346-B8A7F9295032}" srcOrd="1" destOrd="0" parTransId="{885231DA-B68F-4533-A3BD-A0B9C592E1CF}" sibTransId="{56FC19BA-5230-431D-AB58-71BCC4323C3F}"/>
    <dgm:cxn modelId="{47912DEA-865D-4A1E-B001-CDEADE6B075A}" srcId="{5E79F3E6-B68D-41F3-86B0-71C56C656F19}" destId="{437AB298-399E-4E19-A6F8-3936DDE6FDF9}" srcOrd="2" destOrd="0" parTransId="{243F5A3C-6F85-43EB-850D-B0B87BA6F5B4}" sibTransId="{CC7734E3-B643-4427-9960-53BC989CA1CF}"/>
    <dgm:cxn modelId="{B6F3825C-3275-4748-A0D5-E90218198F21}" type="presOf" srcId="{A5CD348A-A4B3-4F1F-96C2-C293A6F11F3E}" destId="{93958278-1270-44EF-B248-FFE7D9A4ACEF}" srcOrd="0" destOrd="0" presId="urn:microsoft.com/office/officeart/2005/8/layout/hChevron3"/>
    <dgm:cxn modelId="{8362ACDF-C87F-4257-84EA-2193DEF61BA7}" type="presOf" srcId="{437AB298-399E-4E19-A6F8-3936DDE6FDF9}" destId="{41C6E3E9-D301-4CB7-8538-EF43B67EF400}" srcOrd="0" destOrd="0" presId="urn:microsoft.com/office/officeart/2005/8/layout/hChevron3"/>
    <dgm:cxn modelId="{7684C2EA-6272-497F-B6EF-BF1099D179F5}" type="presParOf" srcId="{D4E834D2-7E35-4A57-B1E8-48FD20F274CC}" destId="{93958278-1270-44EF-B248-FFE7D9A4ACEF}" srcOrd="0" destOrd="0" presId="urn:microsoft.com/office/officeart/2005/8/layout/hChevron3"/>
    <dgm:cxn modelId="{5ABEC493-C1E5-4E1A-AED9-69B719C78053}" type="presParOf" srcId="{D4E834D2-7E35-4A57-B1E8-48FD20F274CC}" destId="{12733CB7-3953-47FD-A8BC-0EE08441F1B7}" srcOrd="1" destOrd="0" presId="urn:microsoft.com/office/officeart/2005/8/layout/hChevron3"/>
    <dgm:cxn modelId="{45038108-2CD4-45CD-B6FC-08B3BDECC960}" type="presParOf" srcId="{D4E834D2-7E35-4A57-B1E8-48FD20F274CC}" destId="{88AB84C4-6E34-4A2F-908F-A2FE8B291011}" srcOrd="2" destOrd="0" presId="urn:microsoft.com/office/officeart/2005/8/layout/hChevron3"/>
    <dgm:cxn modelId="{6CC17153-9170-46F7-A606-BF12C145EE04}" type="presParOf" srcId="{D4E834D2-7E35-4A57-B1E8-48FD20F274CC}" destId="{AB2DBB3D-86A9-428A-B3A0-0C6AE0F6CE7A}" srcOrd="3" destOrd="0" presId="urn:microsoft.com/office/officeart/2005/8/layout/hChevron3"/>
    <dgm:cxn modelId="{17832F0C-1E0A-4763-96D1-C4EB69D9F875}" type="presParOf" srcId="{D4E834D2-7E35-4A57-B1E8-48FD20F274CC}" destId="{41C6E3E9-D301-4CB7-8538-EF43B67EF400}" srcOrd="4" destOrd="0" presId="urn:microsoft.com/office/officeart/2005/8/layout/hChevron3"/>
    <dgm:cxn modelId="{8FC7EE46-66E2-4AE7-AC2E-70289AE9BC22}" type="presParOf" srcId="{D4E834D2-7E35-4A57-B1E8-48FD20F274CC}" destId="{04856E89-9B4F-41FD-91D5-613E816D6189}" srcOrd="5" destOrd="0" presId="urn:microsoft.com/office/officeart/2005/8/layout/hChevron3"/>
    <dgm:cxn modelId="{3BCCDAB7-0E90-499C-AA6B-8A588C89C7F3}" type="presParOf" srcId="{D4E834D2-7E35-4A57-B1E8-48FD20F274CC}" destId="{C97A659C-F029-4BFC-8329-8C94E0097940}" srcOrd="6" destOrd="0" presId="urn:microsoft.com/office/officeart/2005/8/layout/hChevron3"/>
    <dgm:cxn modelId="{C6828BB1-AFFC-43E3-A969-9317E7AF4C39}" type="presParOf" srcId="{D4E834D2-7E35-4A57-B1E8-48FD20F274CC}" destId="{C6564B78-8F6A-4BA7-A03E-0F990D9B9F5E}" srcOrd="7" destOrd="0" presId="urn:microsoft.com/office/officeart/2005/8/layout/hChevron3"/>
    <dgm:cxn modelId="{CA4A6047-5A1A-4359-89C4-E19963136DE4}" type="presParOf" srcId="{D4E834D2-7E35-4A57-B1E8-48FD20F274CC}" destId="{1870D179-847F-4530-86A3-194B75F17778}" srcOrd="8" destOrd="0" presId="urn:microsoft.com/office/officeart/2005/8/layout/hChevron3"/>
    <dgm:cxn modelId="{21C2EFBF-2C1A-4D19-9E22-29E3A562FAD8}" type="presParOf" srcId="{D4E834D2-7E35-4A57-B1E8-48FD20F274CC}" destId="{95655EC1-CD93-475A-9ECD-D9C71FB70706}" srcOrd="9" destOrd="0" presId="urn:microsoft.com/office/officeart/2005/8/layout/hChevron3"/>
    <dgm:cxn modelId="{087C94DD-CAB4-402D-8ADA-43676CE06ADD}" type="presParOf" srcId="{D4E834D2-7E35-4A57-B1E8-48FD20F274CC}" destId="{501536CA-A496-420A-96E9-9400739FE5DA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8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5E79F3E6-B68D-41F3-86B0-71C56C656F19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A5CD348A-A4B3-4F1F-96C2-C293A6F11F3E}">
      <dgm:prSet phldrT="[Text]"/>
      <dgm:spPr>
        <a:solidFill>
          <a:srgbClr val="FECA08"/>
        </a:solidFill>
        <a:ln>
          <a:solidFill>
            <a:schemeClr val="tx1">
              <a:lumMod val="75000"/>
              <a:lumOff val="25000"/>
            </a:schemeClr>
          </a:solidFill>
        </a:ln>
      </dgm:spPr>
      <dgm:t>
        <a:bodyPr/>
        <a:lstStyle/>
        <a:p>
          <a:r>
            <a:rPr lang="tr-TR" b="1" dirty="0" smtClean="0">
              <a:solidFill>
                <a:srgbClr val="404040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DHL Hakkında</a:t>
          </a:r>
          <a:endParaRPr lang="en-US" b="1" dirty="0">
            <a:solidFill>
              <a:srgbClr val="404040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C2E10F94-49B0-43A9-9646-D03F641B6692}" type="parTrans" cxnId="{7345C0AE-04AE-4659-A5BC-D0323B98F994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87B94E33-92F8-43E4-A6D3-CB02A9CD4F65}" type="sibTrans" cxnId="{7345C0AE-04AE-4659-A5BC-D0323B98F994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3FF78AC2-E0D9-4CF9-A346-B8A7F9295032}">
      <dgm:prSet phldrT="[Text]"/>
      <dgm:spPr>
        <a:solidFill>
          <a:srgbClr val="D40511"/>
        </a:solidFill>
        <a:ln>
          <a:solidFill>
            <a:schemeClr val="tx1">
              <a:lumMod val="75000"/>
              <a:lumOff val="25000"/>
            </a:schemeClr>
          </a:solidFill>
        </a:ln>
      </dgm:spPr>
      <dgm:t>
        <a:bodyPr/>
        <a:lstStyle/>
        <a:p>
          <a:r>
            <a:rPr lang="tr-TR" b="1" dirty="0" smtClean="0">
              <a:solidFill>
                <a:schemeClr val="bg2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Problem Tanımı</a:t>
          </a:r>
          <a:endParaRPr lang="en-US" b="1" dirty="0">
            <a:solidFill>
              <a:schemeClr val="bg2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885231DA-B68F-4533-A3BD-A0B9C592E1CF}" type="parTrans" cxnId="{25FB74C1-60BD-4306-BFE8-D7EACB2FE9FA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56FC19BA-5230-431D-AB58-71BCC4323C3F}" type="sibTrans" cxnId="{25FB74C1-60BD-4306-BFE8-D7EACB2FE9FA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437AB298-399E-4E19-A6F8-3936DDE6FDF9}">
      <dgm:prSet phldrT="[Text]"/>
      <dgm:spPr>
        <a:solidFill>
          <a:srgbClr val="D40511"/>
        </a:solidFill>
        <a:ln>
          <a:solidFill>
            <a:schemeClr val="tx1">
              <a:lumMod val="75000"/>
              <a:lumOff val="25000"/>
            </a:schemeClr>
          </a:solidFill>
        </a:ln>
      </dgm:spPr>
      <dgm:t>
        <a:bodyPr/>
        <a:lstStyle/>
        <a:p>
          <a:r>
            <a:rPr lang="tr-TR" b="1" dirty="0" smtClean="0">
              <a:solidFill>
                <a:schemeClr val="bg2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Matematiksel Model</a:t>
          </a:r>
          <a:endParaRPr lang="en-US" b="1" dirty="0">
            <a:solidFill>
              <a:schemeClr val="bg2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243F5A3C-6F85-43EB-850D-B0B87BA6F5B4}" type="parTrans" cxnId="{47912DEA-865D-4A1E-B001-CDEADE6B075A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CC7734E3-B643-4427-9960-53BC989CA1CF}" type="sibTrans" cxnId="{47912DEA-865D-4A1E-B001-CDEADE6B075A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F6FA7D5C-AB5A-4030-AC3A-745A6821D066}">
      <dgm:prSet/>
      <dgm:spPr>
        <a:solidFill>
          <a:srgbClr val="D40511"/>
        </a:solidFill>
        <a:ln>
          <a:solidFill>
            <a:schemeClr val="tx1">
              <a:lumMod val="75000"/>
              <a:lumOff val="25000"/>
            </a:schemeClr>
          </a:solidFill>
        </a:ln>
      </dgm:spPr>
      <dgm:t>
        <a:bodyPr/>
        <a:lstStyle/>
        <a:p>
          <a:r>
            <a:rPr lang="tr-TR" b="1" dirty="0" smtClean="0">
              <a:solidFill>
                <a:schemeClr val="bg2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Sezgisel Metot</a:t>
          </a:r>
          <a:endParaRPr lang="en-US" b="1" dirty="0">
            <a:solidFill>
              <a:schemeClr val="bg2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E92187EE-AAD0-4277-B6D6-63BAC80B3ED9}" type="parTrans" cxnId="{37E91F14-932B-4E62-ADDF-7AC8696CDA17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8E7E316A-381F-495F-B089-66C680F78F88}" type="sibTrans" cxnId="{37E91F14-932B-4E62-ADDF-7AC8696CDA17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5F41EA39-911C-4ABB-A2EA-3DC291117593}">
      <dgm:prSet/>
      <dgm:spPr>
        <a:solidFill>
          <a:srgbClr val="D40511"/>
        </a:solidFill>
        <a:ln>
          <a:solidFill>
            <a:schemeClr val="tx1">
              <a:lumMod val="75000"/>
              <a:lumOff val="25000"/>
            </a:schemeClr>
          </a:solidFill>
        </a:ln>
      </dgm:spPr>
      <dgm:t>
        <a:bodyPr/>
        <a:lstStyle/>
        <a:p>
          <a:r>
            <a:rPr lang="tr-TR" b="1" dirty="0" smtClean="0">
              <a:solidFill>
                <a:schemeClr val="bg2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Karar Destek Sistemi</a:t>
          </a:r>
          <a:endParaRPr lang="en-US" b="1" dirty="0">
            <a:solidFill>
              <a:schemeClr val="bg2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FE9727AE-2A1C-407D-975E-F4B94AA567AD}" type="parTrans" cxnId="{60C9EC61-E408-4C32-8C31-959A2C2E9AD5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790AAAEE-A1DC-4BDB-932C-67B62423B03E}" type="sibTrans" cxnId="{60C9EC61-E408-4C32-8C31-959A2C2E9AD5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BF5610F7-D566-4207-9CBC-F7640F838003}">
      <dgm:prSet/>
      <dgm:spPr>
        <a:solidFill>
          <a:srgbClr val="D40511"/>
        </a:solidFill>
        <a:ln>
          <a:solidFill>
            <a:schemeClr val="tx1">
              <a:lumMod val="75000"/>
              <a:lumOff val="25000"/>
            </a:schemeClr>
          </a:solidFill>
        </a:ln>
      </dgm:spPr>
      <dgm:t>
        <a:bodyPr/>
        <a:lstStyle/>
        <a:p>
          <a:r>
            <a:rPr lang="tr-TR" b="1" dirty="0" smtClean="0">
              <a:solidFill>
                <a:schemeClr val="bg2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Uygulama Sonuçları</a:t>
          </a:r>
          <a:endParaRPr lang="en-US" b="1" dirty="0">
            <a:solidFill>
              <a:schemeClr val="bg2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47886CAA-8DF9-43B0-8611-047F0BB2757A}" type="parTrans" cxnId="{892264B9-F597-407A-B345-5084C9CE7832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C77D3832-421E-4EBE-926A-4899B33B0540}" type="sibTrans" cxnId="{892264B9-F597-407A-B345-5084C9CE7832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D4E834D2-7E35-4A57-B1E8-48FD20F274CC}" type="pres">
      <dgm:prSet presAssocID="{5E79F3E6-B68D-41F3-86B0-71C56C656F19}" presName="Name0" presStyleCnt="0">
        <dgm:presLayoutVars>
          <dgm:dir/>
          <dgm:resizeHandles val="exact"/>
        </dgm:presLayoutVars>
      </dgm:prSet>
      <dgm:spPr/>
    </dgm:pt>
    <dgm:pt modelId="{93958278-1270-44EF-B248-FFE7D9A4ACEF}" type="pres">
      <dgm:prSet presAssocID="{A5CD348A-A4B3-4F1F-96C2-C293A6F11F3E}" presName="parTxOnly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2733CB7-3953-47FD-A8BC-0EE08441F1B7}" type="pres">
      <dgm:prSet presAssocID="{87B94E33-92F8-43E4-A6D3-CB02A9CD4F65}" presName="parSpace" presStyleCnt="0"/>
      <dgm:spPr/>
    </dgm:pt>
    <dgm:pt modelId="{88AB84C4-6E34-4A2F-908F-A2FE8B291011}" type="pres">
      <dgm:prSet presAssocID="{3FF78AC2-E0D9-4CF9-A346-B8A7F9295032}" presName="parTxOnly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B2DBB3D-86A9-428A-B3A0-0C6AE0F6CE7A}" type="pres">
      <dgm:prSet presAssocID="{56FC19BA-5230-431D-AB58-71BCC4323C3F}" presName="parSpace" presStyleCnt="0"/>
      <dgm:spPr/>
    </dgm:pt>
    <dgm:pt modelId="{41C6E3E9-D301-4CB7-8538-EF43B67EF400}" type="pres">
      <dgm:prSet presAssocID="{437AB298-399E-4E19-A6F8-3936DDE6FDF9}" presName="parTxOnly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4856E89-9B4F-41FD-91D5-613E816D6189}" type="pres">
      <dgm:prSet presAssocID="{CC7734E3-B643-4427-9960-53BC989CA1CF}" presName="parSpace" presStyleCnt="0"/>
      <dgm:spPr/>
    </dgm:pt>
    <dgm:pt modelId="{C97A659C-F029-4BFC-8329-8C94E0097940}" type="pres">
      <dgm:prSet presAssocID="{F6FA7D5C-AB5A-4030-AC3A-745A6821D066}" presName="parTxOnly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6564B78-8F6A-4BA7-A03E-0F990D9B9F5E}" type="pres">
      <dgm:prSet presAssocID="{8E7E316A-381F-495F-B089-66C680F78F88}" presName="parSpace" presStyleCnt="0"/>
      <dgm:spPr/>
    </dgm:pt>
    <dgm:pt modelId="{1870D179-847F-4530-86A3-194B75F17778}" type="pres">
      <dgm:prSet presAssocID="{5F41EA39-911C-4ABB-A2EA-3DC291117593}" presName="parTxOnly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5655EC1-CD93-475A-9ECD-D9C71FB70706}" type="pres">
      <dgm:prSet presAssocID="{790AAAEE-A1DC-4BDB-932C-67B62423B03E}" presName="parSpace" presStyleCnt="0"/>
      <dgm:spPr/>
    </dgm:pt>
    <dgm:pt modelId="{501536CA-A496-420A-96E9-9400739FE5DA}" type="pres">
      <dgm:prSet presAssocID="{BF5610F7-D566-4207-9CBC-F7640F838003}" presName="parTxOnly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92264B9-F597-407A-B345-5084C9CE7832}" srcId="{5E79F3E6-B68D-41F3-86B0-71C56C656F19}" destId="{BF5610F7-D566-4207-9CBC-F7640F838003}" srcOrd="5" destOrd="0" parTransId="{47886CAA-8DF9-43B0-8611-047F0BB2757A}" sibTransId="{C77D3832-421E-4EBE-926A-4899B33B0540}"/>
    <dgm:cxn modelId="{F091AC9D-545C-4421-BA96-E4705FBCE9E4}" type="presOf" srcId="{F6FA7D5C-AB5A-4030-AC3A-745A6821D066}" destId="{C97A659C-F029-4BFC-8329-8C94E0097940}" srcOrd="0" destOrd="0" presId="urn:microsoft.com/office/officeart/2005/8/layout/hChevron3"/>
    <dgm:cxn modelId="{8E44E442-2118-4752-AB27-D07941E1DC2F}" type="presOf" srcId="{5F41EA39-911C-4ABB-A2EA-3DC291117593}" destId="{1870D179-847F-4530-86A3-194B75F17778}" srcOrd="0" destOrd="0" presId="urn:microsoft.com/office/officeart/2005/8/layout/hChevron3"/>
    <dgm:cxn modelId="{857AA188-A785-4824-9DCC-BDF88B5274AE}" type="presOf" srcId="{BF5610F7-D566-4207-9CBC-F7640F838003}" destId="{501536CA-A496-420A-96E9-9400739FE5DA}" srcOrd="0" destOrd="0" presId="urn:microsoft.com/office/officeart/2005/8/layout/hChevron3"/>
    <dgm:cxn modelId="{7345C0AE-04AE-4659-A5BC-D0323B98F994}" srcId="{5E79F3E6-B68D-41F3-86B0-71C56C656F19}" destId="{A5CD348A-A4B3-4F1F-96C2-C293A6F11F3E}" srcOrd="0" destOrd="0" parTransId="{C2E10F94-49B0-43A9-9646-D03F641B6692}" sibTransId="{87B94E33-92F8-43E4-A6D3-CB02A9CD4F65}"/>
    <dgm:cxn modelId="{E4314440-C9A9-4AAB-9988-3FB4F01ED737}" type="presOf" srcId="{A5CD348A-A4B3-4F1F-96C2-C293A6F11F3E}" destId="{93958278-1270-44EF-B248-FFE7D9A4ACEF}" srcOrd="0" destOrd="0" presId="urn:microsoft.com/office/officeart/2005/8/layout/hChevron3"/>
    <dgm:cxn modelId="{60C9EC61-E408-4C32-8C31-959A2C2E9AD5}" srcId="{5E79F3E6-B68D-41F3-86B0-71C56C656F19}" destId="{5F41EA39-911C-4ABB-A2EA-3DC291117593}" srcOrd="4" destOrd="0" parTransId="{FE9727AE-2A1C-407D-975E-F4B94AA567AD}" sibTransId="{790AAAEE-A1DC-4BDB-932C-67B62423B03E}"/>
    <dgm:cxn modelId="{25FB74C1-60BD-4306-BFE8-D7EACB2FE9FA}" srcId="{5E79F3E6-B68D-41F3-86B0-71C56C656F19}" destId="{3FF78AC2-E0D9-4CF9-A346-B8A7F9295032}" srcOrd="1" destOrd="0" parTransId="{885231DA-B68F-4533-A3BD-A0B9C592E1CF}" sibTransId="{56FC19BA-5230-431D-AB58-71BCC4323C3F}"/>
    <dgm:cxn modelId="{37E91F14-932B-4E62-ADDF-7AC8696CDA17}" srcId="{5E79F3E6-B68D-41F3-86B0-71C56C656F19}" destId="{F6FA7D5C-AB5A-4030-AC3A-745A6821D066}" srcOrd="3" destOrd="0" parTransId="{E92187EE-AAD0-4277-B6D6-63BAC80B3ED9}" sibTransId="{8E7E316A-381F-495F-B089-66C680F78F88}"/>
    <dgm:cxn modelId="{37444072-0CE3-4572-8EEB-2F4A7084E2E8}" type="presOf" srcId="{437AB298-399E-4E19-A6F8-3936DDE6FDF9}" destId="{41C6E3E9-D301-4CB7-8538-EF43B67EF400}" srcOrd="0" destOrd="0" presId="urn:microsoft.com/office/officeart/2005/8/layout/hChevron3"/>
    <dgm:cxn modelId="{4B4B454D-BDBE-4C5D-8B77-9426220A0138}" type="presOf" srcId="{5E79F3E6-B68D-41F3-86B0-71C56C656F19}" destId="{D4E834D2-7E35-4A57-B1E8-48FD20F274CC}" srcOrd="0" destOrd="0" presId="urn:microsoft.com/office/officeart/2005/8/layout/hChevron3"/>
    <dgm:cxn modelId="{47912DEA-865D-4A1E-B001-CDEADE6B075A}" srcId="{5E79F3E6-B68D-41F3-86B0-71C56C656F19}" destId="{437AB298-399E-4E19-A6F8-3936DDE6FDF9}" srcOrd="2" destOrd="0" parTransId="{243F5A3C-6F85-43EB-850D-B0B87BA6F5B4}" sibTransId="{CC7734E3-B643-4427-9960-53BC989CA1CF}"/>
    <dgm:cxn modelId="{BB073D8F-0206-48BB-B431-038DEFB14A86}" type="presOf" srcId="{3FF78AC2-E0D9-4CF9-A346-B8A7F9295032}" destId="{88AB84C4-6E34-4A2F-908F-A2FE8B291011}" srcOrd="0" destOrd="0" presId="urn:microsoft.com/office/officeart/2005/8/layout/hChevron3"/>
    <dgm:cxn modelId="{752B5514-2B10-4DC3-8250-DBEEFE2EE953}" type="presParOf" srcId="{D4E834D2-7E35-4A57-B1E8-48FD20F274CC}" destId="{93958278-1270-44EF-B248-FFE7D9A4ACEF}" srcOrd="0" destOrd="0" presId="urn:microsoft.com/office/officeart/2005/8/layout/hChevron3"/>
    <dgm:cxn modelId="{5992605E-AE78-44F8-B887-7E3E61C3D04C}" type="presParOf" srcId="{D4E834D2-7E35-4A57-B1E8-48FD20F274CC}" destId="{12733CB7-3953-47FD-A8BC-0EE08441F1B7}" srcOrd="1" destOrd="0" presId="urn:microsoft.com/office/officeart/2005/8/layout/hChevron3"/>
    <dgm:cxn modelId="{B8283052-892C-46C0-A6A0-E20C04BF6324}" type="presParOf" srcId="{D4E834D2-7E35-4A57-B1E8-48FD20F274CC}" destId="{88AB84C4-6E34-4A2F-908F-A2FE8B291011}" srcOrd="2" destOrd="0" presId="urn:microsoft.com/office/officeart/2005/8/layout/hChevron3"/>
    <dgm:cxn modelId="{DE6BC273-CFD0-47EF-B3C7-B5F09B08BB1E}" type="presParOf" srcId="{D4E834D2-7E35-4A57-B1E8-48FD20F274CC}" destId="{AB2DBB3D-86A9-428A-B3A0-0C6AE0F6CE7A}" srcOrd="3" destOrd="0" presId="urn:microsoft.com/office/officeart/2005/8/layout/hChevron3"/>
    <dgm:cxn modelId="{4137C4E4-6A43-4670-99FE-3FFF98CC5A30}" type="presParOf" srcId="{D4E834D2-7E35-4A57-B1E8-48FD20F274CC}" destId="{41C6E3E9-D301-4CB7-8538-EF43B67EF400}" srcOrd="4" destOrd="0" presId="urn:microsoft.com/office/officeart/2005/8/layout/hChevron3"/>
    <dgm:cxn modelId="{9747F4F4-08FF-4E77-8D84-377C58581BDA}" type="presParOf" srcId="{D4E834D2-7E35-4A57-B1E8-48FD20F274CC}" destId="{04856E89-9B4F-41FD-91D5-613E816D6189}" srcOrd="5" destOrd="0" presId="urn:microsoft.com/office/officeart/2005/8/layout/hChevron3"/>
    <dgm:cxn modelId="{9B78A361-B428-4351-A7EC-B84E2A80E6E7}" type="presParOf" srcId="{D4E834D2-7E35-4A57-B1E8-48FD20F274CC}" destId="{C97A659C-F029-4BFC-8329-8C94E0097940}" srcOrd="6" destOrd="0" presId="urn:microsoft.com/office/officeart/2005/8/layout/hChevron3"/>
    <dgm:cxn modelId="{822D084C-C394-4AB9-B0E1-136798783EA3}" type="presParOf" srcId="{D4E834D2-7E35-4A57-B1E8-48FD20F274CC}" destId="{C6564B78-8F6A-4BA7-A03E-0F990D9B9F5E}" srcOrd="7" destOrd="0" presId="urn:microsoft.com/office/officeart/2005/8/layout/hChevron3"/>
    <dgm:cxn modelId="{0AF5DBAD-A3F1-492F-BDD6-D7482184020D}" type="presParOf" srcId="{D4E834D2-7E35-4A57-B1E8-48FD20F274CC}" destId="{1870D179-847F-4530-86A3-194B75F17778}" srcOrd="8" destOrd="0" presId="urn:microsoft.com/office/officeart/2005/8/layout/hChevron3"/>
    <dgm:cxn modelId="{B9590C9E-FFD6-4687-8712-FA9AA1FB4C85}" type="presParOf" srcId="{D4E834D2-7E35-4A57-B1E8-48FD20F274CC}" destId="{95655EC1-CD93-475A-9ECD-D9C71FB70706}" srcOrd="9" destOrd="0" presId="urn:microsoft.com/office/officeart/2005/8/layout/hChevron3"/>
    <dgm:cxn modelId="{DCBA7FC9-9753-484F-A6A9-311375E0E9C1}" type="presParOf" srcId="{D4E834D2-7E35-4A57-B1E8-48FD20F274CC}" destId="{501536CA-A496-420A-96E9-9400739FE5DA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5E79F3E6-B68D-41F3-86B0-71C56C656F19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A5CD348A-A4B3-4F1F-96C2-C293A6F11F3E}">
      <dgm:prSet phldrT="[Text]"/>
      <dgm:spPr>
        <a:solidFill>
          <a:srgbClr val="FECA08"/>
        </a:solidFill>
        <a:ln>
          <a:solidFill>
            <a:schemeClr val="tx1">
              <a:lumMod val="75000"/>
              <a:lumOff val="25000"/>
            </a:schemeClr>
          </a:solidFill>
        </a:ln>
      </dgm:spPr>
      <dgm:t>
        <a:bodyPr/>
        <a:lstStyle/>
        <a:p>
          <a:r>
            <a:rPr lang="tr-TR" b="1" dirty="0" smtClean="0">
              <a:solidFill>
                <a:srgbClr val="404040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DHL Hakkında</a:t>
          </a:r>
          <a:endParaRPr lang="en-US" b="1" dirty="0">
            <a:solidFill>
              <a:srgbClr val="404040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C2E10F94-49B0-43A9-9646-D03F641B6692}" type="parTrans" cxnId="{7345C0AE-04AE-4659-A5BC-D0323B98F994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87B94E33-92F8-43E4-A6D3-CB02A9CD4F65}" type="sibTrans" cxnId="{7345C0AE-04AE-4659-A5BC-D0323B98F994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3FF78AC2-E0D9-4CF9-A346-B8A7F9295032}">
      <dgm:prSet phldrT="[Text]"/>
      <dgm:spPr>
        <a:solidFill>
          <a:srgbClr val="595959"/>
        </a:solidFill>
        <a:ln>
          <a:solidFill>
            <a:schemeClr val="tx1">
              <a:lumMod val="75000"/>
              <a:lumOff val="25000"/>
            </a:schemeClr>
          </a:solidFill>
        </a:ln>
      </dgm:spPr>
      <dgm:t>
        <a:bodyPr/>
        <a:lstStyle/>
        <a:p>
          <a:r>
            <a:rPr lang="tr-TR" b="1" dirty="0" smtClean="0">
              <a:solidFill>
                <a:srgbClr val="FECA08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Problem Tanımı</a:t>
          </a:r>
          <a:endParaRPr lang="en-US" b="1" dirty="0">
            <a:solidFill>
              <a:srgbClr val="FECA08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885231DA-B68F-4533-A3BD-A0B9C592E1CF}" type="parTrans" cxnId="{25FB74C1-60BD-4306-BFE8-D7EACB2FE9FA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56FC19BA-5230-431D-AB58-71BCC4323C3F}" type="sibTrans" cxnId="{25FB74C1-60BD-4306-BFE8-D7EACB2FE9FA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437AB298-399E-4E19-A6F8-3936DDE6FDF9}">
      <dgm:prSet phldrT="[Text]"/>
      <dgm:spPr>
        <a:solidFill>
          <a:srgbClr val="595959"/>
        </a:solidFill>
        <a:ln>
          <a:solidFill>
            <a:schemeClr val="tx1">
              <a:lumMod val="75000"/>
              <a:lumOff val="25000"/>
            </a:schemeClr>
          </a:solidFill>
        </a:ln>
      </dgm:spPr>
      <dgm:t>
        <a:bodyPr/>
        <a:lstStyle/>
        <a:p>
          <a:r>
            <a:rPr lang="tr-TR" b="1" dirty="0" smtClean="0">
              <a:solidFill>
                <a:srgbClr val="FECA08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Matematiksel Model</a:t>
          </a:r>
          <a:endParaRPr lang="en-US" b="1" dirty="0">
            <a:solidFill>
              <a:srgbClr val="FECA08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243F5A3C-6F85-43EB-850D-B0B87BA6F5B4}" type="parTrans" cxnId="{47912DEA-865D-4A1E-B001-CDEADE6B075A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CC7734E3-B643-4427-9960-53BC989CA1CF}" type="sibTrans" cxnId="{47912DEA-865D-4A1E-B001-CDEADE6B075A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F6FA7D5C-AB5A-4030-AC3A-745A6821D066}">
      <dgm:prSet/>
      <dgm:spPr>
        <a:solidFill>
          <a:srgbClr val="595959"/>
        </a:solidFill>
        <a:ln>
          <a:solidFill>
            <a:schemeClr val="tx1">
              <a:lumMod val="75000"/>
              <a:lumOff val="25000"/>
            </a:schemeClr>
          </a:solidFill>
        </a:ln>
      </dgm:spPr>
      <dgm:t>
        <a:bodyPr/>
        <a:lstStyle/>
        <a:p>
          <a:r>
            <a:rPr lang="tr-TR" b="1" dirty="0" smtClean="0">
              <a:solidFill>
                <a:srgbClr val="FECA08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Sezgisel Metot</a:t>
          </a:r>
          <a:endParaRPr lang="en-US" b="1" dirty="0">
            <a:solidFill>
              <a:srgbClr val="FECA08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E92187EE-AAD0-4277-B6D6-63BAC80B3ED9}" type="parTrans" cxnId="{37E91F14-932B-4E62-ADDF-7AC8696CDA17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8E7E316A-381F-495F-B089-66C680F78F88}" type="sibTrans" cxnId="{37E91F14-932B-4E62-ADDF-7AC8696CDA17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5F41EA39-911C-4ABB-A2EA-3DC291117593}">
      <dgm:prSet/>
      <dgm:spPr>
        <a:solidFill>
          <a:srgbClr val="595959"/>
        </a:solidFill>
        <a:ln>
          <a:solidFill>
            <a:schemeClr val="tx1">
              <a:lumMod val="75000"/>
              <a:lumOff val="25000"/>
            </a:schemeClr>
          </a:solidFill>
        </a:ln>
      </dgm:spPr>
      <dgm:t>
        <a:bodyPr/>
        <a:lstStyle/>
        <a:p>
          <a:r>
            <a:rPr lang="tr-TR" b="1" dirty="0" smtClean="0">
              <a:solidFill>
                <a:srgbClr val="FECA08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Karar Destek Sistemi</a:t>
          </a:r>
          <a:endParaRPr lang="en-US" b="1" dirty="0">
            <a:solidFill>
              <a:srgbClr val="FECA08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FE9727AE-2A1C-407D-975E-F4B94AA567AD}" type="parTrans" cxnId="{60C9EC61-E408-4C32-8C31-959A2C2E9AD5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790AAAEE-A1DC-4BDB-932C-67B62423B03E}" type="sibTrans" cxnId="{60C9EC61-E408-4C32-8C31-959A2C2E9AD5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BF5610F7-D566-4207-9CBC-F7640F838003}">
      <dgm:prSet/>
      <dgm:spPr>
        <a:solidFill>
          <a:srgbClr val="595959"/>
        </a:solidFill>
        <a:ln>
          <a:solidFill>
            <a:schemeClr val="tx1">
              <a:lumMod val="75000"/>
              <a:lumOff val="25000"/>
            </a:schemeClr>
          </a:solidFill>
        </a:ln>
      </dgm:spPr>
      <dgm:t>
        <a:bodyPr/>
        <a:lstStyle/>
        <a:p>
          <a:r>
            <a:rPr lang="tr-TR" b="1" dirty="0" smtClean="0">
              <a:solidFill>
                <a:srgbClr val="FECA08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Uygulama Sonuçları</a:t>
          </a:r>
          <a:endParaRPr lang="en-US" b="1" dirty="0">
            <a:solidFill>
              <a:srgbClr val="FECA08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47886CAA-8DF9-43B0-8611-047F0BB2757A}" type="parTrans" cxnId="{892264B9-F597-407A-B345-5084C9CE7832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C77D3832-421E-4EBE-926A-4899B33B0540}" type="sibTrans" cxnId="{892264B9-F597-407A-B345-5084C9CE7832}">
      <dgm:prSet/>
      <dgm:spPr/>
      <dgm:t>
        <a:bodyPr/>
        <a:lstStyle/>
        <a:p>
          <a:endParaRPr lang="en-US" b="1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D4E834D2-7E35-4A57-B1E8-48FD20F274CC}" type="pres">
      <dgm:prSet presAssocID="{5E79F3E6-B68D-41F3-86B0-71C56C656F19}" presName="Name0" presStyleCnt="0">
        <dgm:presLayoutVars>
          <dgm:dir/>
          <dgm:resizeHandles val="exact"/>
        </dgm:presLayoutVars>
      </dgm:prSet>
      <dgm:spPr/>
    </dgm:pt>
    <dgm:pt modelId="{93958278-1270-44EF-B248-FFE7D9A4ACEF}" type="pres">
      <dgm:prSet presAssocID="{A5CD348A-A4B3-4F1F-96C2-C293A6F11F3E}" presName="parTxOnly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2733CB7-3953-47FD-A8BC-0EE08441F1B7}" type="pres">
      <dgm:prSet presAssocID="{87B94E33-92F8-43E4-A6D3-CB02A9CD4F65}" presName="parSpace" presStyleCnt="0"/>
      <dgm:spPr/>
    </dgm:pt>
    <dgm:pt modelId="{88AB84C4-6E34-4A2F-908F-A2FE8B291011}" type="pres">
      <dgm:prSet presAssocID="{3FF78AC2-E0D9-4CF9-A346-B8A7F9295032}" presName="parTxOnly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B2DBB3D-86A9-428A-B3A0-0C6AE0F6CE7A}" type="pres">
      <dgm:prSet presAssocID="{56FC19BA-5230-431D-AB58-71BCC4323C3F}" presName="parSpace" presStyleCnt="0"/>
      <dgm:spPr/>
    </dgm:pt>
    <dgm:pt modelId="{41C6E3E9-D301-4CB7-8538-EF43B67EF400}" type="pres">
      <dgm:prSet presAssocID="{437AB298-399E-4E19-A6F8-3936DDE6FDF9}" presName="parTxOnly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4856E89-9B4F-41FD-91D5-613E816D6189}" type="pres">
      <dgm:prSet presAssocID="{CC7734E3-B643-4427-9960-53BC989CA1CF}" presName="parSpace" presStyleCnt="0"/>
      <dgm:spPr/>
    </dgm:pt>
    <dgm:pt modelId="{C97A659C-F029-4BFC-8329-8C94E0097940}" type="pres">
      <dgm:prSet presAssocID="{F6FA7D5C-AB5A-4030-AC3A-745A6821D066}" presName="parTxOnly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6564B78-8F6A-4BA7-A03E-0F990D9B9F5E}" type="pres">
      <dgm:prSet presAssocID="{8E7E316A-381F-495F-B089-66C680F78F88}" presName="parSpace" presStyleCnt="0"/>
      <dgm:spPr/>
    </dgm:pt>
    <dgm:pt modelId="{1870D179-847F-4530-86A3-194B75F17778}" type="pres">
      <dgm:prSet presAssocID="{5F41EA39-911C-4ABB-A2EA-3DC291117593}" presName="parTxOnly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5655EC1-CD93-475A-9ECD-D9C71FB70706}" type="pres">
      <dgm:prSet presAssocID="{790AAAEE-A1DC-4BDB-932C-67B62423B03E}" presName="parSpace" presStyleCnt="0"/>
      <dgm:spPr/>
    </dgm:pt>
    <dgm:pt modelId="{501536CA-A496-420A-96E9-9400739FE5DA}" type="pres">
      <dgm:prSet presAssocID="{BF5610F7-D566-4207-9CBC-F7640F838003}" presName="parTxOnly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89322BF-B3FA-4291-AC6B-76DF5167C28C}" type="presOf" srcId="{BF5610F7-D566-4207-9CBC-F7640F838003}" destId="{501536CA-A496-420A-96E9-9400739FE5DA}" srcOrd="0" destOrd="0" presId="urn:microsoft.com/office/officeart/2005/8/layout/hChevron3"/>
    <dgm:cxn modelId="{60C9EC61-E408-4C32-8C31-959A2C2E9AD5}" srcId="{5E79F3E6-B68D-41F3-86B0-71C56C656F19}" destId="{5F41EA39-911C-4ABB-A2EA-3DC291117593}" srcOrd="4" destOrd="0" parTransId="{FE9727AE-2A1C-407D-975E-F4B94AA567AD}" sibTransId="{790AAAEE-A1DC-4BDB-932C-67B62423B03E}"/>
    <dgm:cxn modelId="{7345C0AE-04AE-4659-A5BC-D0323B98F994}" srcId="{5E79F3E6-B68D-41F3-86B0-71C56C656F19}" destId="{A5CD348A-A4B3-4F1F-96C2-C293A6F11F3E}" srcOrd="0" destOrd="0" parTransId="{C2E10F94-49B0-43A9-9646-D03F641B6692}" sibTransId="{87B94E33-92F8-43E4-A6D3-CB02A9CD4F65}"/>
    <dgm:cxn modelId="{FCB69EEE-D44E-4EB5-ACCC-A670C74A1EBB}" type="presOf" srcId="{5E79F3E6-B68D-41F3-86B0-71C56C656F19}" destId="{D4E834D2-7E35-4A57-B1E8-48FD20F274CC}" srcOrd="0" destOrd="0" presId="urn:microsoft.com/office/officeart/2005/8/layout/hChevron3"/>
    <dgm:cxn modelId="{892264B9-F597-407A-B345-5084C9CE7832}" srcId="{5E79F3E6-B68D-41F3-86B0-71C56C656F19}" destId="{BF5610F7-D566-4207-9CBC-F7640F838003}" srcOrd="5" destOrd="0" parTransId="{47886CAA-8DF9-43B0-8611-047F0BB2757A}" sibTransId="{C77D3832-421E-4EBE-926A-4899B33B0540}"/>
    <dgm:cxn modelId="{37E91F14-932B-4E62-ADDF-7AC8696CDA17}" srcId="{5E79F3E6-B68D-41F3-86B0-71C56C656F19}" destId="{F6FA7D5C-AB5A-4030-AC3A-745A6821D066}" srcOrd="3" destOrd="0" parTransId="{E92187EE-AAD0-4277-B6D6-63BAC80B3ED9}" sibTransId="{8E7E316A-381F-495F-B089-66C680F78F88}"/>
    <dgm:cxn modelId="{F0F4C671-35F1-4D21-839F-2261BEEF04A8}" type="presOf" srcId="{5F41EA39-911C-4ABB-A2EA-3DC291117593}" destId="{1870D179-847F-4530-86A3-194B75F17778}" srcOrd="0" destOrd="0" presId="urn:microsoft.com/office/officeart/2005/8/layout/hChevron3"/>
    <dgm:cxn modelId="{32669AC1-33B4-4B90-8BC3-814017AD9C08}" type="presOf" srcId="{F6FA7D5C-AB5A-4030-AC3A-745A6821D066}" destId="{C97A659C-F029-4BFC-8329-8C94E0097940}" srcOrd="0" destOrd="0" presId="urn:microsoft.com/office/officeart/2005/8/layout/hChevron3"/>
    <dgm:cxn modelId="{2C523293-549C-45F5-AA5D-F943B60F7F1C}" type="presOf" srcId="{437AB298-399E-4E19-A6F8-3936DDE6FDF9}" destId="{41C6E3E9-D301-4CB7-8538-EF43B67EF400}" srcOrd="0" destOrd="0" presId="urn:microsoft.com/office/officeart/2005/8/layout/hChevron3"/>
    <dgm:cxn modelId="{25FB74C1-60BD-4306-BFE8-D7EACB2FE9FA}" srcId="{5E79F3E6-B68D-41F3-86B0-71C56C656F19}" destId="{3FF78AC2-E0D9-4CF9-A346-B8A7F9295032}" srcOrd="1" destOrd="0" parTransId="{885231DA-B68F-4533-A3BD-A0B9C592E1CF}" sibTransId="{56FC19BA-5230-431D-AB58-71BCC4323C3F}"/>
    <dgm:cxn modelId="{47912DEA-865D-4A1E-B001-CDEADE6B075A}" srcId="{5E79F3E6-B68D-41F3-86B0-71C56C656F19}" destId="{437AB298-399E-4E19-A6F8-3936DDE6FDF9}" srcOrd="2" destOrd="0" parTransId="{243F5A3C-6F85-43EB-850D-B0B87BA6F5B4}" sibTransId="{CC7734E3-B643-4427-9960-53BC989CA1CF}"/>
    <dgm:cxn modelId="{AC34842A-5337-4325-A9D8-B8AC8BC9F1F4}" type="presOf" srcId="{A5CD348A-A4B3-4F1F-96C2-C293A6F11F3E}" destId="{93958278-1270-44EF-B248-FFE7D9A4ACEF}" srcOrd="0" destOrd="0" presId="urn:microsoft.com/office/officeart/2005/8/layout/hChevron3"/>
    <dgm:cxn modelId="{AF9A9B0B-AD4F-4E13-9759-31B412BBD505}" type="presOf" srcId="{3FF78AC2-E0D9-4CF9-A346-B8A7F9295032}" destId="{88AB84C4-6E34-4A2F-908F-A2FE8B291011}" srcOrd="0" destOrd="0" presId="urn:microsoft.com/office/officeart/2005/8/layout/hChevron3"/>
    <dgm:cxn modelId="{830E432F-1A2E-4CC6-8119-3351CAF73C92}" type="presParOf" srcId="{D4E834D2-7E35-4A57-B1E8-48FD20F274CC}" destId="{93958278-1270-44EF-B248-FFE7D9A4ACEF}" srcOrd="0" destOrd="0" presId="urn:microsoft.com/office/officeart/2005/8/layout/hChevron3"/>
    <dgm:cxn modelId="{E7E9478A-EC0C-4FB3-B6FF-46B6F422E336}" type="presParOf" srcId="{D4E834D2-7E35-4A57-B1E8-48FD20F274CC}" destId="{12733CB7-3953-47FD-A8BC-0EE08441F1B7}" srcOrd="1" destOrd="0" presId="urn:microsoft.com/office/officeart/2005/8/layout/hChevron3"/>
    <dgm:cxn modelId="{3D4B1243-1044-4D27-B128-22D5662F1564}" type="presParOf" srcId="{D4E834D2-7E35-4A57-B1E8-48FD20F274CC}" destId="{88AB84C4-6E34-4A2F-908F-A2FE8B291011}" srcOrd="2" destOrd="0" presId="urn:microsoft.com/office/officeart/2005/8/layout/hChevron3"/>
    <dgm:cxn modelId="{FC051B87-FF6E-49D1-9B52-C8D5E5F04B0C}" type="presParOf" srcId="{D4E834D2-7E35-4A57-B1E8-48FD20F274CC}" destId="{AB2DBB3D-86A9-428A-B3A0-0C6AE0F6CE7A}" srcOrd="3" destOrd="0" presId="urn:microsoft.com/office/officeart/2005/8/layout/hChevron3"/>
    <dgm:cxn modelId="{3E2675FB-E322-43CB-B61E-BDAEF68A1085}" type="presParOf" srcId="{D4E834D2-7E35-4A57-B1E8-48FD20F274CC}" destId="{41C6E3E9-D301-4CB7-8538-EF43B67EF400}" srcOrd="4" destOrd="0" presId="urn:microsoft.com/office/officeart/2005/8/layout/hChevron3"/>
    <dgm:cxn modelId="{F04486EB-ED24-4099-9FE2-8407611D3438}" type="presParOf" srcId="{D4E834D2-7E35-4A57-B1E8-48FD20F274CC}" destId="{04856E89-9B4F-41FD-91D5-613E816D6189}" srcOrd="5" destOrd="0" presId="urn:microsoft.com/office/officeart/2005/8/layout/hChevron3"/>
    <dgm:cxn modelId="{DB5E30B8-43D5-48F0-A0AB-2F75F2E20796}" type="presParOf" srcId="{D4E834D2-7E35-4A57-B1E8-48FD20F274CC}" destId="{C97A659C-F029-4BFC-8329-8C94E0097940}" srcOrd="6" destOrd="0" presId="urn:microsoft.com/office/officeart/2005/8/layout/hChevron3"/>
    <dgm:cxn modelId="{3CB39C36-8B83-4C52-AD85-CA6E9F4F68DA}" type="presParOf" srcId="{D4E834D2-7E35-4A57-B1E8-48FD20F274CC}" destId="{C6564B78-8F6A-4BA7-A03E-0F990D9B9F5E}" srcOrd="7" destOrd="0" presId="urn:microsoft.com/office/officeart/2005/8/layout/hChevron3"/>
    <dgm:cxn modelId="{DCE7428D-34C1-45E0-A53C-4065748791DB}" type="presParOf" srcId="{D4E834D2-7E35-4A57-B1E8-48FD20F274CC}" destId="{1870D179-847F-4530-86A3-194B75F17778}" srcOrd="8" destOrd="0" presId="urn:microsoft.com/office/officeart/2005/8/layout/hChevron3"/>
    <dgm:cxn modelId="{65F4EFCE-149F-41AD-9440-998E7ECA7762}" type="presParOf" srcId="{D4E834D2-7E35-4A57-B1E8-48FD20F274CC}" destId="{95655EC1-CD93-475A-9ECD-D9C71FB70706}" srcOrd="9" destOrd="0" presId="urn:microsoft.com/office/officeart/2005/8/layout/hChevron3"/>
    <dgm:cxn modelId="{BD5B2B98-6142-4B22-BD8C-1E225C3A918C}" type="presParOf" srcId="{D4E834D2-7E35-4A57-B1E8-48FD20F274CC}" destId="{501536CA-A496-420A-96E9-9400739FE5DA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958278-1270-44EF-B248-FFE7D9A4ACEF}">
      <dsp:nvSpPr>
        <dsp:cNvPr id="0" name=""/>
        <dsp:cNvSpPr/>
      </dsp:nvSpPr>
      <dsp:spPr>
        <a:xfrm>
          <a:off x="1117" y="0"/>
          <a:ext cx="1830098" cy="666627"/>
        </a:xfrm>
        <a:prstGeom prst="homePlate">
          <a:avLst/>
        </a:prstGeom>
        <a:solidFill>
          <a:srgbClr val="FECA08"/>
        </a:solidFill>
        <a:ln w="12700" cap="flat" cmpd="sng" algn="ctr">
          <a:solidFill>
            <a:schemeClr val="tx1">
              <a:lumMod val="75000"/>
              <a:lumOff val="2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>
              <a:solidFill>
                <a:srgbClr val="404040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DHL Hakkında</a:t>
          </a:r>
          <a:endParaRPr lang="en-US" sz="1200" b="1" kern="1200" dirty="0">
            <a:solidFill>
              <a:srgbClr val="404040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sp:txBody>
      <dsp:txXfrm>
        <a:off x="1117" y="0"/>
        <a:ext cx="1663441" cy="666627"/>
      </dsp:txXfrm>
    </dsp:sp>
    <dsp:sp modelId="{88AB84C4-6E34-4A2F-908F-A2FE8B291011}">
      <dsp:nvSpPr>
        <dsp:cNvPr id="0" name=""/>
        <dsp:cNvSpPr/>
      </dsp:nvSpPr>
      <dsp:spPr>
        <a:xfrm>
          <a:off x="1465195" y="0"/>
          <a:ext cx="1830098" cy="666627"/>
        </a:xfrm>
        <a:prstGeom prst="chevron">
          <a:avLst/>
        </a:prstGeom>
        <a:solidFill>
          <a:srgbClr val="D40511"/>
        </a:solidFill>
        <a:ln w="12700" cap="flat" cmpd="sng" algn="ctr">
          <a:solidFill>
            <a:schemeClr val="tx1">
              <a:lumMod val="75000"/>
              <a:lumOff val="2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>
              <a:solidFill>
                <a:schemeClr val="bg2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Problem Tanımı</a:t>
          </a:r>
          <a:endParaRPr lang="en-US" sz="1200" b="1" kern="1200" dirty="0">
            <a:solidFill>
              <a:schemeClr val="bg2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sp:txBody>
      <dsp:txXfrm>
        <a:off x="1798509" y="0"/>
        <a:ext cx="1163471" cy="666627"/>
      </dsp:txXfrm>
    </dsp:sp>
    <dsp:sp modelId="{41C6E3E9-D301-4CB7-8538-EF43B67EF400}">
      <dsp:nvSpPr>
        <dsp:cNvPr id="0" name=""/>
        <dsp:cNvSpPr/>
      </dsp:nvSpPr>
      <dsp:spPr>
        <a:xfrm>
          <a:off x="2929274" y="0"/>
          <a:ext cx="1830098" cy="666627"/>
        </a:xfrm>
        <a:prstGeom prst="chevron">
          <a:avLst/>
        </a:prstGeom>
        <a:solidFill>
          <a:srgbClr val="D40511"/>
        </a:solidFill>
        <a:ln w="12700" cap="flat" cmpd="sng" algn="ctr">
          <a:solidFill>
            <a:schemeClr val="tx1">
              <a:lumMod val="75000"/>
              <a:lumOff val="2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>
              <a:solidFill>
                <a:schemeClr val="bg2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Matematiksel Model</a:t>
          </a:r>
          <a:endParaRPr lang="en-US" sz="1200" b="1" kern="1200" dirty="0">
            <a:solidFill>
              <a:schemeClr val="bg2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sp:txBody>
      <dsp:txXfrm>
        <a:off x="3262588" y="0"/>
        <a:ext cx="1163471" cy="666627"/>
      </dsp:txXfrm>
    </dsp:sp>
    <dsp:sp modelId="{C97A659C-F029-4BFC-8329-8C94E0097940}">
      <dsp:nvSpPr>
        <dsp:cNvPr id="0" name=""/>
        <dsp:cNvSpPr/>
      </dsp:nvSpPr>
      <dsp:spPr>
        <a:xfrm>
          <a:off x="4393353" y="0"/>
          <a:ext cx="1830098" cy="666627"/>
        </a:xfrm>
        <a:prstGeom prst="chevron">
          <a:avLst/>
        </a:prstGeom>
        <a:solidFill>
          <a:srgbClr val="D40511"/>
        </a:solidFill>
        <a:ln w="12700" cap="flat" cmpd="sng" algn="ctr">
          <a:solidFill>
            <a:schemeClr val="tx1">
              <a:lumMod val="75000"/>
              <a:lumOff val="2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>
              <a:solidFill>
                <a:schemeClr val="bg2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Sezgisel Metot</a:t>
          </a:r>
          <a:endParaRPr lang="en-US" sz="1200" b="1" kern="1200" dirty="0">
            <a:solidFill>
              <a:schemeClr val="bg2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sp:txBody>
      <dsp:txXfrm>
        <a:off x="4726667" y="0"/>
        <a:ext cx="1163471" cy="666627"/>
      </dsp:txXfrm>
    </dsp:sp>
    <dsp:sp modelId="{1870D179-847F-4530-86A3-194B75F17778}">
      <dsp:nvSpPr>
        <dsp:cNvPr id="0" name=""/>
        <dsp:cNvSpPr/>
      </dsp:nvSpPr>
      <dsp:spPr>
        <a:xfrm>
          <a:off x="5857431" y="0"/>
          <a:ext cx="1830098" cy="666627"/>
        </a:xfrm>
        <a:prstGeom prst="chevron">
          <a:avLst/>
        </a:prstGeom>
        <a:solidFill>
          <a:srgbClr val="D40511"/>
        </a:solidFill>
        <a:ln w="12700" cap="flat" cmpd="sng" algn="ctr">
          <a:solidFill>
            <a:schemeClr val="tx1">
              <a:lumMod val="75000"/>
              <a:lumOff val="2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>
              <a:solidFill>
                <a:schemeClr val="bg2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Karar Destek Sistemi</a:t>
          </a:r>
          <a:endParaRPr lang="en-US" sz="1200" b="1" kern="1200" dirty="0">
            <a:solidFill>
              <a:schemeClr val="bg2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sp:txBody>
      <dsp:txXfrm>
        <a:off x="6190745" y="0"/>
        <a:ext cx="1163471" cy="666627"/>
      </dsp:txXfrm>
    </dsp:sp>
    <dsp:sp modelId="{501536CA-A496-420A-96E9-9400739FE5DA}">
      <dsp:nvSpPr>
        <dsp:cNvPr id="0" name=""/>
        <dsp:cNvSpPr/>
      </dsp:nvSpPr>
      <dsp:spPr>
        <a:xfrm>
          <a:off x="7321510" y="0"/>
          <a:ext cx="1830098" cy="666627"/>
        </a:xfrm>
        <a:prstGeom prst="chevron">
          <a:avLst/>
        </a:prstGeom>
        <a:solidFill>
          <a:srgbClr val="D40511"/>
        </a:solidFill>
        <a:ln w="12700" cap="flat" cmpd="sng" algn="ctr">
          <a:solidFill>
            <a:schemeClr val="tx1">
              <a:lumMod val="75000"/>
              <a:lumOff val="2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>
              <a:solidFill>
                <a:schemeClr val="bg2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Uygulama Sonuçları</a:t>
          </a:r>
          <a:endParaRPr lang="en-US" sz="1200" b="1" kern="1200" dirty="0">
            <a:solidFill>
              <a:schemeClr val="bg2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sp:txBody>
      <dsp:txXfrm>
        <a:off x="7654824" y="0"/>
        <a:ext cx="1163471" cy="666627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958278-1270-44EF-B248-FFE7D9A4ACEF}">
      <dsp:nvSpPr>
        <dsp:cNvPr id="0" name=""/>
        <dsp:cNvSpPr/>
      </dsp:nvSpPr>
      <dsp:spPr>
        <a:xfrm>
          <a:off x="1117" y="0"/>
          <a:ext cx="1830098" cy="666627"/>
        </a:xfrm>
        <a:prstGeom prst="homePlate">
          <a:avLst/>
        </a:prstGeom>
        <a:solidFill>
          <a:srgbClr val="FECA08"/>
        </a:solidFill>
        <a:ln w="12700" cap="flat" cmpd="sng" algn="ctr">
          <a:solidFill>
            <a:schemeClr val="tx1">
              <a:lumMod val="75000"/>
              <a:lumOff val="2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>
              <a:solidFill>
                <a:srgbClr val="404040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DHL Hakkında</a:t>
          </a:r>
          <a:endParaRPr lang="en-US" sz="1200" b="1" kern="1200" dirty="0">
            <a:solidFill>
              <a:srgbClr val="404040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sp:txBody>
      <dsp:txXfrm>
        <a:off x="1117" y="0"/>
        <a:ext cx="1663441" cy="666627"/>
      </dsp:txXfrm>
    </dsp:sp>
    <dsp:sp modelId="{88AB84C4-6E34-4A2F-908F-A2FE8B291011}">
      <dsp:nvSpPr>
        <dsp:cNvPr id="0" name=""/>
        <dsp:cNvSpPr/>
      </dsp:nvSpPr>
      <dsp:spPr>
        <a:xfrm>
          <a:off x="1465195" y="0"/>
          <a:ext cx="1830098" cy="666627"/>
        </a:xfrm>
        <a:prstGeom prst="chevron">
          <a:avLst/>
        </a:prstGeom>
        <a:solidFill>
          <a:srgbClr val="595959"/>
        </a:solidFill>
        <a:ln w="12700" cap="flat" cmpd="sng" algn="ctr">
          <a:solidFill>
            <a:schemeClr val="tx1">
              <a:lumMod val="75000"/>
              <a:lumOff val="2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>
              <a:solidFill>
                <a:srgbClr val="FECA08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Problem Tanımı</a:t>
          </a:r>
          <a:endParaRPr lang="en-US" sz="1200" b="1" kern="1200" dirty="0">
            <a:solidFill>
              <a:srgbClr val="FECA08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sp:txBody>
      <dsp:txXfrm>
        <a:off x="1798509" y="0"/>
        <a:ext cx="1163471" cy="666627"/>
      </dsp:txXfrm>
    </dsp:sp>
    <dsp:sp modelId="{41C6E3E9-D301-4CB7-8538-EF43B67EF400}">
      <dsp:nvSpPr>
        <dsp:cNvPr id="0" name=""/>
        <dsp:cNvSpPr/>
      </dsp:nvSpPr>
      <dsp:spPr>
        <a:xfrm>
          <a:off x="2929274" y="0"/>
          <a:ext cx="1830098" cy="666627"/>
        </a:xfrm>
        <a:prstGeom prst="chevron">
          <a:avLst/>
        </a:prstGeom>
        <a:solidFill>
          <a:srgbClr val="595959"/>
        </a:solidFill>
        <a:ln w="12700" cap="flat" cmpd="sng" algn="ctr">
          <a:solidFill>
            <a:schemeClr val="tx1">
              <a:lumMod val="75000"/>
              <a:lumOff val="2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>
              <a:solidFill>
                <a:srgbClr val="FECA08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Matematiksel Model</a:t>
          </a:r>
          <a:endParaRPr lang="en-US" sz="1200" b="1" kern="1200" dirty="0">
            <a:solidFill>
              <a:srgbClr val="FECA08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sp:txBody>
      <dsp:txXfrm>
        <a:off x="3262588" y="0"/>
        <a:ext cx="1163471" cy="666627"/>
      </dsp:txXfrm>
    </dsp:sp>
    <dsp:sp modelId="{C97A659C-F029-4BFC-8329-8C94E0097940}">
      <dsp:nvSpPr>
        <dsp:cNvPr id="0" name=""/>
        <dsp:cNvSpPr/>
      </dsp:nvSpPr>
      <dsp:spPr>
        <a:xfrm>
          <a:off x="4393353" y="0"/>
          <a:ext cx="1830098" cy="666627"/>
        </a:xfrm>
        <a:prstGeom prst="chevron">
          <a:avLst/>
        </a:prstGeom>
        <a:solidFill>
          <a:srgbClr val="595959"/>
        </a:solidFill>
        <a:ln w="12700" cap="flat" cmpd="sng" algn="ctr">
          <a:solidFill>
            <a:schemeClr val="tx1">
              <a:lumMod val="75000"/>
              <a:lumOff val="2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>
              <a:solidFill>
                <a:srgbClr val="FECA08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Sezgisel Metot</a:t>
          </a:r>
          <a:endParaRPr lang="en-US" sz="1200" b="1" kern="1200" dirty="0">
            <a:solidFill>
              <a:srgbClr val="FECA08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sp:txBody>
      <dsp:txXfrm>
        <a:off x="4726667" y="0"/>
        <a:ext cx="1163471" cy="666627"/>
      </dsp:txXfrm>
    </dsp:sp>
    <dsp:sp modelId="{1870D179-847F-4530-86A3-194B75F17778}">
      <dsp:nvSpPr>
        <dsp:cNvPr id="0" name=""/>
        <dsp:cNvSpPr/>
      </dsp:nvSpPr>
      <dsp:spPr>
        <a:xfrm>
          <a:off x="5857431" y="0"/>
          <a:ext cx="1830098" cy="666627"/>
        </a:xfrm>
        <a:prstGeom prst="chevron">
          <a:avLst/>
        </a:prstGeom>
        <a:solidFill>
          <a:srgbClr val="595959"/>
        </a:solidFill>
        <a:ln w="12700" cap="flat" cmpd="sng" algn="ctr">
          <a:solidFill>
            <a:schemeClr val="tx1">
              <a:lumMod val="75000"/>
              <a:lumOff val="2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>
              <a:solidFill>
                <a:srgbClr val="FECA08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Karar Destek Sistemi</a:t>
          </a:r>
          <a:endParaRPr lang="en-US" sz="1200" b="1" kern="1200" dirty="0">
            <a:solidFill>
              <a:srgbClr val="FECA08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sp:txBody>
      <dsp:txXfrm>
        <a:off x="6190745" y="0"/>
        <a:ext cx="1163471" cy="666627"/>
      </dsp:txXfrm>
    </dsp:sp>
    <dsp:sp modelId="{501536CA-A496-420A-96E9-9400739FE5DA}">
      <dsp:nvSpPr>
        <dsp:cNvPr id="0" name=""/>
        <dsp:cNvSpPr/>
      </dsp:nvSpPr>
      <dsp:spPr>
        <a:xfrm>
          <a:off x="7321510" y="0"/>
          <a:ext cx="1830098" cy="666627"/>
        </a:xfrm>
        <a:prstGeom prst="chevron">
          <a:avLst/>
        </a:prstGeom>
        <a:solidFill>
          <a:srgbClr val="595959"/>
        </a:solidFill>
        <a:ln w="12700" cap="flat" cmpd="sng" algn="ctr">
          <a:solidFill>
            <a:schemeClr val="tx1">
              <a:lumMod val="75000"/>
              <a:lumOff val="2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>
              <a:solidFill>
                <a:srgbClr val="FECA08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Uygulama Sonuçları</a:t>
          </a:r>
          <a:endParaRPr lang="en-US" sz="1200" b="1" kern="1200" dirty="0">
            <a:solidFill>
              <a:srgbClr val="FECA08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sp:txBody>
      <dsp:txXfrm>
        <a:off x="7654824" y="0"/>
        <a:ext cx="1163471" cy="666627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958278-1270-44EF-B248-FFE7D9A4ACEF}">
      <dsp:nvSpPr>
        <dsp:cNvPr id="0" name=""/>
        <dsp:cNvSpPr/>
      </dsp:nvSpPr>
      <dsp:spPr>
        <a:xfrm>
          <a:off x="1117" y="0"/>
          <a:ext cx="1830098" cy="666627"/>
        </a:xfrm>
        <a:prstGeom prst="homePlate">
          <a:avLst/>
        </a:prstGeom>
        <a:solidFill>
          <a:srgbClr val="FECA08"/>
        </a:solidFill>
        <a:ln w="12700" cap="flat" cmpd="sng" algn="ctr">
          <a:solidFill>
            <a:schemeClr val="tx1">
              <a:lumMod val="75000"/>
              <a:lumOff val="2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>
              <a:solidFill>
                <a:srgbClr val="404040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DHL Hakkında</a:t>
          </a:r>
          <a:endParaRPr lang="en-US" sz="1200" b="1" kern="1200" dirty="0">
            <a:solidFill>
              <a:srgbClr val="404040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sp:txBody>
      <dsp:txXfrm>
        <a:off x="1117" y="0"/>
        <a:ext cx="1663441" cy="666627"/>
      </dsp:txXfrm>
    </dsp:sp>
    <dsp:sp modelId="{88AB84C4-6E34-4A2F-908F-A2FE8B291011}">
      <dsp:nvSpPr>
        <dsp:cNvPr id="0" name=""/>
        <dsp:cNvSpPr/>
      </dsp:nvSpPr>
      <dsp:spPr>
        <a:xfrm>
          <a:off x="1465195" y="0"/>
          <a:ext cx="1830098" cy="666627"/>
        </a:xfrm>
        <a:prstGeom prst="chevron">
          <a:avLst/>
        </a:prstGeom>
        <a:solidFill>
          <a:srgbClr val="595959"/>
        </a:solidFill>
        <a:ln w="12700" cap="flat" cmpd="sng" algn="ctr">
          <a:solidFill>
            <a:schemeClr val="tx1">
              <a:lumMod val="75000"/>
              <a:lumOff val="2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>
              <a:solidFill>
                <a:srgbClr val="FECA08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Problem Tanımı</a:t>
          </a:r>
          <a:endParaRPr lang="en-US" sz="1200" b="1" kern="1200" dirty="0">
            <a:solidFill>
              <a:srgbClr val="FECA08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sp:txBody>
      <dsp:txXfrm>
        <a:off x="1798509" y="0"/>
        <a:ext cx="1163471" cy="666627"/>
      </dsp:txXfrm>
    </dsp:sp>
    <dsp:sp modelId="{41C6E3E9-D301-4CB7-8538-EF43B67EF400}">
      <dsp:nvSpPr>
        <dsp:cNvPr id="0" name=""/>
        <dsp:cNvSpPr/>
      </dsp:nvSpPr>
      <dsp:spPr>
        <a:xfrm>
          <a:off x="2929274" y="0"/>
          <a:ext cx="1830098" cy="666627"/>
        </a:xfrm>
        <a:prstGeom prst="chevron">
          <a:avLst/>
        </a:prstGeom>
        <a:solidFill>
          <a:srgbClr val="595959"/>
        </a:solidFill>
        <a:ln w="12700" cap="flat" cmpd="sng" algn="ctr">
          <a:solidFill>
            <a:schemeClr val="tx1">
              <a:lumMod val="75000"/>
              <a:lumOff val="2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>
              <a:solidFill>
                <a:srgbClr val="FECA08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Matematiksel Model</a:t>
          </a:r>
          <a:endParaRPr lang="en-US" sz="1200" b="1" kern="1200" dirty="0">
            <a:solidFill>
              <a:srgbClr val="FECA08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sp:txBody>
      <dsp:txXfrm>
        <a:off x="3262588" y="0"/>
        <a:ext cx="1163471" cy="666627"/>
      </dsp:txXfrm>
    </dsp:sp>
    <dsp:sp modelId="{C97A659C-F029-4BFC-8329-8C94E0097940}">
      <dsp:nvSpPr>
        <dsp:cNvPr id="0" name=""/>
        <dsp:cNvSpPr/>
      </dsp:nvSpPr>
      <dsp:spPr>
        <a:xfrm>
          <a:off x="4393353" y="0"/>
          <a:ext cx="1830098" cy="666627"/>
        </a:xfrm>
        <a:prstGeom prst="chevron">
          <a:avLst/>
        </a:prstGeom>
        <a:solidFill>
          <a:srgbClr val="595959"/>
        </a:solidFill>
        <a:ln w="12700" cap="flat" cmpd="sng" algn="ctr">
          <a:solidFill>
            <a:schemeClr val="tx1">
              <a:lumMod val="75000"/>
              <a:lumOff val="2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>
              <a:solidFill>
                <a:srgbClr val="FECA08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Sezgisel Metot</a:t>
          </a:r>
          <a:endParaRPr lang="en-US" sz="1200" b="1" kern="1200" dirty="0">
            <a:solidFill>
              <a:srgbClr val="FECA08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sp:txBody>
      <dsp:txXfrm>
        <a:off x="4726667" y="0"/>
        <a:ext cx="1163471" cy="666627"/>
      </dsp:txXfrm>
    </dsp:sp>
    <dsp:sp modelId="{1870D179-847F-4530-86A3-194B75F17778}">
      <dsp:nvSpPr>
        <dsp:cNvPr id="0" name=""/>
        <dsp:cNvSpPr/>
      </dsp:nvSpPr>
      <dsp:spPr>
        <a:xfrm>
          <a:off x="5857431" y="0"/>
          <a:ext cx="1830098" cy="666627"/>
        </a:xfrm>
        <a:prstGeom prst="chevron">
          <a:avLst/>
        </a:prstGeom>
        <a:solidFill>
          <a:srgbClr val="595959"/>
        </a:solidFill>
        <a:ln w="12700" cap="flat" cmpd="sng" algn="ctr">
          <a:solidFill>
            <a:schemeClr val="tx1">
              <a:lumMod val="75000"/>
              <a:lumOff val="2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>
              <a:solidFill>
                <a:srgbClr val="FECA08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Karar Destek Sistemi</a:t>
          </a:r>
          <a:endParaRPr lang="en-US" sz="1200" b="1" kern="1200" dirty="0">
            <a:solidFill>
              <a:srgbClr val="FECA08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sp:txBody>
      <dsp:txXfrm>
        <a:off x="6190745" y="0"/>
        <a:ext cx="1163471" cy="666627"/>
      </dsp:txXfrm>
    </dsp:sp>
    <dsp:sp modelId="{501536CA-A496-420A-96E9-9400739FE5DA}">
      <dsp:nvSpPr>
        <dsp:cNvPr id="0" name=""/>
        <dsp:cNvSpPr/>
      </dsp:nvSpPr>
      <dsp:spPr>
        <a:xfrm>
          <a:off x="7321510" y="0"/>
          <a:ext cx="1830098" cy="666627"/>
        </a:xfrm>
        <a:prstGeom prst="chevron">
          <a:avLst/>
        </a:prstGeom>
        <a:solidFill>
          <a:srgbClr val="595959"/>
        </a:solidFill>
        <a:ln w="12700" cap="flat" cmpd="sng" algn="ctr">
          <a:solidFill>
            <a:schemeClr val="tx1">
              <a:lumMod val="75000"/>
              <a:lumOff val="2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>
              <a:solidFill>
                <a:srgbClr val="FECA08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Uygulama Sonuçları</a:t>
          </a:r>
          <a:endParaRPr lang="en-US" sz="1200" b="1" kern="1200" dirty="0">
            <a:solidFill>
              <a:srgbClr val="FECA08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sp:txBody>
      <dsp:txXfrm>
        <a:off x="7654824" y="0"/>
        <a:ext cx="1163471" cy="666627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958278-1270-44EF-B248-FFE7D9A4ACEF}">
      <dsp:nvSpPr>
        <dsp:cNvPr id="0" name=""/>
        <dsp:cNvSpPr/>
      </dsp:nvSpPr>
      <dsp:spPr>
        <a:xfrm>
          <a:off x="1117" y="0"/>
          <a:ext cx="1830098" cy="666627"/>
        </a:xfrm>
        <a:prstGeom prst="homePlate">
          <a:avLst/>
        </a:prstGeom>
        <a:solidFill>
          <a:srgbClr val="FECA08"/>
        </a:solidFill>
        <a:ln w="12700" cap="flat" cmpd="sng" algn="ctr">
          <a:solidFill>
            <a:schemeClr val="tx1">
              <a:lumMod val="75000"/>
              <a:lumOff val="2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>
              <a:solidFill>
                <a:srgbClr val="404040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DHL Hakkında</a:t>
          </a:r>
          <a:endParaRPr lang="en-US" sz="1200" b="1" kern="1200" dirty="0">
            <a:solidFill>
              <a:srgbClr val="404040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sp:txBody>
      <dsp:txXfrm>
        <a:off x="1117" y="0"/>
        <a:ext cx="1663441" cy="666627"/>
      </dsp:txXfrm>
    </dsp:sp>
    <dsp:sp modelId="{88AB84C4-6E34-4A2F-908F-A2FE8B291011}">
      <dsp:nvSpPr>
        <dsp:cNvPr id="0" name=""/>
        <dsp:cNvSpPr/>
      </dsp:nvSpPr>
      <dsp:spPr>
        <a:xfrm>
          <a:off x="1465195" y="0"/>
          <a:ext cx="1830098" cy="666627"/>
        </a:xfrm>
        <a:prstGeom prst="chevron">
          <a:avLst/>
        </a:prstGeom>
        <a:solidFill>
          <a:srgbClr val="595959"/>
        </a:solidFill>
        <a:ln w="12700" cap="flat" cmpd="sng" algn="ctr">
          <a:solidFill>
            <a:schemeClr val="tx1">
              <a:lumMod val="75000"/>
              <a:lumOff val="2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>
              <a:solidFill>
                <a:srgbClr val="FECA08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Problem Tanımı</a:t>
          </a:r>
          <a:endParaRPr lang="en-US" sz="1200" b="1" kern="1200" dirty="0">
            <a:solidFill>
              <a:srgbClr val="FECA08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sp:txBody>
      <dsp:txXfrm>
        <a:off x="1798509" y="0"/>
        <a:ext cx="1163471" cy="666627"/>
      </dsp:txXfrm>
    </dsp:sp>
    <dsp:sp modelId="{41C6E3E9-D301-4CB7-8538-EF43B67EF400}">
      <dsp:nvSpPr>
        <dsp:cNvPr id="0" name=""/>
        <dsp:cNvSpPr/>
      </dsp:nvSpPr>
      <dsp:spPr>
        <a:xfrm>
          <a:off x="2929274" y="0"/>
          <a:ext cx="1830098" cy="666627"/>
        </a:xfrm>
        <a:prstGeom prst="chevron">
          <a:avLst/>
        </a:prstGeom>
        <a:solidFill>
          <a:srgbClr val="595959"/>
        </a:solidFill>
        <a:ln w="12700" cap="flat" cmpd="sng" algn="ctr">
          <a:solidFill>
            <a:schemeClr val="tx1">
              <a:lumMod val="75000"/>
              <a:lumOff val="2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>
              <a:solidFill>
                <a:srgbClr val="FECA08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Matematiksel Model</a:t>
          </a:r>
          <a:endParaRPr lang="en-US" sz="1200" b="1" kern="1200" dirty="0">
            <a:solidFill>
              <a:srgbClr val="FECA08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sp:txBody>
      <dsp:txXfrm>
        <a:off x="3262588" y="0"/>
        <a:ext cx="1163471" cy="666627"/>
      </dsp:txXfrm>
    </dsp:sp>
    <dsp:sp modelId="{C97A659C-F029-4BFC-8329-8C94E0097940}">
      <dsp:nvSpPr>
        <dsp:cNvPr id="0" name=""/>
        <dsp:cNvSpPr/>
      </dsp:nvSpPr>
      <dsp:spPr>
        <a:xfrm>
          <a:off x="4393353" y="0"/>
          <a:ext cx="1830098" cy="666627"/>
        </a:xfrm>
        <a:prstGeom prst="chevron">
          <a:avLst/>
        </a:prstGeom>
        <a:solidFill>
          <a:srgbClr val="595959"/>
        </a:solidFill>
        <a:ln w="12700" cap="flat" cmpd="sng" algn="ctr">
          <a:solidFill>
            <a:schemeClr val="tx1">
              <a:lumMod val="75000"/>
              <a:lumOff val="2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>
              <a:solidFill>
                <a:srgbClr val="FECA08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Sezgisel Metot</a:t>
          </a:r>
          <a:endParaRPr lang="en-US" sz="1200" b="1" kern="1200" dirty="0">
            <a:solidFill>
              <a:srgbClr val="FECA08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sp:txBody>
      <dsp:txXfrm>
        <a:off x="4726667" y="0"/>
        <a:ext cx="1163471" cy="666627"/>
      </dsp:txXfrm>
    </dsp:sp>
    <dsp:sp modelId="{1870D179-847F-4530-86A3-194B75F17778}">
      <dsp:nvSpPr>
        <dsp:cNvPr id="0" name=""/>
        <dsp:cNvSpPr/>
      </dsp:nvSpPr>
      <dsp:spPr>
        <a:xfrm>
          <a:off x="5857431" y="0"/>
          <a:ext cx="1830098" cy="666627"/>
        </a:xfrm>
        <a:prstGeom prst="chevron">
          <a:avLst/>
        </a:prstGeom>
        <a:solidFill>
          <a:srgbClr val="595959"/>
        </a:solidFill>
        <a:ln w="12700" cap="flat" cmpd="sng" algn="ctr">
          <a:solidFill>
            <a:schemeClr val="tx1">
              <a:lumMod val="75000"/>
              <a:lumOff val="2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>
              <a:solidFill>
                <a:srgbClr val="FECA08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Karar Destek Sistemi</a:t>
          </a:r>
          <a:endParaRPr lang="en-US" sz="1200" b="1" kern="1200" dirty="0">
            <a:solidFill>
              <a:srgbClr val="FECA08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sp:txBody>
      <dsp:txXfrm>
        <a:off x="6190745" y="0"/>
        <a:ext cx="1163471" cy="666627"/>
      </dsp:txXfrm>
    </dsp:sp>
    <dsp:sp modelId="{501536CA-A496-420A-96E9-9400739FE5DA}">
      <dsp:nvSpPr>
        <dsp:cNvPr id="0" name=""/>
        <dsp:cNvSpPr/>
      </dsp:nvSpPr>
      <dsp:spPr>
        <a:xfrm>
          <a:off x="7321510" y="0"/>
          <a:ext cx="1830098" cy="666627"/>
        </a:xfrm>
        <a:prstGeom prst="chevron">
          <a:avLst/>
        </a:prstGeom>
        <a:solidFill>
          <a:srgbClr val="595959"/>
        </a:solidFill>
        <a:ln w="12700" cap="flat" cmpd="sng" algn="ctr">
          <a:solidFill>
            <a:schemeClr val="tx1">
              <a:lumMod val="75000"/>
              <a:lumOff val="2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>
              <a:solidFill>
                <a:srgbClr val="FECA08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Uygulama Sonuçları</a:t>
          </a:r>
          <a:endParaRPr lang="en-US" sz="1200" b="1" kern="1200" dirty="0">
            <a:solidFill>
              <a:srgbClr val="FECA08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sp:txBody>
      <dsp:txXfrm>
        <a:off x="7654824" y="0"/>
        <a:ext cx="1163471" cy="666627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958278-1270-44EF-B248-FFE7D9A4ACEF}">
      <dsp:nvSpPr>
        <dsp:cNvPr id="0" name=""/>
        <dsp:cNvSpPr/>
      </dsp:nvSpPr>
      <dsp:spPr>
        <a:xfrm>
          <a:off x="1117" y="0"/>
          <a:ext cx="1830098" cy="666627"/>
        </a:xfrm>
        <a:prstGeom prst="homePlate">
          <a:avLst/>
        </a:prstGeom>
        <a:solidFill>
          <a:srgbClr val="FECA08"/>
        </a:solidFill>
        <a:ln w="12700" cap="flat" cmpd="sng" algn="ctr">
          <a:solidFill>
            <a:schemeClr val="tx1">
              <a:lumMod val="75000"/>
              <a:lumOff val="2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>
              <a:solidFill>
                <a:srgbClr val="404040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DHL Hakkında</a:t>
          </a:r>
          <a:endParaRPr lang="en-US" sz="1200" b="1" kern="1200" dirty="0">
            <a:solidFill>
              <a:srgbClr val="404040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sp:txBody>
      <dsp:txXfrm>
        <a:off x="1117" y="0"/>
        <a:ext cx="1663441" cy="666627"/>
      </dsp:txXfrm>
    </dsp:sp>
    <dsp:sp modelId="{88AB84C4-6E34-4A2F-908F-A2FE8B291011}">
      <dsp:nvSpPr>
        <dsp:cNvPr id="0" name=""/>
        <dsp:cNvSpPr/>
      </dsp:nvSpPr>
      <dsp:spPr>
        <a:xfrm>
          <a:off x="1465195" y="0"/>
          <a:ext cx="1830098" cy="666627"/>
        </a:xfrm>
        <a:prstGeom prst="chevron">
          <a:avLst/>
        </a:prstGeom>
        <a:solidFill>
          <a:srgbClr val="595959"/>
        </a:solidFill>
        <a:ln w="12700" cap="flat" cmpd="sng" algn="ctr">
          <a:solidFill>
            <a:schemeClr val="tx1">
              <a:lumMod val="75000"/>
              <a:lumOff val="2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>
              <a:solidFill>
                <a:srgbClr val="FECA08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Problem Tanımı</a:t>
          </a:r>
          <a:endParaRPr lang="en-US" sz="1200" b="1" kern="1200" dirty="0">
            <a:solidFill>
              <a:srgbClr val="FECA08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sp:txBody>
      <dsp:txXfrm>
        <a:off x="1798509" y="0"/>
        <a:ext cx="1163471" cy="666627"/>
      </dsp:txXfrm>
    </dsp:sp>
    <dsp:sp modelId="{41C6E3E9-D301-4CB7-8538-EF43B67EF400}">
      <dsp:nvSpPr>
        <dsp:cNvPr id="0" name=""/>
        <dsp:cNvSpPr/>
      </dsp:nvSpPr>
      <dsp:spPr>
        <a:xfrm>
          <a:off x="2929274" y="0"/>
          <a:ext cx="1830098" cy="666627"/>
        </a:xfrm>
        <a:prstGeom prst="chevron">
          <a:avLst/>
        </a:prstGeom>
        <a:solidFill>
          <a:srgbClr val="595959"/>
        </a:solidFill>
        <a:ln w="12700" cap="flat" cmpd="sng" algn="ctr">
          <a:solidFill>
            <a:schemeClr val="tx1">
              <a:lumMod val="75000"/>
              <a:lumOff val="2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>
              <a:solidFill>
                <a:srgbClr val="FECA08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Matematiksel Model</a:t>
          </a:r>
          <a:endParaRPr lang="en-US" sz="1200" b="1" kern="1200" dirty="0">
            <a:solidFill>
              <a:srgbClr val="FECA08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sp:txBody>
      <dsp:txXfrm>
        <a:off x="3262588" y="0"/>
        <a:ext cx="1163471" cy="666627"/>
      </dsp:txXfrm>
    </dsp:sp>
    <dsp:sp modelId="{C97A659C-F029-4BFC-8329-8C94E0097940}">
      <dsp:nvSpPr>
        <dsp:cNvPr id="0" name=""/>
        <dsp:cNvSpPr/>
      </dsp:nvSpPr>
      <dsp:spPr>
        <a:xfrm>
          <a:off x="4393353" y="0"/>
          <a:ext cx="1830098" cy="666627"/>
        </a:xfrm>
        <a:prstGeom prst="chevron">
          <a:avLst/>
        </a:prstGeom>
        <a:solidFill>
          <a:srgbClr val="595959"/>
        </a:solidFill>
        <a:ln w="12700" cap="flat" cmpd="sng" algn="ctr">
          <a:solidFill>
            <a:schemeClr val="tx1">
              <a:lumMod val="75000"/>
              <a:lumOff val="2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>
              <a:solidFill>
                <a:srgbClr val="FECA08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Sezgisel Metot</a:t>
          </a:r>
          <a:endParaRPr lang="en-US" sz="1200" b="1" kern="1200" dirty="0">
            <a:solidFill>
              <a:srgbClr val="FECA08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sp:txBody>
      <dsp:txXfrm>
        <a:off x="4726667" y="0"/>
        <a:ext cx="1163471" cy="666627"/>
      </dsp:txXfrm>
    </dsp:sp>
    <dsp:sp modelId="{1870D179-847F-4530-86A3-194B75F17778}">
      <dsp:nvSpPr>
        <dsp:cNvPr id="0" name=""/>
        <dsp:cNvSpPr/>
      </dsp:nvSpPr>
      <dsp:spPr>
        <a:xfrm>
          <a:off x="5857431" y="0"/>
          <a:ext cx="1830098" cy="666627"/>
        </a:xfrm>
        <a:prstGeom prst="chevron">
          <a:avLst/>
        </a:prstGeom>
        <a:solidFill>
          <a:srgbClr val="595959"/>
        </a:solidFill>
        <a:ln w="12700" cap="flat" cmpd="sng" algn="ctr">
          <a:solidFill>
            <a:schemeClr val="tx1">
              <a:lumMod val="75000"/>
              <a:lumOff val="2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>
              <a:solidFill>
                <a:srgbClr val="FECA08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Karar Destek Sistemi</a:t>
          </a:r>
          <a:endParaRPr lang="en-US" sz="1200" b="1" kern="1200" dirty="0">
            <a:solidFill>
              <a:srgbClr val="FECA08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sp:txBody>
      <dsp:txXfrm>
        <a:off x="6190745" y="0"/>
        <a:ext cx="1163471" cy="666627"/>
      </dsp:txXfrm>
    </dsp:sp>
    <dsp:sp modelId="{501536CA-A496-420A-96E9-9400739FE5DA}">
      <dsp:nvSpPr>
        <dsp:cNvPr id="0" name=""/>
        <dsp:cNvSpPr/>
      </dsp:nvSpPr>
      <dsp:spPr>
        <a:xfrm>
          <a:off x="7321510" y="0"/>
          <a:ext cx="1830098" cy="666627"/>
        </a:xfrm>
        <a:prstGeom prst="chevron">
          <a:avLst/>
        </a:prstGeom>
        <a:solidFill>
          <a:srgbClr val="595959"/>
        </a:solidFill>
        <a:ln w="12700" cap="flat" cmpd="sng" algn="ctr">
          <a:solidFill>
            <a:schemeClr val="tx1">
              <a:lumMod val="75000"/>
              <a:lumOff val="2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>
              <a:solidFill>
                <a:srgbClr val="FECA08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Uygulama Sonuçları</a:t>
          </a:r>
          <a:endParaRPr lang="en-US" sz="1200" b="1" kern="1200" dirty="0">
            <a:solidFill>
              <a:srgbClr val="FECA08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sp:txBody>
      <dsp:txXfrm>
        <a:off x="7654824" y="0"/>
        <a:ext cx="1163471" cy="666627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958278-1270-44EF-B248-FFE7D9A4ACEF}">
      <dsp:nvSpPr>
        <dsp:cNvPr id="0" name=""/>
        <dsp:cNvSpPr/>
      </dsp:nvSpPr>
      <dsp:spPr>
        <a:xfrm>
          <a:off x="1117" y="0"/>
          <a:ext cx="1830098" cy="666627"/>
        </a:xfrm>
        <a:prstGeom prst="homePlate">
          <a:avLst/>
        </a:prstGeom>
        <a:solidFill>
          <a:srgbClr val="FECA08"/>
        </a:solidFill>
        <a:ln w="12700" cap="flat" cmpd="sng" algn="ctr">
          <a:solidFill>
            <a:schemeClr val="tx1">
              <a:lumMod val="75000"/>
              <a:lumOff val="2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>
              <a:solidFill>
                <a:srgbClr val="404040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DHL Hakkında</a:t>
          </a:r>
          <a:endParaRPr lang="en-US" sz="1200" b="1" kern="1200" dirty="0">
            <a:solidFill>
              <a:srgbClr val="404040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sp:txBody>
      <dsp:txXfrm>
        <a:off x="1117" y="0"/>
        <a:ext cx="1663441" cy="666627"/>
      </dsp:txXfrm>
    </dsp:sp>
    <dsp:sp modelId="{88AB84C4-6E34-4A2F-908F-A2FE8B291011}">
      <dsp:nvSpPr>
        <dsp:cNvPr id="0" name=""/>
        <dsp:cNvSpPr/>
      </dsp:nvSpPr>
      <dsp:spPr>
        <a:xfrm>
          <a:off x="1465195" y="0"/>
          <a:ext cx="1830098" cy="666627"/>
        </a:xfrm>
        <a:prstGeom prst="chevron">
          <a:avLst/>
        </a:prstGeom>
        <a:solidFill>
          <a:srgbClr val="595959"/>
        </a:solidFill>
        <a:ln w="12700" cap="flat" cmpd="sng" algn="ctr">
          <a:solidFill>
            <a:schemeClr val="tx1">
              <a:lumMod val="75000"/>
              <a:lumOff val="2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>
              <a:solidFill>
                <a:srgbClr val="FECA08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Problem Tanımı</a:t>
          </a:r>
          <a:endParaRPr lang="en-US" sz="1200" b="1" kern="1200" dirty="0">
            <a:solidFill>
              <a:srgbClr val="FECA08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sp:txBody>
      <dsp:txXfrm>
        <a:off x="1798509" y="0"/>
        <a:ext cx="1163471" cy="666627"/>
      </dsp:txXfrm>
    </dsp:sp>
    <dsp:sp modelId="{41C6E3E9-D301-4CB7-8538-EF43B67EF400}">
      <dsp:nvSpPr>
        <dsp:cNvPr id="0" name=""/>
        <dsp:cNvSpPr/>
      </dsp:nvSpPr>
      <dsp:spPr>
        <a:xfrm>
          <a:off x="2929274" y="0"/>
          <a:ext cx="1830098" cy="666627"/>
        </a:xfrm>
        <a:prstGeom prst="chevron">
          <a:avLst/>
        </a:prstGeom>
        <a:solidFill>
          <a:srgbClr val="595959"/>
        </a:solidFill>
        <a:ln w="12700" cap="flat" cmpd="sng" algn="ctr">
          <a:solidFill>
            <a:schemeClr val="tx1">
              <a:lumMod val="75000"/>
              <a:lumOff val="2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>
              <a:solidFill>
                <a:srgbClr val="FECA08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Matematiksel Model</a:t>
          </a:r>
          <a:endParaRPr lang="en-US" sz="1200" b="1" kern="1200" dirty="0">
            <a:solidFill>
              <a:srgbClr val="FECA08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sp:txBody>
      <dsp:txXfrm>
        <a:off x="3262588" y="0"/>
        <a:ext cx="1163471" cy="666627"/>
      </dsp:txXfrm>
    </dsp:sp>
    <dsp:sp modelId="{C97A659C-F029-4BFC-8329-8C94E0097940}">
      <dsp:nvSpPr>
        <dsp:cNvPr id="0" name=""/>
        <dsp:cNvSpPr/>
      </dsp:nvSpPr>
      <dsp:spPr>
        <a:xfrm>
          <a:off x="4393353" y="0"/>
          <a:ext cx="1830098" cy="666627"/>
        </a:xfrm>
        <a:prstGeom prst="chevron">
          <a:avLst/>
        </a:prstGeom>
        <a:solidFill>
          <a:srgbClr val="595959"/>
        </a:solidFill>
        <a:ln w="12700" cap="flat" cmpd="sng" algn="ctr">
          <a:solidFill>
            <a:schemeClr val="tx1">
              <a:lumMod val="75000"/>
              <a:lumOff val="2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>
              <a:solidFill>
                <a:srgbClr val="FECA08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Sezgisel Metot</a:t>
          </a:r>
          <a:endParaRPr lang="en-US" sz="1200" b="1" kern="1200" dirty="0">
            <a:solidFill>
              <a:srgbClr val="FECA08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sp:txBody>
      <dsp:txXfrm>
        <a:off x="4726667" y="0"/>
        <a:ext cx="1163471" cy="666627"/>
      </dsp:txXfrm>
    </dsp:sp>
    <dsp:sp modelId="{1870D179-847F-4530-86A3-194B75F17778}">
      <dsp:nvSpPr>
        <dsp:cNvPr id="0" name=""/>
        <dsp:cNvSpPr/>
      </dsp:nvSpPr>
      <dsp:spPr>
        <a:xfrm>
          <a:off x="5857431" y="0"/>
          <a:ext cx="1830098" cy="666627"/>
        </a:xfrm>
        <a:prstGeom prst="chevron">
          <a:avLst/>
        </a:prstGeom>
        <a:solidFill>
          <a:srgbClr val="595959"/>
        </a:solidFill>
        <a:ln w="12700" cap="flat" cmpd="sng" algn="ctr">
          <a:solidFill>
            <a:schemeClr val="tx1">
              <a:lumMod val="75000"/>
              <a:lumOff val="2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>
              <a:solidFill>
                <a:srgbClr val="FECA08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Karar Destek Sistemi</a:t>
          </a:r>
          <a:endParaRPr lang="en-US" sz="1200" b="1" kern="1200" dirty="0">
            <a:solidFill>
              <a:srgbClr val="FECA08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sp:txBody>
      <dsp:txXfrm>
        <a:off x="6190745" y="0"/>
        <a:ext cx="1163471" cy="666627"/>
      </dsp:txXfrm>
    </dsp:sp>
    <dsp:sp modelId="{501536CA-A496-420A-96E9-9400739FE5DA}">
      <dsp:nvSpPr>
        <dsp:cNvPr id="0" name=""/>
        <dsp:cNvSpPr/>
      </dsp:nvSpPr>
      <dsp:spPr>
        <a:xfrm>
          <a:off x="7321510" y="0"/>
          <a:ext cx="1830098" cy="666627"/>
        </a:xfrm>
        <a:prstGeom prst="chevron">
          <a:avLst/>
        </a:prstGeom>
        <a:solidFill>
          <a:srgbClr val="595959"/>
        </a:solidFill>
        <a:ln w="12700" cap="flat" cmpd="sng" algn="ctr">
          <a:solidFill>
            <a:schemeClr val="tx1">
              <a:lumMod val="75000"/>
              <a:lumOff val="2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>
              <a:solidFill>
                <a:srgbClr val="FECA08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Uygulama Sonuçları</a:t>
          </a:r>
          <a:endParaRPr lang="en-US" sz="1200" b="1" kern="1200" dirty="0">
            <a:solidFill>
              <a:srgbClr val="FECA08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sp:txBody>
      <dsp:txXfrm>
        <a:off x="7654824" y="0"/>
        <a:ext cx="1163471" cy="666627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958278-1270-44EF-B248-FFE7D9A4ACEF}">
      <dsp:nvSpPr>
        <dsp:cNvPr id="0" name=""/>
        <dsp:cNvSpPr/>
      </dsp:nvSpPr>
      <dsp:spPr>
        <a:xfrm>
          <a:off x="1117" y="0"/>
          <a:ext cx="1830098" cy="666627"/>
        </a:xfrm>
        <a:prstGeom prst="homePlate">
          <a:avLst/>
        </a:prstGeom>
        <a:solidFill>
          <a:srgbClr val="FECA08"/>
        </a:solidFill>
        <a:ln w="12700" cap="flat" cmpd="sng" algn="ctr">
          <a:solidFill>
            <a:schemeClr val="tx1">
              <a:lumMod val="75000"/>
              <a:lumOff val="2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>
              <a:solidFill>
                <a:srgbClr val="404040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DHL Hakkında</a:t>
          </a:r>
          <a:endParaRPr lang="en-US" sz="1200" b="1" kern="1200" dirty="0">
            <a:solidFill>
              <a:srgbClr val="404040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sp:txBody>
      <dsp:txXfrm>
        <a:off x="1117" y="0"/>
        <a:ext cx="1663441" cy="666627"/>
      </dsp:txXfrm>
    </dsp:sp>
    <dsp:sp modelId="{88AB84C4-6E34-4A2F-908F-A2FE8B291011}">
      <dsp:nvSpPr>
        <dsp:cNvPr id="0" name=""/>
        <dsp:cNvSpPr/>
      </dsp:nvSpPr>
      <dsp:spPr>
        <a:xfrm>
          <a:off x="1465195" y="0"/>
          <a:ext cx="1830098" cy="666627"/>
        </a:xfrm>
        <a:prstGeom prst="chevron">
          <a:avLst/>
        </a:prstGeom>
        <a:solidFill>
          <a:srgbClr val="595959"/>
        </a:solidFill>
        <a:ln w="12700" cap="flat" cmpd="sng" algn="ctr">
          <a:solidFill>
            <a:schemeClr val="tx1">
              <a:lumMod val="75000"/>
              <a:lumOff val="2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>
              <a:solidFill>
                <a:srgbClr val="FECA08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Problem Tanımı</a:t>
          </a:r>
          <a:endParaRPr lang="en-US" sz="1200" b="1" kern="1200" dirty="0">
            <a:solidFill>
              <a:srgbClr val="FECA08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sp:txBody>
      <dsp:txXfrm>
        <a:off x="1798509" y="0"/>
        <a:ext cx="1163471" cy="666627"/>
      </dsp:txXfrm>
    </dsp:sp>
    <dsp:sp modelId="{41C6E3E9-D301-4CB7-8538-EF43B67EF400}">
      <dsp:nvSpPr>
        <dsp:cNvPr id="0" name=""/>
        <dsp:cNvSpPr/>
      </dsp:nvSpPr>
      <dsp:spPr>
        <a:xfrm>
          <a:off x="2929274" y="0"/>
          <a:ext cx="1830098" cy="666627"/>
        </a:xfrm>
        <a:prstGeom prst="chevron">
          <a:avLst/>
        </a:prstGeom>
        <a:solidFill>
          <a:srgbClr val="595959"/>
        </a:solidFill>
        <a:ln w="12700" cap="flat" cmpd="sng" algn="ctr">
          <a:solidFill>
            <a:schemeClr val="tx1">
              <a:lumMod val="75000"/>
              <a:lumOff val="2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>
              <a:solidFill>
                <a:srgbClr val="FECA08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Matematiksel Model</a:t>
          </a:r>
          <a:endParaRPr lang="en-US" sz="1200" b="1" kern="1200" dirty="0">
            <a:solidFill>
              <a:srgbClr val="FECA08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sp:txBody>
      <dsp:txXfrm>
        <a:off x="3262588" y="0"/>
        <a:ext cx="1163471" cy="666627"/>
      </dsp:txXfrm>
    </dsp:sp>
    <dsp:sp modelId="{C97A659C-F029-4BFC-8329-8C94E0097940}">
      <dsp:nvSpPr>
        <dsp:cNvPr id="0" name=""/>
        <dsp:cNvSpPr/>
      </dsp:nvSpPr>
      <dsp:spPr>
        <a:xfrm>
          <a:off x="4393353" y="0"/>
          <a:ext cx="1830098" cy="666627"/>
        </a:xfrm>
        <a:prstGeom prst="chevron">
          <a:avLst/>
        </a:prstGeom>
        <a:solidFill>
          <a:srgbClr val="595959"/>
        </a:solidFill>
        <a:ln w="12700" cap="flat" cmpd="sng" algn="ctr">
          <a:solidFill>
            <a:schemeClr val="tx1">
              <a:lumMod val="75000"/>
              <a:lumOff val="2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>
              <a:solidFill>
                <a:srgbClr val="FECA08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Sezgisel Metot</a:t>
          </a:r>
          <a:endParaRPr lang="en-US" sz="1200" b="1" kern="1200" dirty="0">
            <a:solidFill>
              <a:srgbClr val="FECA08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sp:txBody>
      <dsp:txXfrm>
        <a:off x="4726667" y="0"/>
        <a:ext cx="1163471" cy="666627"/>
      </dsp:txXfrm>
    </dsp:sp>
    <dsp:sp modelId="{1870D179-847F-4530-86A3-194B75F17778}">
      <dsp:nvSpPr>
        <dsp:cNvPr id="0" name=""/>
        <dsp:cNvSpPr/>
      </dsp:nvSpPr>
      <dsp:spPr>
        <a:xfrm>
          <a:off x="5857431" y="0"/>
          <a:ext cx="1830098" cy="666627"/>
        </a:xfrm>
        <a:prstGeom prst="chevron">
          <a:avLst/>
        </a:prstGeom>
        <a:solidFill>
          <a:srgbClr val="595959"/>
        </a:solidFill>
        <a:ln w="12700" cap="flat" cmpd="sng" algn="ctr">
          <a:solidFill>
            <a:schemeClr val="tx1">
              <a:lumMod val="75000"/>
              <a:lumOff val="2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>
              <a:solidFill>
                <a:srgbClr val="FECA08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Karar Destek Sistemi</a:t>
          </a:r>
          <a:endParaRPr lang="en-US" sz="1200" b="1" kern="1200" dirty="0">
            <a:solidFill>
              <a:srgbClr val="FECA08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sp:txBody>
      <dsp:txXfrm>
        <a:off x="6190745" y="0"/>
        <a:ext cx="1163471" cy="666627"/>
      </dsp:txXfrm>
    </dsp:sp>
    <dsp:sp modelId="{501536CA-A496-420A-96E9-9400739FE5DA}">
      <dsp:nvSpPr>
        <dsp:cNvPr id="0" name=""/>
        <dsp:cNvSpPr/>
      </dsp:nvSpPr>
      <dsp:spPr>
        <a:xfrm>
          <a:off x="7321510" y="0"/>
          <a:ext cx="1830098" cy="666627"/>
        </a:xfrm>
        <a:prstGeom prst="chevron">
          <a:avLst/>
        </a:prstGeom>
        <a:solidFill>
          <a:srgbClr val="595959"/>
        </a:solidFill>
        <a:ln w="12700" cap="flat" cmpd="sng" algn="ctr">
          <a:solidFill>
            <a:schemeClr val="tx1">
              <a:lumMod val="75000"/>
              <a:lumOff val="2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>
              <a:solidFill>
                <a:srgbClr val="FECA08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Uygulama Sonuçları</a:t>
          </a:r>
          <a:endParaRPr lang="en-US" sz="1200" b="1" kern="1200" dirty="0">
            <a:solidFill>
              <a:srgbClr val="FECA08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sp:txBody>
      <dsp:txXfrm>
        <a:off x="7654824" y="0"/>
        <a:ext cx="1163471" cy="66662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958278-1270-44EF-B248-FFE7D9A4ACEF}">
      <dsp:nvSpPr>
        <dsp:cNvPr id="0" name=""/>
        <dsp:cNvSpPr/>
      </dsp:nvSpPr>
      <dsp:spPr>
        <a:xfrm>
          <a:off x="1117" y="0"/>
          <a:ext cx="1830098" cy="666627"/>
        </a:xfrm>
        <a:prstGeom prst="homePlate">
          <a:avLst/>
        </a:prstGeom>
        <a:solidFill>
          <a:srgbClr val="FECA08"/>
        </a:solidFill>
        <a:ln w="12700" cap="flat" cmpd="sng" algn="ctr">
          <a:solidFill>
            <a:schemeClr val="tx1">
              <a:lumMod val="75000"/>
              <a:lumOff val="2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>
              <a:solidFill>
                <a:srgbClr val="404040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DHL Hakkında</a:t>
          </a:r>
          <a:endParaRPr lang="en-US" sz="1200" b="1" kern="1200" dirty="0">
            <a:solidFill>
              <a:srgbClr val="404040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sp:txBody>
      <dsp:txXfrm>
        <a:off x="1117" y="0"/>
        <a:ext cx="1663441" cy="666627"/>
      </dsp:txXfrm>
    </dsp:sp>
    <dsp:sp modelId="{88AB84C4-6E34-4A2F-908F-A2FE8B291011}">
      <dsp:nvSpPr>
        <dsp:cNvPr id="0" name=""/>
        <dsp:cNvSpPr/>
      </dsp:nvSpPr>
      <dsp:spPr>
        <a:xfrm>
          <a:off x="1465195" y="0"/>
          <a:ext cx="1830098" cy="666627"/>
        </a:xfrm>
        <a:prstGeom prst="chevron">
          <a:avLst/>
        </a:prstGeom>
        <a:solidFill>
          <a:srgbClr val="595959"/>
        </a:solidFill>
        <a:ln w="12700" cap="flat" cmpd="sng" algn="ctr">
          <a:solidFill>
            <a:schemeClr val="tx1">
              <a:lumMod val="75000"/>
              <a:lumOff val="2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>
              <a:solidFill>
                <a:srgbClr val="FECA08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Problem Tanımı</a:t>
          </a:r>
          <a:endParaRPr lang="en-US" sz="1200" b="1" kern="1200" dirty="0">
            <a:solidFill>
              <a:srgbClr val="FECA08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sp:txBody>
      <dsp:txXfrm>
        <a:off x="1798509" y="0"/>
        <a:ext cx="1163471" cy="666627"/>
      </dsp:txXfrm>
    </dsp:sp>
    <dsp:sp modelId="{41C6E3E9-D301-4CB7-8538-EF43B67EF400}">
      <dsp:nvSpPr>
        <dsp:cNvPr id="0" name=""/>
        <dsp:cNvSpPr/>
      </dsp:nvSpPr>
      <dsp:spPr>
        <a:xfrm>
          <a:off x="2929274" y="0"/>
          <a:ext cx="1830098" cy="666627"/>
        </a:xfrm>
        <a:prstGeom prst="chevron">
          <a:avLst/>
        </a:prstGeom>
        <a:solidFill>
          <a:srgbClr val="595959"/>
        </a:solidFill>
        <a:ln w="12700" cap="flat" cmpd="sng" algn="ctr">
          <a:solidFill>
            <a:schemeClr val="tx1">
              <a:lumMod val="75000"/>
              <a:lumOff val="2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>
              <a:solidFill>
                <a:srgbClr val="FECA08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Matematiksel Model</a:t>
          </a:r>
          <a:endParaRPr lang="en-US" sz="1200" b="1" kern="1200" dirty="0">
            <a:solidFill>
              <a:srgbClr val="FECA08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sp:txBody>
      <dsp:txXfrm>
        <a:off x="3262588" y="0"/>
        <a:ext cx="1163471" cy="666627"/>
      </dsp:txXfrm>
    </dsp:sp>
    <dsp:sp modelId="{C97A659C-F029-4BFC-8329-8C94E0097940}">
      <dsp:nvSpPr>
        <dsp:cNvPr id="0" name=""/>
        <dsp:cNvSpPr/>
      </dsp:nvSpPr>
      <dsp:spPr>
        <a:xfrm>
          <a:off x="4393353" y="0"/>
          <a:ext cx="1830098" cy="666627"/>
        </a:xfrm>
        <a:prstGeom prst="chevron">
          <a:avLst/>
        </a:prstGeom>
        <a:solidFill>
          <a:srgbClr val="595959"/>
        </a:solidFill>
        <a:ln w="12700" cap="flat" cmpd="sng" algn="ctr">
          <a:solidFill>
            <a:schemeClr val="tx1">
              <a:lumMod val="75000"/>
              <a:lumOff val="2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>
              <a:solidFill>
                <a:srgbClr val="FECA08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Sezgisel Metot</a:t>
          </a:r>
          <a:endParaRPr lang="en-US" sz="1200" b="1" kern="1200" dirty="0">
            <a:solidFill>
              <a:srgbClr val="FECA08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sp:txBody>
      <dsp:txXfrm>
        <a:off x="4726667" y="0"/>
        <a:ext cx="1163471" cy="666627"/>
      </dsp:txXfrm>
    </dsp:sp>
    <dsp:sp modelId="{1870D179-847F-4530-86A3-194B75F17778}">
      <dsp:nvSpPr>
        <dsp:cNvPr id="0" name=""/>
        <dsp:cNvSpPr/>
      </dsp:nvSpPr>
      <dsp:spPr>
        <a:xfrm>
          <a:off x="5857431" y="0"/>
          <a:ext cx="1830098" cy="666627"/>
        </a:xfrm>
        <a:prstGeom prst="chevron">
          <a:avLst/>
        </a:prstGeom>
        <a:solidFill>
          <a:srgbClr val="595959"/>
        </a:solidFill>
        <a:ln w="12700" cap="flat" cmpd="sng" algn="ctr">
          <a:solidFill>
            <a:schemeClr val="tx1">
              <a:lumMod val="75000"/>
              <a:lumOff val="2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>
              <a:solidFill>
                <a:srgbClr val="FECA08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Karar Destek Sistemi</a:t>
          </a:r>
          <a:endParaRPr lang="en-US" sz="1200" b="1" kern="1200" dirty="0">
            <a:solidFill>
              <a:srgbClr val="FECA08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sp:txBody>
      <dsp:txXfrm>
        <a:off x="6190745" y="0"/>
        <a:ext cx="1163471" cy="666627"/>
      </dsp:txXfrm>
    </dsp:sp>
    <dsp:sp modelId="{501536CA-A496-420A-96E9-9400739FE5DA}">
      <dsp:nvSpPr>
        <dsp:cNvPr id="0" name=""/>
        <dsp:cNvSpPr/>
      </dsp:nvSpPr>
      <dsp:spPr>
        <a:xfrm>
          <a:off x="7321510" y="0"/>
          <a:ext cx="1830098" cy="666627"/>
        </a:xfrm>
        <a:prstGeom prst="chevron">
          <a:avLst/>
        </a:prstGeom>
        <a:solidFill>
          <a:srgbClr val="595959"/>
        </a:solidFill>
        <a:ln w="12700" cap="flat" cmpd="sng" algn="ctr">
          <a:solidFill>
            <a:schemeClr val="tx1">
              <a:lumMod val="75000"/>
              <a:lumOff val="2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>
              <a:solidFill>
                <a:srgbClr val="FECA08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Uygulama Sonuçları</a:t>
          </a:r>
          <a:endParaRPr lang="en-US" sz="1200" b="1" kern="1200" dirty="0">
            <a:solidFill>
              <a:srgbClr val="FECA08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sp:txBody>
      <dsp:txXfrm>
        <a:off x="7654824" y="0"/>
        <a:ext cx="1163471" cy="666627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958278-1270-44EF-B248-FFE7D9A4ACEF}">
      <dsp:nvSpPr>
        <dsp:cNvPr id="0" name=""/>
        <dsp:cNvSpPr/>
      </dsp:nvSpPr>
      <dsp:spPr>
        <a:xfrm>
          <a:off x="1117" y="0"/>
          <a:ext cx="1830098" cy="666627"/>
        </a:xfrm>
        <a:prstGeom prst="homePlate">
          <a:avLst/>
        </a:prstGeom>
        <a:solidFill>
          <a:srgbClr val="FECA08"/>
        </a:solidFill>
        <a:ln w="12700" cap="flat" cmpd="sng" algn="ctr">
          <a:solidFill>
            <a:schemeClr val="tx1">
              <a:lumMod val="75000"/>
              <a:lumOff val="2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>
              <a:solidFill>
                <a:srgbClr val="404040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DHL Hakkında</a:t>
          </a:r>
          <a:endParaRPr lang="en-US" sz="1200" b="1" kern="1200" dirty="0">
            <a:solidFill>
              <a:srgbClr val="404040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sp:txBody>
      <dsp:txXfrm>
        <a:off x="1117" y="0"/>
        <a:ext cx="1663441" cy="666627"/>
      </dsp:txXfrm>
    </dsp:sp>
    <dsp:sp modelId="{88AB84C4-6E34-4A2F-908F-A2FE8B291011}">
      <dsp:nvSpPr>
        <dsp:cNvPr id="0" name=""/>
        <dsp:cNvSpPr/>
      </dsp:nvSpPr>
      <dsp:spPr>
        <a:xfrm>
          <a:off x="1465195" y="0"/>
          <a:ext cx="1830098" cy="666627"/>
        </a:xfrm>
        <a:prstGeom prst="chevron">
          <a:avLst/>
        </a:prstGeom>
        <a:solidFill>
          <a:srgbClr val="595959"/>
        </a:solidFill>
        <a:ln w="12700" cap="flat" cmpd="sng" algn="ctr">
          <a:solidFill>
            <a:schemeClr val="tx1">
              <a:lumMod val="75000"/>
              <a:lumOff val="2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>
              <a:solidFill>
                <a:srgbClr val="FECA08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Problem Tanımı</a:t>
          </a:r>
          <a:endParaRPr lang="en-US" sz="1200" b="1" kern="1200" dirty="0">
            <a:solidFill>
              <a:srgbClr val="FECA08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sp:txBody>
      <dsp:txXfrm>
        <a:off x="1798509" y="0"/>
        <a:ext cx="1163471" cy="666627"/>
      </dsp:txXfrm>
    </dsp:sp>
    <dsp:sp modelId="{41C6E3E9-D301-4CB7-8538-EF43B67EF400}">
      <dsp:nvSpPr>
        <dsp:cNvPr id="0" name=""/>
        <dsp:cNvSpPr/>
      </dsp:nvSpPr>
      <dsp:spPr>
        <a:xfrm>
          <a:off x="2929274" y="0"/>
          <a:ext cx="1830098" cy="666627"/>
        </a:xfrm>
        <a:prstGeom prst="chevron">
          <a:avLst/>
        </a:prstGeom>
        <a:solidFill>
          <a:srgbClr val="595959"/>
        </a:solidFill>
        <a:ln w="12700" cap="flat" cmpd="sng" algn="ctr">
          <a:solidFill>
            <a:schemeClr val="tx1">
              <a:lumMod val="75000"/>
              <a:lumOff val="2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>
              <a:solidFill>
                <a:srgbClr val="FECA08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Matematiksel Model</a:t>
          </a:r>
          <a:endParaRPr lang="en-US" sz="1200" b="1" kern="1200" dirty="0">
            <a:solidFill>
              <a:srgbClr val="FECA08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sp:txBody>
      <dsp:txXfrm>
        <a:off x="3262588" y="0"/>
        <a:ext cx="1163471" cy="666627"/>
      </dsp:txXfrm>
    </dsp:sp>
    <dsp:sp modelId="{C97A659C-F029-4BFC-8329-8C94E0097940}">
      <dsp:nvSpPr>
        <dsp:cNvPr id="0" name=""/>
        <dsp:cNvSpPr/>
      </dsp:nvSpPr>
      <dsp:spPr>
        <a:xfrm>
          <a:off x="4393353" y="0"/>
          <a:ext cx="1830098" cy="666627"/>
        </a:xfrm>
        <a:prstGeom prst="chevron">
          <a:avLst/>
        </a:prstGeom>
        <a:solidFill>
          <a:srgbClr val="595959"/>
        </a:solidFill>
        <a:ln w="12700" cap="flat" cmpd="sng" algn="ctr">
          <a:solidFill>
            <a:schemeClr val="tx1">
              <a:lumMod val="75000"/>
              <a:lumOff val="2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>
              <a:solidFill>
                <a:srgbClr val="FECA08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Sezgisel Metot</a:t>
          </a:r>
          <a:endParaRPr lang="en-US" sz="1200" b="1" kern="1200" dirty="0">
            <a:solidFill>
              <a:srgbClr val="FECA08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sp:txBody>
      <dsp:txXfrm>
        <a:off x="4726667" y="0"/>
        <a:ext cx="1163471" cy="666627"/>
      </dsp:txXfrm>
    </dsp:sp>
    <dsp:sp modelId="{1870D179-847F-4530-86A3-194B75F17778}">
      <dsp:nvSpPr>
        <dsp:cNvPr id="0" name=""/>
        <dsp:cNvSpPr/>
      </dsp:nvSpPr>
      <dsp:spPr>
        <a:xfrm>
          <a:off x="5857431" y="0"/>
          <a:ext cx="1830098" cy="666627"/>
        </a:xfrm>
        <a:prstGeom prst="chevron">
          <a:avLst/>
        </a:prstGeom>
        <a:solidFill>
          <a:srgbClr val="595959"/>
        </a:solidFill>
        <a:ln w="12700" cap="flat" cmpd="sng" algn="ctr">
          <a:solidFill>
            <a:schemeClr val="tx1">
              <a:lumMod val="75000"/>
              <a:lumOff val="2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>
              <a:solidFill>
                <a:srgbClr val="FECA08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Karar Destek Sistemi</a:t>
          </a:r>
          <a:endParaRPr lang="en-US" sz="1200" b="1" kern="1200" dirty="0">
            <a:solidFill>
              <a:srgbClr val="FECA08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sp:txBody>
      <dsp:txXfrm>
        <a:off x="6190745" y="0"/>
        <a:ext cx="1163471" cy="666627"/>
      </dsp:txXfrm>
    </dsp:sp>
    <dsp:sp modelId="{501536CA-A496-420A-96E9-9400739FE5DA}">
      <dsp:nvSpPr>
        <dsp:cNvPr id="0" name=""/>
        <dsp:cNvSpPr/>
      </dsp:nvSpPr>
      <dsp:spPr>
        <a:xfrm>
          <a:off x="7321510" y="0"/>
          <a:ext cx="1830098" cy="666627"/>
        </a:xfrm>
        <a:prstGeom prst="chevron">
          <a:avLst/>
        </a:prstGeom>
        <a:solidFill>
          <a:srgbClr val="595959"/>
        </a:solidFill>
        <a:ln w="12700" cap="flat" cmpd="sng" algn="ctr">
          <a:solidFill>
            <a:schemeClr val="tx1">
              <a:lumMod val="75000"/>
              <a:lumOff val="2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>
              <a:solidFill>
                <a:srgbClr val="FECA08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Uygulama Sonuçları</a:t>
          </a:r>
          <a:endParaRPr lang="en-US" sz="1200" b="1" kern="1200" dirty="0">
            <a:solidFill>
              <a:srgbClr val="FECA08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sp:txBody>
      <dsp:txXfrm>
        <a:off x="7654824" y="0"/>
        <a:ext cx="1163471" cy="66662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958278-1270-44EF-B248-FFE7D9A4ACEF}">
      <dsp:nvSpPr>
        <dsp:cNvPr id="0" name=""/>
        <dsp:cNvSpPr/>
      </dsp:nvSpPr>
      <dsp:spPr>
        <a:xfrm>
          <a:off x="1117" y="0"/>
          <a:ext cx="1830098" cy="666627"/>
        </a:xfrm>
        <a:prstGeom prst="homePlate">
          <a:avLst/>
        </a:prstGeom>
        <a:solidFill>
          <a:srgbClr val="FECA08"/>
        </a:solidFill>
        <a:ln w="12700" cap="flat" cmpd="sng" algn="ctr">
          <a:solidFill>
            <a:schemeClr val="tx1">
              <a:lumMod val="75000"/>
              <a:lumOff val="2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>
              <a:solidFill>
                <a:srgbClr val="404040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DHL Hakkında</a:t>
          </a:r>
          <a:endParaRPr lang="en-US" sz="1200" b="1" kern="1200" dirty="0">
            <a:solidFill>
              <a:srgbClr val="404040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sp:txBody>
      <dsp:txXfrm>
        <a:off x="1117" y="0"/>
        <a:ext cx="1663441" cy="666627"/>
      </dsp:txXfrm>
    </dsp:sp>
    <dsp:sp modelId="{88AB84C4-6E34-4A2F-908F-A2FE8B291011}">
      <dsp:nvSpPr>
        <dsp:cNvPr id="0" name=""/>
        <dsp:cNvSpPr/>
      </dsp:nvSpPr>
      <dsp:spPr>
        <a:xfrm>
          <a:off x="1465195" y="0"/>
          <a:ext cx="1830098" cy="666627"/>
        </a:xfrm>
        <a:prstGeom prst="chevron">
          <a:avLst/>
        </a:prstGeom>
        <a:solidFill>
          <a:srgbClr val="595959"/>
        </a:solidFill>
        <a:ln w="12700" cap="flat" cmpd="sng" algn="ctr">
          <a:solidFill>
            <a:schemeClr val="tx1">
              <a:lumMod val="75000"/>
              <a:lumOff val="2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>
              <a:solidFill>
                <a:srgbClr val="FECA08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Problem Tanımı</a:t>
          </a:r>
          <a:endParaRPr lang="en-US" sz="1200" b="1" kern="1200" dirty="0">
            <a:solidFill>
              <a:srgbClr val="FECA08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sp:txBody>
      <dsp:txXfrm>
        <a:off x="1798509" y="0"/>
        <a:ext cx="1163471" cy="666627"/>
      </dsp:txXfrm>
    </dsp:sp>
    <dsp:sp modelId="{41C6E3E9-D301-4CB7-8538-EF43B67EF400}">
      <dsp:nvSpPr>
        <dsp:cNvPr id="0" name=""/>
        <dsp:cNvSpPr/>
      </dsp:nvSpPr>
      <dsp:spPr>
        <a:xfrm>
          <a:off x="2929274" y="0"/>
          <a:ext cx="1830098" cy="666627"/>
        </a:xfrm>
        <a:prstGeom prst="chevron">
          <a:avLst/>
        </a:prstGeom>
        <a:solidFill>
          <a:srgbClr val="595959"/>
        </a:solidFill>
        <a:ln w="12700" cap="flat" cmpd="sng" algn="ctr">
          <a:solidFill>
            <a:schemeClr val="tx1">
              <a:lumMod val="75000"/>
              <a:lumOff val="2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>
              <a:solidFill>
                <a:srgbClr val="FECA08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Matematiksel Model</a:t>
          </a:r>
          <a:endParaRPr lang="en-US" sz="1200" b="1" kern="1200" dirty="0">
            <a:solidFill>
              <a:srgbClr val="FECA08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sp:txBody>
      <dsp:txXfrm>
        <a:off x="3262588" y="0"/>
        <a:ext cx="1163471" cy="666627"/>
      </dsp:txXfrm>
    </dsp:sp>
    <dsp:sp modelId="{C97A659C-F029-4BFC-8329-8C94E0097940}">
      <dsp:nvSpPr>
        <dsp:cNvPr id="0" name=""/>
        <dsp:cNvSpPr/>
      </dsp:nvSpPr>
      <dsp:spPr>
        <a:xfrm>
          <a:off x="4393353" y="0"/>
          <a:ext cx="1830098" cy="666627"/>
        </a:xfrm>
        <a:prstGeom prst="chevron">
          <a:avLst/>
        </a:prstGeom>
        <a:solidFill>
          <a:srgbClr val="595959"/>
        </a:solidFill>
        <a:ln w="12700" cap="flat" cmpd="sng" algn="ctr">
          <a:solidFill>
            <a:schemeClr val="tx1">
              <a:lumMod val="75000"/>
              <a:lumOff val="2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>
              <a:solidFill>
                <a:srgbClr val="FECA08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Sezgisel Metot</a:t>
          </a:r>
          <a:endParaRPr lang="en-US" sz="1200" b="1" kern="1200" dirty="0">
            <a:solidFill>
              <a:srgbClr val="FECA08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sp:txBody>
      <dsp:txXfrm>
        <a:off x="4726667" y="0"/>
        <a:ext cx="1163471" cy="666627"/>
      </dsp:txXfrm>
    </dsp:sp>
    <dsp:sp modelId="{1870D179-847F-4530-86A3-194B75F17778}">
      <dsp:nvSpPr>
        <dsp:cNvPr id="0" name=""/>
        <dsp:cNvSpPr/>
      </dsp:nvSpPr>
      <dsp:spPr>
        <a:xfrm>
          <a:off x="5857431" y="0"/>
          <a:ext cx="1830098" cy="666627"/>
        </a:xfrm>
        <a:prstGeom prst="chevron">
          <a:avLst/>
        </a:prstGeom>
        <a:solidFill>
          <a:srgbClr val="595959"/>
        </a:solidFill>
        <a:ln w="12700" cap="flat" cmpd="sng" algn="ctr">
          <a:solidFill>
            <a:schemeClr val="tx1">
              <a:lumMod val="75000"/>
              <a:lumOff val="2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>
              <a:solidFill>
                <a:srgbClr val="FECA08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Karar Destek Sistemi</a:t>
          </a:r>
          <a:endParaRPr lang="en-US" sz="1200" b="1" kern="1200" dirty="0">
            <a:solidFill>
              <a:srgbClr val="FECA08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sp:txBody>
      <dsp:txXfrm>
        <a:off x="6190745" y="0"/>
        <a:ext cx="1163471" cy="666627"/>
      </dsp:txXfrm>
    </dsp:sp>
    <dsp:sp modelId="{501536CA-A496-420A-96E9-9400739FE5DA}">
      <dsp:nvSpPr>
        <dsp:cNvPr id="0" name=""/>
        <dsp:cNvSpPr/>
      </dsp:nvSpPr>
      <dsp:spPr>
        <a:xfrm>
          <a:off x="7321510" y="0"/>
          <a:ext cx="1830098" cy="666627"/>
        </a:xfrm>
        <a:prstGeom prst="chevron">
          <a:avLst/>
        </a:prstGeom>
        <a:solidFill>
          <a:srgbClr val="595959"/>
        </a:solidFill>
        <a:ln w="12700" cap="flat" cmpd="sng" algn="ctr">
          <a:solidFill>
            <a:schemeClr val="tx1">
              <a:lumMod val="75000"/>
              <a:lumOff val="2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>
              <a:solidFill>
                <a:srgbClr val="FECA08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Uygulama Sonuçları</a:t>
          </a:r>
          <a:endParaRPr lang="en-US" sz="1200" b="1" kern="1200" dirty="0">
            <a:solidFill>
              <a:srgbClr val="FECA08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sp:txBody>
      <dsp:txXfrm>
        <a:off x="7654824" y="0"/>
        <a:ext cx="1163471" cy="66662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958278-1270-44EF-B248-FFE7D9A4ACEF}">
      <dsp:nvSpPr>
        <dsp:cNvPr id="0" name=""/>
        <dsp:cNvSpPr/>
      </dsp:nvSpPr>
      <dsp:spPr>
        <a:xfrm>
          <a:off x="1117" y="0"/>
          <a:ext cx="1830098" cy="666627"/>
        </a:xfrm>
        <a:prstGeom prst="homePlate">
          <a:avLst/>
        </a:prstGeom>
        <a:solidFill>
          <a:srgbClr val="FECA08"/>
        </a:solidFill>
        <a:ln w="12700" cap="flat" cmpd="sng" algn="ctr">
          <a:solidFill>
            <a:schemeClr val="tx1">
              <a:lumMod val="75000"/>
              <a:lumOff val="2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>
              <a:solidFill>
                <a:srgbClr val="404040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DHL Hakkında</a:t>
          </a:r>
          <a:endParaRPr lang="en-US" sz="1200" b="1" kern="1200" dirty="0">
            <a:solidFill>
              <a:srgbClr val="404040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sp:txBody>
      <dsp:txXfrm>
        <a:off x="1117" y="0"/>
        <a:ext cx="1663441" cy="666627"/>
      </dsp:txXfrm>
    </dsp:sp>
    <dsp:sp modelId="{88AB84C4-6E34-4A2F-908F-A2FE8B291011}">
      <dsp:nvSpPr>
        <dsp:cNvPr id="0" name=""/>
        <dsp:cNvSpPr/>
      </dsp:nvSpPr>
      <dsp:spPr>
        <a:xfrm>
          <a:off x="1465195" y="0"/>
          <a:ext cx="1830098" cy="666627"/>
        </a:xfrm>
        <a:prstGeom prst="chevron">
          <a:avLst/>
        </a:prstGeom>
        <a:solidFill>
          <a:srgbClr val="595959"/>
        </a:solidFill>
        <a:ln w="12700" cap="flat" cmpd="sng" algn="ctr">
          <a:solidFill>
            <a:schemeClr val="tx1">
              <a:lumMod val="75000"/>
              <a:lumOff val="2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>
              <a:solidFill>
                <a:srgbClr val="FECA08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Problem Tanımı</a:t>
          </a:r>
          <a:endParaRPr lang="en-US" sz="1200" b="1" kern="1200" dirty="0">
            <a:solidFill>
              <a:srgbClr val="FECA08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sp:txBody>
      <dsp:txXfrm>
        <a:off x="1798509" y="0"/>
        <a:ext cx="1163471" cy="666627"/>
      </dsp:txXfrm>
    </dsp:sp>
    <dsp:sp modelId="{41C6E3E9-D301-4CB7-8538-EF43B67EF400}">
      <dsp:nvSpPr>
        <dsp:cNvPr id="0" name=""/>
        <dsp:cNvSpPr/>
      </dsp:nvSpPr>
      <dsp:spPr>
        <a:xfrm>
          <a:off x="2929274" y="0"/>
          <a:ext cx="1830098" cy="666627"/>
        </a:xfrm>
        <a:prstGeom prst="chevron">
          <a:avLst/>
        </a:prstGeom>
        <a:solidFill>
          <a:srgbClr val="595959"/>
        </a:solidFill>
        <a:ln w="12700" cap="flat" cmpd="sng" algn="ctr">
          <a:solidFill>
            <a:schemeClr val="tx1">
              <a:lumMod val="75000"/>
              <a:lumOff val="2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>
              <a:solidFill>
                <a:srgbClr val="FECA08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Matematiksel Model</a:t>
          </a:r>
          <a:endParaRPr lang="en-US" sz="1200" b="1" kern="1200" dirty="0">
            <a:solidFill>
              <a:srgbClr val="FECA08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sp:txBody>
      <dsp:txXfrm>
        <a:off x="3262588" y="0"/>
        <a:ext cx="1163471" cy="666627"/>
      </dsp:txXfrm>
    </dsp:sp>
    <dsp:sp modelId="{C97A659C-F029-4BFC-8329-8C94E0097940}">
      <dsp:nvSpPr>
        <dsp:cNvPr id="0" name=""/>
        <dsp:cNvSpPr/>
      </dsp:nvSpPr>
      <dsp:spPr>
        <a:xfrm>
          <a:off x="4393353" y="0"/>
          <a:ext cx="1830098" cy="666627"/>
        </a:xfrm>
        <a:prstGeom prst="chevron">
          <a:avLst/>
        </a:prstGeom>
        <a:solidFill>
          <a:srgbClr val="595959"/>
        </a:solidFill>
        <a:ln w="12700" cap="flat" cmpd="sng" algn="ctr">
          <a:solidFill>
            <a:schemeClr val="tx1">
              <a:lumMod val="75000"/>
              <a:lumOff val="2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>
              <a:solidFill>
                <a:srgbClr val="FECA08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Sezgisel Metot</a:t>
          </a:r>
          <a:endParaRPr lang="en-US" sz="1200" b="1" kern="1200" dirty="0">
            <a:solidFill>
              <a:srgbClr val="FECA08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sp:txBody>
      <dsp:txXfrm>
        <a:off x="4726667" y="0"/>
        <a:ext cx="1163471" cy="666627"/>
      </dsp:txXfrm>
    </dsp:sp>
    <dsp:sp modelId="{1870D179-847F-4530-86A3-194B75F17778}">
      <dsp:nvSpPr>
        <dsp:cNvPr id="0" name=""/>
        <dsp:cNvSpPr/>
      </dsp:nvSpPr>
      <dsp:spPr>
        <a:xfrm>
          <a:off x="5857431" y="0"/>
          <a:ext cx="1830098" cy="666627"/>
        </a:xfrm>
        <a:prstGeom prst="chevron">
          <a:avLst/>
        </a:prstGeom>
        <a:solidFill>
          <a:srgbClr val="595959"/>
        </a:solidFill>
        <a:ln w="12700" cap="flat" cmpd="sng" algn="ctr">
          <a:solidFill>
            <a:schemeClr val="tx1">
              <a:lumMod val="75000"/>
              <a:lumOff val="2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>
              <a:solidFill>
                <a:srgbClr val="FECA08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Karar Destek Sistemi</a:t>
          </a:r>
          <a:endParaRPr lang="en-US" sz="1200" b="1" kern="1200" dirty="0">
            <a:solidFill>
              <a:srgbClr val="FECA08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sp:txBody>
      <dsp:txXfrm>
        <a:off x="6190745" y="0"/>
        <a:ext cx="1163471" cy="666627"/>
      </dsp:txXfrm>
    </dsp:sp>
    <dsp:sp modelId="{501536CA-A496-420A-96E9-9400739FE5DA}">
      <dsp:nvSpPr>
        <dsp:cNvPr id="0" name=""/>
        <dsp:cNvSpPr/>
      </dsp:nvSpPr>
      <dsp:spPr>
        <a:xfrm>
          <a:off x="7321510" y="0"/>
          <a:ext cx="1830098" cy="666627"/>
        </a:xfrm>
        <a:prstGeom prst="chevron">
          <a:avLst/>
        </a:prstGeom>
        <a:solidFill>
          <a:srgbClr val="595959"/>
        </a:solidFill>
        <a:ln w="12700" cap="flat" cmpd="sng" algn="ctr">
          <a:solidFill>
            <a:schemeClr val="tx1">
              <a:lumMod val="75000"/>
              <a:lumOff val="2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>
              <a:solidFill>
                <a:srgbClr val="FECA08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Uygulama Sonuçları</a:t>
          </a:r>
          <a:endParaRPr lang="en-US" sz="1200" b="1" kern="1200" dirty="0">
            <a:solidFill>
              <a:srgbClr val="FECA08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sp:txBody>
      <dsp:txXfrm>
        <a:off x="7654824" y="0"/>
        <a:ext cx="1163471" cy="66662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958278-1270-44EF-B248-FFE7D9A4ACEF}">
      <dsp:nvSpPr>
        <dsp:cNvPr id="0" name=""/>
        <dsp:cNvSpPr/>
      </dsp:nvSpPr>
      <dsp:spPr>
        <a:xfrm>
          <a:off x="1117" y="0"/>
          <a:ext cx="1830098" cy="666627"/>
        </a:xfrm>
        <a:prstGeom prst="homePlate">
          <a:avLst/>
        </a:prstGeom>
        <a:solidFill>
          <a:srgbClr val="FECA08"/>
        </a:solidFill>
        <a:ln w="12700" cap="flat" cmpd="sng" algn="ctr">
          <a:solidFill>
            <a:schemeClr val="tx1">
              <a:lumMod val="75000"/>
              <a:lumOff val="2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>
              <a:solidFill>
                <a:srgbClr val="404040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DHL Hakkında</a:t>
          </a:r>
          <a:endParaRPr lang="en-US" sz="1200" b="1" kern="1200" dirty="0">
            <a:solidFill>
              <a:srgbClr val="404040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sp:txBody>
      <dsp:txXfrm>
        <a:off x="1117" y="0"/>
        <a:ext cx="1663441" cy="666627"/>
      </dsp:txXfrm>
    </dsp:sp>
    <dsp:sp modelId="{88AB84C4-6E34-4A2F-908F-A2FE8B291011}">
      <dsp:nvSpPr>
        <dsp:cNvPr id="0" name=""/>
        <dsp:cNvSpPr/>
      </dsp:nvSpPr>
      <dsp:spPr>
        <a:xfrm>
          <a:off x="1465195" y="0"/>
          <a:ext cx="1830098" cy="666627"/>
        </a:xfrm>
        <a:prstGeom prst="chevron">
          <a:avLst/>
        </a:prstGeom>
        <a:solidFill>
          <a:srgbClr val="595959"/>
        </a:solidFill>
        <a:ln w="12700" cap="flat" cmpd="sng" algn="ctr">
          <a:solidFill>
            <a:schemeClr val="tx1">
              <a:lumMod val="75000"/>
              <a:lumOff val="2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>
              <a:solidFill>
                <a:srgbClr val="FECA08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Problem Tanımı</a:t>
          </a:r>
          <a:endParaRPr lang="en-US" sz="1200" b="1" kern="1200" dirty="0">
            <a:solidFill>
              <a:srgbClr val="FECA08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sp:txBody>
      <dsp:txXfrm>
        <a:off x="1798509" y="0"/>
        <a:ext cx="1163471" cy="666627"/>
      </dsp:txXfrm>
    </dsp:sp>
    <dsp:sp modelId="{41C6E3E9-D301-4CB7-8538-EF43B67EF400}">
      <dsp:nvSpPr>
        <dsp:cNvPr id="0" name=""/>
        <dsp:cNvSpPr/>
      </dsp:nvSpPr>
      <dsp:spPr>
        <a:xfrm>
          <a:off x="2929274" y="0"/>
          <a:ext cx="1830098" cy="666627"/>
        </a:xfrm>
        <a:prstGeom prst="chevron">
          <a:avLst/>
        </a:prstGeom>
        <a:solidFill>
          <a:srgbClr val="595959"/>
        </a:solidFill>
        <a:ln w="12700" cap="flat" cmpd="sng" algn="ctr">
          <a:solidFill>
            <a:schemeClr val="tx1">
              <a:lumMod val="75000"/>
              <a:lumOff val="2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>
              <a:solidFill>
                <a:srgbClr val="FECA08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Matematiksel Model</a:t>
          </a:r>
          <a:endParaRPr lang="en-US" sz="1200" b="1" kern="1200" dirty="0">
            <a:solidFill>
              <a:srgbClr val="FECA08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sp:txBody>
      <dsp:txXfrm>
        <a:off x="3262588" y="0"/>
        <a:ext cx="1163471" cy="666627"/>
      </dsp:txXfrm>
    </dsp:sp>
    <dsp:sp modelId="{C97A659C-F029-4BFC-8329-8C94E0097940}">
      <dsp:nvSpPr>
        <dsp:cNvPr id="0" name=""/>
        <dsp:cNvSpPr/>
      </dsp:nvSpPr>
      <dsp:spPr>
        <a:xfrm>
          <a:off x="4393353" y="0"/>
          <a:ext cx="1830098" cy="666627"/>
        </a:xfrm>
        <a:prstGeom prst="chevron">
          <a:avLst/>
        </a:prstGeom>
        <a:solidFill>
          <a:srgbClr val="595959"/>
        </a:solidFill>
        <a:ln w="12700" cap="flat" cmpd="sng" algn="ctr">
          <a:solidFill>
            <a:schemeClr val="tx1">
              <a:lumMod val="75000"/>
              <a:lumOff val="2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>
              <a:solidFill>
                <a:srgbClr val="FECA08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Sezgisel Metot</a:t>
          </a:r>
          <a:endParaRPr lang="en-US" sz="1200" b="1" kern="1200" dirty="0">
            <a:solidFill>
              <a:srgbClr val="FECA08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sp:txBody>
      <dsp:txXfrm>
        <a:off x="4726667" y="0"/>
        <a:ext cx="1163471" cy="666627"/>
      </dsp:txXfrm>
    </dsp:sp>
    <dsp:sp modelId="{1870D179-847F-4530-86A3-194B75F17778}">
      <dsp:nvSpPr>
        <dsp:cNvPr id="0" name=""/>
        <dsp:cNvSpPr/>
      </dsp:nvSpPr>
      <dsp:spPr>
        <a:xfrm>
          <a:off x="5857431" y="0"/>
          <a:ext cx="1830098" cy="666627"/>
        </a:xfrm>
        <a:prstGeom prst="chevron">
          <a:avLst/>
        </a:prstGeom>
        <a:solidFill>
          <a:srgbClr val="595959"/>
        </a:solidFill>
        <a:ln w="12700" cap="flat" cmpd="sng" algn="ctr">
          <a:solidFill>
            <a:schemeClr val="tx1">
              <a:lumMod val="75000"/>
              <a:lumOff val="2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>
              <a:solidFill>
                <a:srgbClr val="FECA08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Karar Destek Sistemi</a:t>
          </a:r>
          <a:endParaRPr lang="en-US" sz="1200" b="1" kern="1200" dirty="0">
            <a:solidFill>
              <a:srgbClr val="FECA08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sp:txBody>
      <dsp:txXfrm>
        <a:off x="6190745" y="0"/>
        <a:ext cx="1163471" cy="666627"/>
      </dsp:txXfrm>
    </dsp:sp>
    <dsp:sp modelId="{501536CA-A496-420A-96E9-9400739FE5DA}">
      <dsp:nvSpPr>
        <dsp:cNvPr id="0" name=""/>
        <dsp:cNvSpPr/>
      </dsp:nvSpPr>
      <dsp:spPr>
        <a:xfrm>
          <a:off x="7321510" y="0"/>
          <a:ext cx="1830098" cy="666627"/>
        </a:xfrm>
        <a:prstGeom prst="chevron">
          <a:avLst/>
        </a:prstGeom>
        <a:solidFill>
          <a:srgbClr val="595959"/>
        </a:solidFill>
        <a:ln w="12700" cap="flat" cmpd="sng" algn="ctr">
          <a:solidFill>
            <a:schemeClr val="tx1">
              <a:lumMod val="75000"/>
              <a:lumOff val="2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>
              <a:solidFill>
                <a:srgbClr val="FECA08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Uygulama Sonuçları</a:t>
          </a:r>
          <a:endParaRPr lang="en-US" sz="1200" b="1" kern="1200" dirty="0">
            <a:solidFill>
              <a:srgbClr val="FECA08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sp:txBody>
      <dsp:txXfrm>
        <a:off x="7654824" y="0"/>
        <a:ext cx="1163471" cy="66662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958278-1270-44EF-B248-FFE7D9A4ACEF}">
      <dsp:nvSpPr>
        <dsp:cNvPr id="0" name=""/>
        <dsp:cNvSpPr/>
      </dsp:nvSpPr>
      <dsp:spPr>
        <a:xfrm>
          <a:off x="1117" y="0"/>
          <a:ext cx="1830098" cy="666627"/>
        </a:xfrm>
        <a:prstGeom prst="homePlate">
          <a:avLst/>
        </a:prstGeom>
        <a:solidFill>
          <a:srgbClr val="FECA08"/>
        </a:solidFill>
        <a:ln w="12700" cap="flat" cmpd="sng" algn="ctr">
          <a:solidFill>
            <a:schemeClr val="tx1">
              <a:lumMod val="75000"/>
              <a:lumOff val="2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>
              <a:solidFill>
                <a:srgbClr val="404040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DHL Hakkında</a:t>
          </a:r>
          <a:endParaRPr lang="en-US" sz="1200" b="1" kern="1200" dirty="0">
            <a:solidFill>
              <a:srgbClr val="404040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sp:txBody>
      <dsp:txXfrm>
        <a:off x="1117" y="0"/>
        <a:ext cx="1663441" cy="666627"/>
      </dsp:txXfrm>
    </dsp:sp>
    <dsp:sp modelId="{88AB84C4-6E34-4A2F-908F-A2FE8B291011}">
      <dsp:nvSpPr>
        <dsp:cNvPr id="0" name=""/>
        <dsp:cNvSpPr/>
      </dsp:nvSpPr>
      <dsp:spPr>
        <a:xfrm>
          <a:off x="1465195" y="0"/>
          <a:ext cx="1830098" cy="666627"/>
        </a:xfrm>
        <a:prstGeom prst="chevron">
          <a:avLst/>
        </a:prstGeom>
        <a:solidFill>
          <a:srgbClr val="595959"/>
        </a:solidFill>
        <a:ln w="12700" cap="flat" cmpd="sng" algn="ctr">
          <a:solidFill>
            <a:schemeClr val="tx1">
              <a:lumMod val="75000"/>
              <a:lumOff val="2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>
              <a:solidFill>
                <a:srgbClr val="FECA08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Problem Tanımı</a:t>
          </a:r>
          <a:endParaRPr lang="en-US" sz="1200" b="1" kern="1200" dirty="0">
            <a:solidFill>
              <a:srgbClr val="FECA08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sp:txBody>
      <dsp:txXfrm>
        <a:off x="1798509" y="0"/>
        <a:ext cx="1163471" cy="666627"/>
      </dsp:txXfrm>
    </dsp:sp>
    <dsp:sp modelId="{41C6E3E9-D301-4CB7-8538-EF43B67EF400}">
      <dsp:nvSpPr>
        <dsp:cNvPr id="0" name=""/>
        <dsp:cNvSpPr/>
      </dsp:nvSpPr>
      <dsp:spPr>
        <a:xfrm>
          <a:off x="2929274" y="0"/>
          <a:ext cx="1830098" cy="666627"/>
        </a:xfrm>
        <a:prstGeom prst="chevron">
          <a:avLst/>
        </a:prstGeom>
        <a:solidFill>
          <a:srgbClr val="595959"/>
        </a:solidFill>
        <a:ln w="12700" cap="flat" cmpd="sng" algn="ctr">
          <a:solidFill>
            <a:schemeClr val="tx1">
              <a:lumMod val="75000"/>
              <a:lumOff val="2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>
              <a:solidFill>
                <a:srgbClr val="FECA08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Matematiksel Model</a:t>
          </a:r>
          <a:endParaRPr lang="en-US" sz="1200" b="1" kern="1200" dirty="0">
            <a:solidFill>
              <a:srgbClr val="FECA08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sp:txBody>
      <dsp:txXfrm>
        <a:off x="3262588" y="0"/>
        <a:ext cx="1163471" cy="666627"/>
      </dsp:txXfrm>
    </dsp:sp>
    <dsp:sp modelId="{C97A659C-F029-4BFC-8329-8C94E0097940}">
      <dsp:nvSpPr>
        <dsp:cNvPr id="0" name=""/>
        <dsp:cNvSpPr/>
      </dsp:nvSpPr>
      <dsp:spPr>
        <a:xfrm>
          <a:off x="4393353" y="0"/>
          <a:ext cx="1830098" cy="666627"/>
        </a:xfrm>
        <a:prstGeom prst="chevron">
          <a:avLst/>
        </a:prstGeom>
        <a:solidFill>
          <a:srgbClr val="595959"/>
        </a:solidFill>
        <a:ln w="12700" cap="flat" cmpd="sng" algn="ctr">
          <a:solidFill>
            <a:schemeClr val="tx1">
              <a:lumMod val="75000"/>
              <a:lumOff val="2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>
              <a:solidFill>
                <a:srgbClr val="FECA08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Sezgisel Metot</a:t>
          </a:r>
          <a:endParaRPr lang="en-US" sz="1200" b="1" kern="1200" dirty="0">
            <a:solidFill>
              <a:srgbClr val="FECA08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sp:txBody>
      <dsp:txXfrm>
        <a:off x="4726667" y="0"/>
        <a:ext cx="1163471" cy="666627"/>
      </dsp:txXfrm>
    </dsp:sp>
    <dsp:sp modelId="{1870D179-847F-4530-86A3-194B75F17778}">
      <dsp:nvSpPr>
        <dsp:cNvPr id="0" name=""/>
        <dsp:cNvSpPr/>
      </dsp:nvSpPr>
      <dsp:spPr>
        <a:xfrm>
          <a:off x="5857431" y="0"/>
          <a:ext cx="1830098" cy="666627"/>
        </a:xfrm>
        <a:prstGeom prst="chevron">
          <a:avLst/>
        </a:prstGeom>
        <a:solidFill>
          <a:srgbClr val="595959"/>
        </a:solidFill>
        <a:ln w="12700" cap="flat" cmpd="sng" algn="ctr">
          <a:solidFill>
            <a:schemeClr val="tx1">
              <a:lumMod val="75000"/>
              <a:lumOff val="2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>
              <a:solidFill>
                <a:srgbClr val="FECA08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Karar Destek Sistemi</a:t>
          </a:r>
          <a:endParaRPr lang="en-US" sz="1200" b="1" kern="1200" dirty="0">
            <a:solidFill>
              <a:srgbClr val="FECA08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sp:txBody>
      <dsp:txXfrm>
        <a:off x="6190745" y="0"/>
        <a:ext cx="1163471" cy="666627"/>
      </dsp:txXfrm>
    </dsp:sp>
    <dsp:sp modelId="{501536CA-A496-420A-96E9-9400739FE5DA}">
      <dsp:nvSpPr>
        <dsp:cNvPr id="0" name=""/>
        <dsp:cNvSpPr/>
      </dsp:nvSpPr>
      <dsp:spPr>
        <a:xfrm>
          <a:off x="7321510" y="0"/>
          <a:ext cx="1830098" cy="666627"/>
        </a:xfrm>
        <a:prstGeom prst="chevron">
          <a:avLst/>
        </a:prstGeom>
        <a:solidFill>
          <a:srgbClr val="595959"/>
        </a:solidFill>
        <a:ln w="12700" cap="flat" cmpd="sng" algn="ctr">
          <a:solidFill>
            <a:schemeClr val="tx1">
              <a:lumMod val="75000"/>
              <a:lumOff val="2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>
              <a:solidFill>
                <a:srgbClr val="FECA08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Uygulama Sonuçları</a:t>
          </a:r>
          <a:endParaRPr lang="en-US" sz="1200" b="1" kern="1200" dirty="0">
            <a:solidFill>
              <a:srgbClr val="FECA08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sp:txBody>
      <dsp:txXfrm>
        <a:off x="7654824" y="0"/>
        <a:ext cx="1163471" cy="666627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958278-1270-44EF-B248-FFE7D9A4ACEF}">
      <dsp:nvSpPr>
        <dsp:cNvPr id="0" name=""/>
        <dsp:cNvSpPr/>
      </dsp:nvSpPr>
      <dsp:spPr>
        <a:xfrm>
          <a:off x="1117" y="0"/>
          <a:ext cx="1830098" cy="666627"/>
        </a:xfrm>
        <a:prstGeom prst="homePlate">
          <a:avLst/>
        </a:prstGeom>
        <a:solidFill>
          <a:srgbClr val="FECA08"/>
        </a:solidFill>
        <a:ln w="12700" cap="flat" cmpd="sng" algn="ctr">
          <a:solidFill>
            <a:schemeClr val="tx1">
              <a:lumMod val="75000"/>
              <a:lumOff val="2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>
              <a:solidFill>
                <a:srgbClr val="404040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DHL Hakkında</a:t>
          </a:r>
          <a:endParaRPr lang="en-US" sz="1200" b="1" kern="1200" dirty="0">
            <a:solidFill>
              <a:srgbClr val="404040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sp:txBody>
      <dsp:txXfrm>
        <a:off x="1117" y="0"/>
        <a:ext cx="1663441" cy="666627"/>
      </dsp:txXfrm>
    </dsp:sp>
    <dsp:sp modelId="{88AB84C4-6E34-4A2F-908F-A2FE8B291011}">
      <dsp:nvSpPr>
        <dsp:cNvPr id="0" name=""/>
        <dsp:cNvSpPr/>
      </dsp:nvSpPr>
      <dsp:spPr>
        <a:xfrm>
          <a:off x="1465195" y="0"/>
          <a:ext cx="1830098" cy="666627"/>
        </a:xfrm>
        <a:prstGeom prst="chevron">
          <a:avLst/>
        </a:prstGeom>
        <a:solidFill>
          <a:srgbClr val="595959"/>
        </a:solidFill>
        <a:ln w="12700" cap="flat" cmpd="sng" algn="ctr">
          <a:solidFill>
            <a:schemeClr val="tx1">
              <a:lumMod val="75000"/>
              <a:lumOff val="2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>
              <a:solidFill>
                <a:srgbClr val="FECA08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Problem Tanımı</a:t>
          </a:r>
          <a:endParaRPr lang="en-US" sz="1200" b="1" kern="1200" dirty="0">
            <a:solidFill>
              <a:srgbClr val="FECA08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sp:txBody>
      <dsp:txXfrm>
        <a:off x="1798509" y="0"/>
        <a:ext cx="1163471" cy="666627"/>
      </dsp:txXfrm>
    </dsp:sp>
    <dsp:sp modelId="{41C6E3E9-D301-4CB7-8538-EF43B67EF400}">
      <dsp:nvSpPr>
        <dsp:cNvPr id="0" name=""/>
        <dsp:cNvSpPr/>
      </dsp:nvSpPr>
      <dsp:spPr>
        <a:xfrm>
          <a:off x="2929274" y="0"/>
          <a:ext cx="1830098" cy="666627"/>
        </a:xfrm>
        <a:prstGeom prst="chevron">
          <a:avLst/>
        </a:prstGeom>
        <a:solidFill>
          <a:srgbClr val="595959"/>
        </a:solidFill>
        <a:ln w="12700" cap="flat" cmpd="sng" algn="ctr">
          <a:solidFill>
            <a:schemeClr val="tx1">
              <a:lumMod val="75000"/>
              <a:lumOff val="2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>
              <a:solidFill>
                <a:srgbClr val="FECA08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Matematiksel Model</a:t>
          </a:r>
          <a:endParaRPr lang="en-US" sz="1200" b="1" kern="1200" dirty="0">
            <a:solidFill>
              <a:srgbClr val="FECA08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sp:txBody>
      <dsp:txXfrm>
        <a:off x="3262588" y="0"/>
        <a:ext cx="1163471" cy="666627"/>
      </dsp:txXfrm>
    </dsp:sp>
    <dsp:sp modelId="{C97A659C-F029-4BFC-8329-8C94E0097940}">
      <dsp:nvSpPr>
        <dsp:cNvPr id="0" name=""/>
        <dsp:cNvSpPr/>
      </dsp:nvSpPr>
      <dsp:spPr>
        <a:xfrm>
          <a:off x="4393353" y="0"/>
          <a:ext cx="1830098" cy="666627"/>
        </a:xfrm>
        <a:prstGeom prst="chevron">
          <a:avLst/>
        </a:prstGeom>
        <a:solidFill>
          <a:srgbClr val="595959"/>
        </a:solidFill>
        <a:ln w="12700" cap="flat" cmpd="sng" algn="ctr">
          <a:solidFill>
            <a:schemeClr val="tx1">
              <a:lumMod val="75000"/>
              <a:lumOff val="2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>
              <a:solidFill>
                <a:srgbClr val="FECA08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Sezgisel Metot</a:t>
          </a:r>
          <a:endParaRPr lang="en-US" sz="1200" b="1" kern="1200" dirty="0">
            <a:solidFill>
              <a:srgbClr val="FECA08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sp:txBody>
      <dsp:txXfrm>
        <a:off x="4726667" y="0"/>
        <a:ext cx="1163471" cy="666627"/>
      </dsp:txXfrm>
    </dsp:sp>
    <dsp:sp modelId="{1870D179-847F-4530-86A3-194B75F17778}">
      <dsp:nvSpPr>
        <dsp:cNvPr id="0" name=""/>
        <dsp:cNvSpPr/>
      </dsp:nvSpPr>
      <dsp:spPr>
        <a:xfrm>
          <a:off x="5857431" y="0"/>
          <a:ext cx="1830098" cy="666627"/>
        </a:xfrm>
        <a:prstGeom prst="chevron">
          <a:avLst/>
        </a:prstGeom>
        <a:solidFill>
          <a:srgbClr val="595959"/>
        </a:solidFill>
        <a:ln w="12700" cap="flat" cmpd="sng" algn="ctr">
          <a:solidFill>
            <a:schemeClr val="tx1">
              <a:lumMod val="75000"/>
              <a:lumOff val="2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>
              <a:solidFill>
                <a:srgbClr val="FECA08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Karar Destek Sistemi</a:t>
          </a:r>
          <a:endParaRPr lang="en-US" sz="1200" b="1" kern="1200" dirty="0">
            <a:solidFill>
              <a:srgbClr val="FECA08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sp:txBody>
      <dsp:txXfrm>
        <a:off x="6190745" y="0"/>
        <a:ext cx="1163471" cy="666627"/>
      </dsp:txXfrm>
    </dsp:sp>
    <dsp:sp modelId="{501536CA-A496-420A-96E9-9400739FE5DA}">
      <dsp:nvSpPr>
        <dsp:cNvPr id="0" name=""/>
        <dsp:cNvSpPr/>
      </dsp:nvSpPr>
      <dsp:spPr>
        <a:xfrm>
          <a:off x="7321510" y="0"/>
          <a:ext cx="1830098" cy="666627"/>
        </a:xfrm>
        <a:prstGeom prst="chevron">
          <a:avLst/>
        </a:prstGeom>
        <a:solidFill>
          <a:srgbClr val="595959"/>
        </a:solidFill>
        <a:ln w="12700" cap="flat" cmpd="sng" algn="ctr">
          <a:solidFill>
            <a:schemeClr val="tx1">
              <a:lumMod val="75000"/>
              <a:lumOff val="2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>
              <a:solidFill>
                <a:srgbClr val="FECA08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Uygulama Sonuçları</a:t>
          </a:r>
          <a:endParaRPr lang="en-US" sz="1200" b="1" kern="1200" dirty="0">
            <a:solidFill>
              <a:srgbClr val="FECA08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sp:txBody>
      <dsp:txXfrm>
        <a:off x="7654824" y="0"/>
        <a:ext cx="1163471" cy="666627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958278-1270-44EF-B248-FFE7D9A4ACEF}">
      <dsp:nvSpPr>
        <dsp:cNvPr id="0" name=""/>
        <dsp:cNvSpPr/>
      </dsp:nvSpPr>
      <dsp:spPr>
        <a:xfrm>
          <a:off x="1117" y="0"/>
          <a:ext cx="1830098" cy="666627"/>
        </a:xfrm>
        <a:prstGeom prst="homePlate">
          <a:avLst/>
        </a:prstGeom>
        <a:solidFill>
          <a:srgbClr val="FECA08"/>
        </a:solidFill>
        <a:ln w="12700" cap="flat" cmpd="sng" algn="ctr">
          <a:solidFill>
            <a:schemeClr val="tx1">
              <a:lumMod val="75000"/>
              <a:lumOff val="2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>
              <a:solidFill>
                <a:srgbClr val="404040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DHL Hakkında</a:t>
          </a:r>
          <a:endParaRPr lang="en-US" sz="1200" b="1" kern="1200" dirty="0">
            <a:solidFill>
              <a:srgbClr val="404040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sp:txBody>
      <dsp:txXfrm>
        <a:off x="1117" y="0"/>
        <a:ext cx="1663441" cy="666627"/>
      </dsp:txXfrm>
    </dsp:sp>
    <dsp:sp modelId="{88AB84C4-6E34-4A2F-908F-A2FE8B291011}">
      <dsp:nvSpPr>
        <dsp:cNvPr id="0" name=""/>
        <dsp:cNvSpPr/>
      </dsp:nvSpPr>
      <dsp:spPr>
        <a:xfrm>
          <a:off x="1465195" y="0"/>
          <a:ext cx="1830098" cy="666627"/>
        </a:xfrm>
        <a:prstGeom prst="chevron">
          <a:avLst/>
        </a:prstGeom>
        <a:solidFill>
          <a:srgbClr val="D40511"/>
        </a:solidFill>
        <a:ln w="12700" cap="flat" cmpd="sng" algn="ctr">
          <a:solidFill>
            <a:schemeClr val="tx1">
              <a:lumMod val="75000"/>
              <a:lumOff val="2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>
              <a:solidFill>
                <a:schemeClr val="bg2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Problem Tanımı</a:t>
          </a:r>
          <a:endParaRPr lang="en-US" sz="1200" b="1" kern="1200" dirty="0">
            <a:solidFill>
              <a:schemeClr val="bg2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sp:txBody>
      <dsp:txXfrm>
        <a:off x="1798509" y="0"/>
        <a:ext cx="1163471" cy="666627"/>
      </dsp:txXfrm>
    </dsp:sp>
    <dsp:sp modelId="{41C6E3E9-D301-4CB7-8538-EF43B67EF400}">
      <dsp:nvSpPr>
        <dsp:cNvPr id="0" name=""/>
        <dsp:cNvSpPr/>
      </dsp:nvSpPr>
      <dsp:spPr>
        <a:xfrm>
          <a:off x="2929274" y="0"/>
          <a:ext cx="1830098" cy="666627"/>
        </a:xfrm>
        <a:prstGeom prst="chevron">
          <a:avLst/>
        </a:prstGeom>
        <a:solidFill>
          <a:srgbClr val="D40511"/>
        </a:solidFill>
        <a:ln w="12700" cap="flat" cmpd="sng" algn="ctr">
          <a:solidFill>
            <a:schemeClr val="tx1">
              <a:lumMod val="75000"/>
              <a:lumOff val="2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>
              <a:solidFill>
                <a:schemeClr val="bg2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Matematiksel Model</a:t>
          </a:r>
          <a:endParaRPr lang="en-US" sz="1200" b="1" kern="1200" dirty="0">
            <a:solidFill>
              <a:schemeClr val="bg2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sp:txBody>
      <dsp:txXfrm>
        <a:off x="3262588" y="0"/>
        <a:ext cx="1163471" cy="666627"/>
      </dsp:txXfrm>
    </dsp:sp>
    <dsp:sp modelId="{C97A659C-F029-4BFC-8329-8C94E0097940}">
      <dsp:nvSpPr>
        <dsp:cNvPr id="0" name=""/>
        <dsp:cNvSpPr/>
      </dsp:nvSpPr>
      <dsp:spPr>
        <a:xfrm>
          <a:off x="4393353" y="0"/>
          <a:ext cx="1830098" cy="666627"/>
        </a:xfrm>
        <a:prstGeom prst="chevron">
          <a:avLst/>
        </a:prstGeom>
        <a:solidFill>
          <a:srgbClr val="D40511"/>
        </a:solidFill>
        <a:ln w="12700" cap="flat" cmpd="sng" algn="ctr">
          <a:solidFill>
            <a:schemeClr val="tx1">
              <a:lumMod val="75000"/>
              <a:lumOff val="2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>
              <a:solidFill>
                <a:schemeClr val="bg2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Sezgisel Metot</a:t>
          </a:r>
          <a:endParaRPr lang="en-US" sz="1200" b="1" kern="1200" dirty="0">
            <a:solidFill>
              <a:schemeClr val="bg2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sp:txBody>
      <dsp:txXfrm>
        <a:off x="4726667" y="0"/>
        <a:ext cx="1163471" cy="666627"/>
      </dsp:txXfrm>
    </dsp:sp>
    <dsp:sp modelId="{1870D179-847F-4530-86A3-194B75F17778}">
      <dsp:nvSpPr>
        <dsp:cNvPr id="0" name=""/>
        <dsp:cNvSpPr/>
      </dsp:nvSpPr>
      <dsp:spPr>
        <a:xfrm>
          <a:off x="5857431" y="0"/>
          <a:ext cx="1830098" cy="666627"/>
        </a:xfrm>
        <a:prstGeom prst="chevron">
          <a:avLst/>
        </a:prstGeom>
        <a:solidFill>
          <a:srgbClr val="D40511"/>
        </a:solidFill>
        <a:ln w="12700" cap="flat" cmpd="sng" algn="ctr">
          <a:solidFill>
            <a:schemeClr val="tx1">
              <a:lumMod val="75000"/>
              <a:lumOff val="2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>
              <a:solidFill>
                <a:schemeClr val="bg2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Karar Destek Sistemi</a:t>
          </a:r>
          <a:endParaRPr lang="en-US" sz="1200" b="1" kern="1200" dirty="0">
            <a:solidFill>
              <a:schemeClr val="bg2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sp:txBody>
      <dsp:txXfrm>
        <a:off x="6190745" y="0"/>
        <a:ext cx="1163471" cy="666627"/>
      </dsp:txXfrm>
    </dsp:sp>
    <dsp:sp modelId="{501536CA-A496-420A-96E9-9400739FE5DA}">
      <dsp:nvSpPr>
        <dsp:cNvPr id="0" name=""/>
        <dsp:cNvSpPr/>
      </dsp:nvSpPr>
      <dsp:spPr>
        <a:xfrm>
          <a:off x="7321510" y="0"/>
          <a:ext cx="1830098" cy="666627"/>
        </a:xfrm>
        <a:prstGeom prst="chevron">
          <a:avLst/>
        </a:prstGeom>
        <a:solidFill>
          <a:srgbClr val="D40511"/>
        </a:solidFill>
        <a:ln w="12700" cap="flat" cmpd="sng" algn="ctr">
          <a:solidFill>
            <a:schemeClr val="tx1">
              <a:lumMod val="75000"/>
              <a:lumOff val="2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>
              <a:solidFill>
                <a:schemeClr val="bg2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Uygulama Sonuçları</a:t>
          </a:r>
          <a:endParaRPr lang="en-US" sz="1200" b="1" kern="1200" dirty="0">
            <a:solidFill>
              <a:schemeClr val="bg2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sp:txBody>
      <dsp:txXfrm>
        <a:off x="7654824" y="0"/>
        <a:ext cx="1163471" cy="666627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958278-1270-44EF-B248-FFE7D9A4ACEF}">
      <dsp:nvSpPr>
        <dsp:cNvPr id="0" name=""/>
        <dsp:cNvSpPr/>
      </dsp:nvSpPr>
      <dsp:spPr>
        <a:xfrm>
          <a:off x="1117" y="0"/>
          <a:ext cx="1830098" cy="666627"/>
        </a:xfrm>
        <a:prstGeom prst="homePlate">
          <a:avLst/>
        </a:prstGeom>
        <a:solidFill>
          <a:srgbClr val="FECA08"/>
        </a:solidFill>
        <a:ln w="12700" cap="flat" cmpd="sng" algn="ctr">
          <a:solidFill>
            <a:schemeClr val="tx1">
              <a:lumMod val="75000"/>
              <a:lumOff val="2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>
              <a:solidFill>
                <a:srgbClr val="404040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DHL Hakkında</a:t>
          </a:r>
          <a:endParaRPr lang="en-US" sz="1200" b="1" kern="1200" dirty="0">
            <a:solidFill>
              <a:srgbClr val="404040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sp:txBody>
      <dsp:txXfrm>
        <a:off x="1117" y="0"/>
        <a:ext cx="1663441" cy="666627"/>
      </dsp:txXfrm>
    </dsp:sp>
    <dsp:sp modelId="{88AB84C4-6E34-4A2F-908F-A2FE8B291011}">
      <dsp:nvSpPr>
        <dsp:cNvPr id="0" name=""/>
        <dsp:cNvSpPr/>
      </dsp:nvSpPr>
      <dsp:spPr>
        <a:xfrm>
          <a:off x="1465195" y="0"/>
          <a:ext cx="1830098" cy="666627"/>
        </a:xfrm>
        <a:prstGeom prst="chevron">
          <a:avLst/>
        </a:prstGeom>
        <a:solidFill>
          <a:srgbClr val="595959"/>
        </a:solidFill>
        <a:ln w="12700" cap="flat" cmpd="sng" algn="ctr">
          <a:solidFill>
            <a:schemeClr val="tx1">
              <a:lumMod val="75000"/>
              <a:lumOff val="2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>
              <a:solidFill>
                <a:srgbClr val="FECA08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Problem Tanımı</a:t>
          </a:r>
          <a:endParaRPr lang="en-US" sz="1200" b="1" kern="1200" dirty="0">
            <a:solidFill>
              <a:srgbClr val="FECA08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sp:txBody>
      <dsp:txXfrm>
        <a:off x="1798509" y="0"/>
        <a:ext cx="1163471" cy="666627"/>
      </dsp:txXfrm>
    </dsp:sp>
    <dsp:sp modelId="{41C6E3E9-D301-4CB7-8538-EF43B67EF400}">
      <dsp:nvSpPr>
        <dsp:cNvPr id="0" name=""/>
        <dsp:cNvSpPr/>
      </dsp:nvSpPr>
      <dsp:spPr>
        <a:xfrm>
          <a:off x="2929274" y="0"/>
          <a:ext cx="1830098" cy="666627"/>
        </a:xfrm>
        <a:prstGeom prst="chevron">
          <a:avLst/>
        </a:prstGeom>
        <a:solidFill>
          <a:srgbClr val="595959"/>
        </a:solidFill>
        <a:ln w="12700" cap="flat" cmpd="sng" algn="ctr">
          <a:solidFill>
            <a:schemeClr val="tx1">
              <a:lumMod val="75000"/>
              <a:lumOff val="2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>
              <a:solidFill>
                <a:srgbClr val="FECA08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Matematiksel Model</a:t>
          </a:r>
          <a:endParaRPr lang="en-US" sz="1200" b="1" kern="1200" dirty="0">
            <a:solidFill>
              <a:srgbClr val="FECA08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sp:txBody>
      <dsp:txXfrm>
        <a:off x="3262588" y="0"/>
        <a:ext cx="1163471" cy="666627"/>
      </dsp:txXfrm>
    </dsp:sp>
    <dsp:sp modelId="{C97A659C-F029-4BFC-8329-8C94E0097940}">
      <dsp:nvSpPr>
        <dsp:cNvPr id="0" name=""/>
        <dsp:cNvSpPr/>
      </dsp:nvSpPr>
      <dsp:spPr>
        <a:xfrm>
          <a:off x="4393353" y="0"/>
          <a:ext cx="1830098" cy="666627"/>
        </a:xfrm>
        <a:prstGeom prst="chevron">
          <a:avLst/>
        </a:prstGeom>
        <a:solidFill>
          <a:srgbClr val="595959"/>
        </a:solidFill>
        <a:ln w="12700" cap="flat" cmpd="sng" algn="ctr">
          <a:solidFill>
            <a:schemeClr val="tx1">
              <a:lumMod val="75000"/>
              <a:lumOff val="2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>
              <a:solidFill>
                <a:srgbClr val="FECA08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Sezgisel Metot</a:t>
          </a:r>
          <a:endParaRPr lang="en-US" sz="1200" b="1" kern="1200" dirty="0">
            <a:solidFill>
              <a:srgbClr val="FECA08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sp:txBody>
      <dsp:txXfrm>
        <a:off x="4726667" y="0"/>
        <a:ext cx="1163471" cy="666627"/>
      </dsp:txXfrm>
    </dsp:sp>
    <dsp:sp modelId="{1870D179-847F-4530-86A3-194B75F17778}">
      <dsp:nvSpPr>
        <dsp:cNvPr id="0" name=""/>
        <dsp:cNvSpPr/>
      </dsp:nvSpPr>
      <dsp:spPr>
        <a:xfrm>
          <a:off x="5857431" y="0"/>
          <a:ext cx="1830098" cy="666627"/>
        </a:xfrm>
        <a:prstGeom prst="chevron">
          <a:avLst/>
        </a:prstGeom>
        <a:solidFill>
          <a:srgbClr val="595959"/>
        </a:solidFill>
        <a:ln w="12700" cap="flat" cmpd="sng" algn="ctr">
          <a:solidFill>
            <a:schemeClr val="tx1">
              <a:lumMod val="75000"/>
              <a:lumOff val="2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>
              <a:solidFill>
                <a:srgbClr val="FECA08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Karar Destek Sistemi</a:t>
          </a:r>
          <a:endParaRPr lang="en-US" sz="1200" b="1" kern="1200" dirty="0">
            <a:solidFill>
              <a:srgbClr val="FECA08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sp:txBody>
      <dsp:txXfrm>
        <a:off x="6190745" y="0"/>
        <a:ext cx="1163471" cy="666627"/>
      </dsp:txXfrm>
    </dsp:sp>
    <dsp:sp modelId="{501536CA-A496-420A-96E9-9400739FE5DA}">
      <dsp:nvSpPr>
        <dsp:cNvPr id="0" name=""/>
        <dsp:cNvSpPr/>
      </dsp:nvSpPr>
      <dsp:spPr>
        <a:xfrm>
          <a:off x="7321510" y="0"/>
          <a:ext cx="1830098" cy="666627"/>
        </a:xfrm>
        <a:prstGeom prst="chevron">
          <a:avLst/>
        </a:prstGeom>
        <a:solidFill>
          <a:srgbClr val="595959"/>
        </a:solidFill>
        <a:ln w="12700" cap="flat" cmpd="sng" algn="ctr">
          <a:solidFill>
            <a:schemeClr val="tx1">
              <a:lumMod val="75000"/>
              <a:lumOff val="2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>
              <a:solidFill>
                <a:srgbClr val="FECA08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Uygulama Sonuçları</a:t>
          </a:r>
          <a:endParaRPr lang="en-US" sz="1200" b="1" kern="1200" dirty="0">
            <a:solidFill>
              <a:srgbClr val="FECA08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sp:txBody>
      <dsp:txXfrm>
        <a:off x="7654824" y="0"/>
        <a:ext cx="1163471" cy="66662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483356-F54F-42BF-8401-D1BF1F472348}" type="datetimeFigureOut">
              <a:rPr lang="en-US" smtClean="0"/>
              <a:t>5/29/2019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5A481A-83B6-4E85-B11A-2E3D01C41B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59992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A7D9D9-637B-4046-92FB-E35C5582A76A}" type="datetimeFigureOut">
              <a:rPr lang="en-US" smtClean="0"/>
              <a:t>5/29/2019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1DB306-EAC8-4862-AEDE-5A1C417F13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88153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 rtl="0">
              <a:buNone/>
            </a:pPr>
            <a:endParaRPr lang="en-US" sz="1400" b="0" dirty="0" smtClean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1DB306-EAC8-4862-AEDE-5A1C417F13E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9424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IBM </a:t>
            </a:r>
            <a:r>
              <a:rPr lang="tr-TR" dirty="0" smtClean="0"/>
              <a:t>CPLEX</a:t>
            </a:r>
            <a:r>
              <a:rPr lang="tr-TR" baseline="0" dirty="0" smtClean="0"/>
              <a:t> programı şirkette bulunmadığından sistemi bir an önce teslim edebilmek adına bir sezgisel metot geliştirdik</a:t>
            </a:r>
            <a:r>
              <a:rPr lang="tr-TR" baseline="0" dirty="0" smtClean="0"/>
              <a:t>.</a:t>
            </a:r>
          </a:p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tr-TR" dirty="0" smtClean="0"/>
              <a:t>Sezgisel metodumuzda, yaptığımız analizler ve araştırmalar sonucunda, genetik algoritma kullanılmasına karar verdik.</a:t>
            </a:r>
          </a:p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tr-TR" dirty="0" smtClean="0"/>
              <a:t>Metodumuz iç içe geçmiş üç ayrı genetik algoritmadan oluşmakta.</a:t>
            </a:r>
          </a:p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tr-TR" i="0" dirty="0" smtClean="0"/>
              <a:t>Öncelikle ana </a:t>
            </a:r>
            <a:r>
              <a:rPr lang="tr-TR" i="0" dirty="0" err="1" smtClean="0"/>
              <a:t>kümelendirme</a:t>
            </a:r>
            <a:r>
              <a:rPr lang="tr-TR" i="0" dirty="0" smtClean="0"/>
              <a:t> algoritması her bir siparişin çaprazlama merkezine uğrayıp uğramayacağına karar vermekte. Daha sonra alt </a:t>
            </a:r>
            <a:r>
              <a:rPr lang="tr-TR" i="0" dirty="0" err="1" smtClean="0"/>
              <a:t>kümelendirme</a:t>
            </a:r>
            <a:r>
              <a:rPr lang="tr-TR" i="0" dirty="0" smtClean="0"/>
              <a:t> algoritması, ana </a:t>
            </a:r>
            <a:r>
              <a:rPr lang="tr-TR" i="0" dirty="0" err="1" smtClean="0"/>
              <a:t>kümelendirme</a:t>
            </a:r>
            <a:r>
              <a:rPr lang="tr-TR" i="0" dirty="0" smtClean="0"/>
              <a:t> algoritmasında oluşturulan her bir küme için</a:t>
            </a:r>
            <a:r>
              <a:rPr lang="tr-TR" i="0" baseline="0" dirty="0" smtClean="0"/>
              <a:t> sevkiyat metodunun </a:t>
            </a:r>
            <a:r>
              <a:rPr lang="tr-TR" i="0" dirty="0" smtClean="0"/>
              <a:t>S-3PL mi yoksa </a:t>
            </a:r>
            <a:r>
              <a:rPr lang="tr-TR" i="0" dirty="0" err="1" smtClean="0"/>
              <a:t>Milkrun</a:t>
            </a:r>
            <a:r>
              <a:rPr lang="tr-TR" i="0" dirty="0" smtClean="0"/>
              <a:t> mı olacağını seçmekte. Son olarak ise </a:t>
            </a:r>
            <a:r>
              <a:rPr lang="tr-TR" i="0" dirty="0" err="1" smtClean="0"/>
              <a:t>Milkrun</a:t>
            </a:r>
            <a:r>
              <a:rPr lang="tr-TR" i="0" dirty="0" smtClean="0"/>
              <a:t> </a:t>
            </a:r>
            <a:r>
              <a:rPr lang="tr-TR" i="0" dirty="0" err="1" smtClean="0"/>
              <a:t>rotalama</a:t>
            </a:r>
            <a:r>
              <a:rPr lang="tr-TR" i="0" dirty="0" smtClean="0"/>
              <a:t> algoritması </a:t>
            </a:r>
            <a:r>
              <a:rPr lang="tr-TR" i="0" dirty="0" err="1" smtClean="0"/>
              <a:t>Milkrun</a:t>
            </a:r>
            <a:r>
              <a:rPr lang="tr-TR" i="0" dirty="0" smtClean="0"/>
              <a:t> kümesindeki siparişlerin rota planlamasını</a:t>
            </a:r>
            <a:r>
              <a:rPr lang="tr-TR" i="0" baseline="0" dirty="0" smtClean="0"/>
              <a:t> yapmaktadır</a:t>
            </a:r>
            <a:r>
              <a:rPr lang="tr-TR" i="0" dirty="0" smtClean="0"/>
              <a:t>.</a:t>
            </a:r>
            <a:endParaRPr lang="tr-TR" baseline="0" dirty="0" smtClean="0"/>
          </a:p>
          <a:p>
            <a:r>
              <a:rPr lang="tr-TR" baseline="0" dirty="0" smtClean="0"/>
              <a:t>Burada göründüğü kadar basit değil içerisi, genetik algoritma en gelişmiş sezgisel metotlardan biri. Gündüzlerimi gecelerimizi harcayarak kendi problemimize uyarlamak için oldukça uzun süre uğraştık.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1DB306-EAC8-4862-AEDE-5A1C417F13E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19354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tr-TR" dirty="0" smtClean="0"/>
              <a:t>Sezgisel metodumuzu doğrulamak amacıyla şirketle geçmiş veriler üzerinde bulunan çözümleri paylaştık.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tr-TR" dirty="0" smtClean="0"/>
              <a:t>Doğrulamayı yaparken sipariş sayılarında farklılık gösteren 10 örnek gün seçildi ve her seçilen örnek gün için maliyeti daha düşük rota planı bulundu.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tr-TR" dirty="0" smtClean="0"/>
              <a:t>Planların</a:t>
            </a:r>
            <a:r>
              <a:rPr lang="tr-TR" baseline="0" dirty="0" smtClean="0"/>
              <a:t> u</a:t>
            </a:r>
            <a:r>
              <a:rPr lang="tr-TR" dirty="0" smtClean="0"/>
              <a:t>ygulanabilirliği</a:t>
            </a:r>
            <a:r>
              <a:rPr lang="tr-TR" baseline="0" dirty="0" smtClean="0"/>
              <a:t> şirket tarafından doğrulandı. </a:t>
            </a:r>
            <a:r>
              <a:rPr lang="tr-TR" baseline="0" dirty="0" err="1" smtClean="0"/>
              <a:t>Milkrun’da</a:t>
            </a:r>
            <a:r>
              <a:rPr lang="tr-TR" baseline="0" dirty="0" smtClean="0"/>
              <a:t> durak </a:t>
            </a:r>
            <a:r>
              <a:rPr lang="tr-TR" baseline="0" dirty="0" err="1" smtClean="0"/>
              <a:t>kısıtı</a:t>
            </a:r>
            <a:r>
              <a:rPr lang="tr-TR" baseline="0" dirty="0" smtClean="0"/>
              <a:t> olabileceği de bu süreçte öne çıktı.</a:t>
            </a:r>
            <a:endParaRPr lang="tr-TR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1DB306-EAC8-4862-AEDE-5A1C417F13E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402151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arar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destek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sisteminin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kullandığı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sezgisel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metoda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işlemci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zamanı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tr-TR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kazandırıp</a:t>
            </a:r>
            <a:r>
              <a:rPr lang="tr-TR" sz="1200" b="0" i="0" u="none" strike="noStrike" cap="none" baseline="0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daha kısa sürede daha fazla çözüm bulabilmek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amacıyla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sisteme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bilgisayarlar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arası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paralel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hesaplama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özelliği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ekle</a:t>
            </a:r>
            <a:r>
              <a:rPr lang="tr-TR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ndi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tr-TR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Örnek vermek gerekirse, bir bilgisayarın</a:t>
            </a:r>
            <a:r>
              <a:rPr lang="tr-TR" sz="1200" b="0" i="0" u="none" strike="noStrike" cap="none" baseline="0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5 dakikada bulacağı çözüm 5 bilgisayar yardımıyla 1 dakikada bulunabilir hale geldi.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Böylelikle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programın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aynı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ağ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üzerindeki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bilgisayarlar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üzerinde</a:t>
            </a:r>
            <a:r>
              <a:rPr lang="tr-TR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çalışabilmesi sağlanmış</a:t>
            </a:r>
            <a:r>
              <a:rPr lang="tr-TR" sz="1200" b="0" i="0" u="none" strike="noStrike" cap="none" baseline="0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oldu.</a:t>
            </a:r>
            <a:endParaRPr lang="tr-TR" sz="1200" b="0" i="0" u="none" strike="noStrike" cap="none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  <a:sym typeface="Arial"/>
            </a:endParaRPr>
          </a:p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tr-TR" sz="11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Bunun yanında, bilgisayarlar arası iletişimin güvenliğini sağlamak için de şifreleme algoritması sisteme entegre edildi.</a:t>
            </a:r>
          </a:p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tr-TR" sz="11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Ş</a:t>
            </a:r>
            <a:r>
              <a:rPr kumimoji="0" lang="en-US" sz="11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ifreleme</a:t>
            </a:r>
            <a:r>
              <a:rPr kumimoji="0" lang="en-US" sz="11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11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olarak</a:t>
            </a:r>
            <a:r>
              <a:rPr kumimoji="0" lang="en-US" sz="11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11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Amerikan</a:t>
            </a:r>
            <a:r>
              <a:rPr kumimoji="0" lang="en-US" sz="11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11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hükümeti</a:t>
            </a:r>
            <a:r>
              <a:rPr kumimoji="0" lang="en-US" sz="11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11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standardı</a:t>
            </a:r>
            <a:r>
              <a:rPr kumimoji="0" lang="en-US" sz="11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11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olan</a:t>
            </a:r>
            <a:r>
              <a:rPr kumimoji="0" lang="en-US" sz="11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11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Gelişmiş</a:t>
            </a:r>
            <a:r>
              <a:rPr kumimoji="0" lang="en-US" sz="11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11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Şifreleme</a:t>
            </a:r>
            <a:r>
              <a:rPr kumimoji="0" lang="en-US" sz="11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11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Standardı</a:t>
            </a:r>
            <a:r>
              <a:rPr kumimoji="0" lang="en-US" sz="11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11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kullanıl</a:t>
            </a:r>
            <a:r>
              <a:rPr kumimoji="0" lang="tr-TR" sz="11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dı</a:t>
            </a:r>
            <a:r>
              <a:rPr kumimoji="0" lang="tr-TR" sz="11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.</a:t>
            </a:r>
            <a:endParaRPr kumimoji="0" lang="en-US" sz="11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1DB306-EAC8-4862-AEDE-5A1C417F13E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748311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tr-TR" dirty="0" smtClean="0">
                <a:solidFill>
                  <a:schemeClr val="dk1"/>
                </a:solidFill>
              </a:rPr>
              <a:t>Şimdi de projenin çıktısı olarak sunulan karar destek sistemine gelecek olursak,</a:t>
            </a:r>
          </a:p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tr-TR" dirty="0" smtClean="0">
                <a:solidFill>
                  <a:schemeClr val="dk1"/>
                </a:solidFill>
              </a:rPr>
              <a:t>Sezgisel metot ile entegre olarak çalışan karar destek sistemi, kullanıcıdan girdi olarak operasyon ve sipariş detaylarını alıyor ve…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1DB306-EAC8-4862-AEDE-5A1C417F13E4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0506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dirty="0" smtClean="0">
                <a:solidFill>
                  <a:schemeClr val="dk1"/>
                </a:solidFill>
              </a:rPr>
              <a:t>.... sonucunda</a:t>
            </a:r>
          </a:p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-"/>
            </a:pPr>
            <a:r>
              <a:rPr lang="tr-TR" dirty="0" smtClean="0">
                <a:solidFill>
                  <a:schemeClr val="dk1"/>
                </a:solidFill>
              </a:rPr>
              <a:t>Her sipariş için belirlenen sevkiyatın türü</a:t>
            </a:r>
          </a:p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-"/>
            </a:pPr>
            <a:r>
              <a:rPr lang="tr-TR" dirty="0" smtClean="0">
                <a:solidFill>
                  <a:schemeClr val="dk1"/>
                </a:solidFill>
              </a:rPr>
              <a:t>Kullanılacak araç sayısı</a:t>
            </a:r>
          </a:p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-"/>
            </a:pPr>
            <a:r>
              <a:rPr lang="tr-TR" dirty="0" smtClean="0">
                <a:solidFill>
                  <a:schemeClr val="dk1"/>
                </a:solidFill>
              </a:rPr>
              <a:t>Araçların izlediği rotalar ve</a:t>
            </a:r>
          </a:p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-"/>
            </a:pPr>
            <a:r>
              <a:rPr lang="tr-TR" dirty="0" smtClean="0">
                <a:solidFill>
                  <a:schemeClr val="dk1"/>
                </a:solidFill>
              </a:rPr>
              <a:t>Toplam taşıma maliyetleri çıktı olarak sunuluyor.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1DB306-EAC8-4862-AEDE-5A1C417F13E4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677314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dirty="0" smtClean="0">
                <a:solidFill>
                  <a:schemeClr val="dk1"/>
                </a:solidFill>
              </a:rPr>
              <a:t>Karar</a:t>
            </a:r>
            <a:r>
              <a:rPr lang="tr-TR" baseline="0" dirty="0" smtClean="0">
                <a:solidFill>
                  <a:schemeClr val="dk1"/>
                </a:solidFill>
              </a:rPr>
              <a:t> destek sistemimizin şirkete katkılarını sıralayacak olursak</a:t>
            </a:r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baseline="0" dirty="0" smtClean="0">
                <a:solidFill>
                  <a:schemeClr val="dk1"/>
                </a:solidFill>
              </a:rPr>
              <a:t>Öncelikle, karar verme süreci bireysel uzmanlığa dayalı olmaktan çıkıp sistematik ve sürdürülebilir hale getirildi.</a:t>
            </a:r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dirty="0" smtClean="0">
                <a:solidFill>
                  <a:schemeClr val="dk1"/>
                </a:solidFill>
              </a:rPr>
              <a:t>Planlamanın sistematik</a:t>
            </a:r>
            <a:r>
              <a:rPr lang="tr-TR" baseline="0" dirty="0" smtClean="0">
                <a:solidFill>
                  <a:schemeClr val="dk1"/>
                </a:solidFill>
              </a:rPr>
              <a:t> hale gelmiş olması şirkete zaman tasarrufu sağladı.</a:t>
            </a:r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baseline="0" dirty="0" smtClean="0">
                <a:solidFill>
                  <a:schemeClr val="dk1"/>
                </a:solidFill>
              </a:rPr>
              <a:t>Ayrıca, geliştirdiğimiz bu kullanıcı dostu sistem, bir siparişin tüm plan üzerindeki etkisinin göz önünde bulundurulmasını mümkün kıldı.</a:t>
            </a:r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baseline="0" dirty="0" smtClean="0">
                <a:solidFill>
                  <a:schemeClr val="dk1"/>
                </a:solidFill>
              </a:rPr>
              <a:t>Bütün bunları bir araya getirerek </a:t>
            </a:r>
            <a:r>
              <a:rPr lang="tr-TR" baseline="0" dirty="0" err="1" smtClean="0">
                <a:solidFill>
                  <a:schemeClr val="dk1"/>
                </a:solidFill>
              </a:rPr>
              <a:t>DHL’in</a:t>
            </a:r>
            <a:r>
              <a:rPr lang="tr-TR" baseline="0" dirty="0" smtClean="0">
                <a:solidFill>
                  <a:schemeClr val="dk1"/>
                </a:solidFill>
              </a:rPr>
              <a:t> bir müşterisi için 6 aylık geçmiş veri üzerinde 116 farklı gün için sistemimizi çalıştırıp geçmiş rota planlarıyla karşılaştırdığımızda maliyet iyileştirmesinin %9,69 olduğunu gözlemledik.</a:t>
            </a:r>
          </a:p>
          <a:p>
            <a:pPr marL="4572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Ancak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modelimizde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kapasite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kısıtlarının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pratikte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uygulamaya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göre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daha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katı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olması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sebebiyle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bu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oranın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daha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yüksek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olabileceğini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öngörmekteyiz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1DB306-EAC8-4862-AEDE-5A1C417F13E4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508751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baseline="0" dirty="0" smtClean="0"/>
              <a:t>Giriş sayfası</a:t>
            </a:r>
          </a:p>
          <a:p>
            <a:r>
              <a:rPr lang="tr-TR" baseline="0" dirty="0" smtClean="0"/>
              <a:t>Dil seçenekleri</a:t>
            </a:r>
          </a:p>
          <a:p>
            <a:r>
              <a:rPr lang="tr-TR" baseline="0" dirty="0" smtClean="0"/>
              <a:t>Ana sayfada tedarikçiler</a:t>
            </a:r>
          </a:p>
          <a:p>
            <a:r>
              <a:rPr lang="tr-TR" baseline="0" dirty="0" smtClean="0"/>
              <a:t>Veri sekmesi</a:t>
            </a:r>
          </a:p>
          <a:p>
            <a:r>
              <a:rPr lang="tr-TR" baseline="0" dirty="0" smtClean="0"/>
              <a:t>Çözüm: Performansı parametrelere bağlı olan genetik algoritmamızın değişkenleri bu sekmeden değiştirilebilmekte ve ayrıca da modelin </a:t>
            </a:r>
            <a:r>
              <a:rPr lang="tr-TR" baseline="0" dirty="0" err="1" smtClean="0"/>
              <a:t>milkrun’da</a:t>
            </a:r>
            <a:r>
              <a:rPr lang="tr-TR" baseline="0" dirty="0" smtClean="0"/>
              <a:t> yapılabilecek durak sayısı gibi kısıtlamaları da esnetilebilmekte.</a:t>
            </a:r>
          </a:p>
          <a:p>
            <a:r>
              <a:rPr lang="tr-TR" baseline="0" dirty="0" smtClean="0"/>
              <a:t>Analiz eş zamanlı</a:t>
            </a:r>
          </a:p>
          <a:p>
            <a:r>
              <a:rPr lang="tr-TR" baseline="0" dirty="0" smtClean="0"/>
              <a:t>Rapor sekmesinde çıktılar ve </a:t>
            </a:r>
            <a:r>
              <a:rPr lang="tr-TR" baseline="0" dirty="0" err="1" smtClean="0"/>
              <a:t>excel</a:t>
            </a:r>
            <a:r>
              <a:rPr lang="tr-TR" baseline="0" dirty="0" smtClean="0"/>
              <a:t> formatında dışa aktarım</a:t>
            </a:r>
          </a:p>
          <a:p>
            <a:r>
              <a:rPr lang="tr-TR" baseline="0" dirty="0" smtClean="0"/>
              <a:t>Ana sayfada rotalar ve yol tarifi</a:t>
            </a:r>
          </a:p>
          <a:p>
            <a:r>
              <a:rPr lang="tr-TR" baseline="0" dirty="0" smtClean="0"/>
              <a:t>Ayarlarda dağıtılmış işlem paneli</a:t>
            </a:r>
          </a:p>
          <a:p>
            <a:r>
              <a:rPr lang="tr-TR" baseline="0" dirty="0" smtClean="0"/>
              <a:t>Ayarlarda belirlenen temamız beğenilmediği takdirde kullanıcı </a:t>
            </a:r>
            <a:r>
              <a:rPr lang="tr-TR" baseline="0" dirty="0" err="1" smtClean="0"/>
              <a:t>arayüzü</a:t>
            </a:r>
            <a:r>
              <a:rPr lang="tr-TR" baseline="0" dirty="0" smtClean="0"/>
              <a:t> </a:t>
            </a:r>
            <a:r>
              <a:rPr lang="tr-TR" baseline="0" dirty="0" smtClean="0"/>
              <a:t>kişiselleştirebilir</a:t>
            </a:r>
          </a:p>
          <a:p>
            <a:endParaRPr lang="tr-TR" baseline="0" dirty="0" smtClean="0"/>
          </a:p>
          <a:p>
            <a:endParaRPr lang="tr-TR" baseline="0" dirty="0" smtClean="0"/>
          </a:p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tr-TR" sz="1200" b="0" i="0" u="none" strike="noStrike" cap="none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Karar Destek Sisteminin diğer önemli bileşeni de kullanıcı dostu sistem </a:t>
            </a:r>
            <a:r>
              <a:rPr lang="tr-TR" sz="1200" b="0" i="0" u="none" strike="noStrike" cap="none" dirty="0" err="1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arayüzü</a:t>
            </a:r>
            <a:r>
              <a:rPr lang="tr-TR" sz="1200" b="0" i="0" u="none" strike="noStrike" cap="none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olarak öne çıkmakta.</a:t>
            </a:r>
            <a:endParaRPr lang="tr-TR" b="0" dirty="0" smtClean="0"/>
          </a:p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lang="tr-TR" b="0" dirty="0" smtClean="0"/>
          </a:p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tr-TR" sz="1200" b="0" i="0" u="none" strike="noStrike" cap="none" dirty="0" err="1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Arayüzün</a:t>
            </a:r>
            <a:r>
              <a:rPr lang="tr-TR" sz="1200" b="0" i="0" u="none" strike="noStrike" cap="none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detaylarına değinecek olursak, </a:t>
            </a:r>
            <a:endParaRPr lang="tr-TR" dirty="0" smtClean="0"/>
          </a:p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tr-TR" dirty="0" smtClean="0"/>
              <a:t>İlk olarak kullanıcılar sisteme kullanıcı adı ve şifreleriyle giriş yapmalıdırlar.  </a:t>
            </a:r>
            <a:r>
              <a:rPr lang="tr-TR" sz="1200" b="0" i="0" u="none" strike="noStrike" cap="none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</a:p>
          <a:p>
            <a:pPr marL="15875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tr-TR" dirty="0" err="1" smtClean="0">
                <a:solidFill>
                  <a:schemeClr val="dk1"/>
                </a:solidFill>
              </a:rPr>
              <a:t>DHL’in</a:t>
            </a:r>
            <a:r>
              <a:rPr lang="tr-TR" dirty="0" smtClean="0">
                <a:solidFill>
                  <a:schemeClr val="dk1"/>
                </a:solidFill>
              </a:rPr>
              <a:t> uluslararası bir şirket olması sebebiyle </a:t>
            </a:r>
            <a:r>
              <a:rPr lang="tr-TR" dirty="0" err="1" smtClean="0">
                <a:solidFill>
                  <a:schemeClr val="dk1"/>
                </a:solidFill>
              </a:rPr>
              <a:t>arayüz</a:t>
            </a:r>
            <a:r>
              <a:rPr lang="tr-TR" dirty="0" smtClean="0">
                <a:solidFill>
                  <a:schemeClr val="dk1"/>
                </a:solidFill>
              </a:rPr>
              <a:t> </a:t>
            </a:r>
            <a:r>
              <a:rPr lang="tr-TR" u="sng" dirty="0" smtClean="0">
                <a:solidFill>
                  <a:schemeClr val="dk1"/>
                </a:solidFill>
              </a:rPr>
              <a:t>Almanca Türkçe gibi farklı </a:t>
            </a:r>
            <a:r>
              <a:rPr lang="tr-TR" dirty="0" smtClean="0">
                <a:solidFill>
                  <a:schemeClr val="dk1"/>
                </a:solidFill>
              </a:rPr>
              <a:t>dil seçeneklerini de içermekte.</a:t>
            </a:r>
            <a:endParaRPr lang="tr-TR" dirty="0" smtClean="0"/>
          </a:p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tr-TR" sz="1200" b="0" i="0" u="none" strike="noStrike" cap="none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(Veri sekmesinden) → siparişlere ait Excel dosyalarını sisteme ekleyebilir, gerekli durumlarda, </a:t>
            </a:r>
            <a:r>
              <a:rPr lang="tr-TR" sz="1200" b="0" i="0" u="none" strike="noStrike" cap="none" dirty="0" err="1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arayüz</a:t>
            </a:r>
            <a:r>
              <a:rPr lang="tr-TR" sz="1200" b="0" i="0" u="none" strike="noStrike" cap="none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üzerinden Excel </a:t>
            </a:r>
            <a:r>
              <a:rPr lang="tr-TR" dirty="0" smtClean="0"/>
              <a:t>kullanmadan veride değişiklik </a:t>
            </a:r>
            <a:r>
              <a:rPr lang="tr-TR" sz="1200" b="0" i="0" u="none" strike="noStrike" cap="none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yapabilirler. </a:t>
            </a:r>
            <a:r>
              <a:rPr lang="tr-TR" dirty="0" smtClean="0"/>
              <a:t>S</a:t>
            </a:r>
            <a:r>
              <a:rPr lang="tr-TR" sz="1200" b="0" i="0" u="none" strike="noStrike" cap="none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istem parametrelerini de bu sekmeden değiştirebilirler. </a:t>
            </a:r>
            <a:endParaRPr lang="tr-TR" dirty="0" smtClean="0"/>
          </a:p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tr-TR" sz="1200" b="0" i="0" u="none" strike="noStrike" cap="none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(Çözüm sekmesinden) → ise sezgisel meto</a:t>
            </a:r>
            <a:r>
              <a:rPr lang="tr-TR" dirty="0" smtClean="0"/>
              <a:t>dun </a:t>
            </a:r>
            <a:r>
              <a:rPr lang="tr-TR" sz="1200" b="0" i="0" u="none" strike="noStrike" cap="none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çalışma süresi gibi bir takım parametrelerini değiştirebilirler. </a:t>
            </a:r>
            <a:r>
              <a:rPr lang="tr-TR" dirty="0" smtClean="0"/>
              <a:t>Ayrıca</a:t>
            </a:r>
            <a:r>
              <a:rPr lang="tr-TR" sz="1200" b="0" i="0" u="none" strike="noStrike" cap="none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tr-TR" dirty="0" smtClean="0"/>
              <a:t>y</a:t>
            </a:r>
            <a:r>
              <a:rPr lang="tr-TR" sz="1200" b="0" i="0" u="none" strike="noStrike" cap="none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ine bu sekmeden kullanıcılar </a:t>
            </a:r>
            <a:r>
              <a:rPr lang="tr-TR" dirty="0" smtClean="0"/>
              <a:t>rotadaki</a:t>
            </a:r>
            <a:r>
              <a:rPr lang="tr-TR" sz="1200" b="0" i="0" u="none" strike="noStrike" cap="none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durak sayısı</a:t>
            </a:r>
            <a:r>
              <a:rPr lang="tr-TR" dirty="0" smtClean="0"/>
              <a:t> ve benzeri </a:t>
            </a:r>
            <a:r>
              <a:rPr lang="tr-TR" sz="1200" b="0" i="0" u="none" strike="noStrike" cap="none" dirty="0" err="1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rotalama</a:t>
            </a:r>
            <a:r>
              <a:rPr lang="tr-TR" sz="1200" b="0" i="0" u="none" strike="noStrike" cap="none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kısıtlarını </a:t>
            </a:r>
            <a:r>
              <a:rPr lang="tr-TR" dirty="0" smtClean="0"/>
              <a:t>esnetebilirler</a:t>
            </a:r>
            <a:r>
              <a:rPr lang="tr-TR" sz="1200" b="0" i="0" u="none" strike="noStrike" cap="none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tr-TR" dirty="0" smtClean="0"/>
              <a:t>Rota planı oluşturulmak istenen tarihi takvimden seçtikten sonra başlat butonuna basarak algoritmayı başlatabilirler.</a:t>
            </a:r>
          </a:p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tr-TR" sz="1200" b="0" i="0" u="none" strike="noStrike" cap="none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tr-TR" dirty="0" smtClean="0">
                <a:solidFill>
                  <a:schemeClr val="dk1"/>
                </a:solidFill>
              </a:rPr>
              <a:t>Analiz sekmesinden) </a:t>
            </a:r>
            <a:r>
              <a:rPr lang="tr-TR" dirty="0" smtClean="0"/>
              <a:t>k</a:t>
            </a:r>
            <a:r>
              <a:rPr lang="tr-TR" sz="1200" b="0" i="0" u="none" strike="noStrike" cap="none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ullanıcılar, çalıştırılan algoritmanın çözüm zamanı içerisinde maliyette yaptığı iyileştirmeleri eşzamanlı olarak izleyebilirler.</a:t>
            </a:r>
          </a:p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tr-TR" dirty="0" smtClean="0"/>
              <a:t>Belirlenen çözüm süresi dolmadan rota planına erişmek isteyen kullanıcılar durdur butonuna basarak o ana dek bulunan en iyi çözüme ulaşabilirler.</a:t>
            </a:r>
          </a:p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tr-TR" dirty="0" smtClean="0"/>
              <a:t>Algoritma çözüm bulduğunda kullanıcıyı sesli olarak bilgilendirmekte.</a:t>
            </a:r>
          </a:p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tr-TR" sz="1200" b="0" i="0" u="none" strike="noStrike" cap="none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Ek olarak Rapor sekmesinden çıktı olarak sunulan rota planını raporlayabilir ve oluşturulan plana görsel olarak </a:t>
            </a:r>
            <a:r>
              <a:rPr lang="tr-TR" dirty="0" err="1" smtClean="0"/>
              <a:t>Anasayfa</a:t>
            </a:r>
            <a:r>
              <a:rPr lang="tr-TR" sz="1200" b="0" i="0" u="none" strike="noStrike" cap="none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sekmesinden ulaşabilirler. Harita üzerinde rotaları inceleyebilirler.</a:t>
            </a:r>
            <a:endParaRPr lang="tr-TR" dirty="0" smtClean="0"/>
          </a:p>
          <a:p>
            <a:endParaRPr lang="tr-TR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1DB306-EAC8-4862-AEDE-5A1C417F13E4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58860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 rtl="0" fontAlgn="base">
              <a:buNone/>
            </a:pP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Karar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destek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sistemi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6 Nisan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itibariyle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şirketin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gönderdiği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haftalık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veriler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üzerinden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DHL’in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iki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müşterisi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için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tam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zamanlı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olarak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uygulanmaya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başlandı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L="158750" indent="0" rtl="0" fontAlgn="base">
              <a:buNone/>
            </a:pP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Karar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Destek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sistemi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demosu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26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Nisan’da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şirkete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teslim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edilerek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geri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bildirimler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sonucu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sistemde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gerekli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iyileştirmeler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yapıldı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L="158750" indent="0" rtl="0">
              <a:buNone/>
            </a:pP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programın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son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hali</a:t>
            </a:r>
            <a:r>
              <a:rPr lang="tr-TR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nin</a:t>
            </a:r>
            <a:r>
              <a:rPr lang="tr-TR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kurulumu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ise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2</a:t>
            </a:r>
            <a:r>
              <a:rPr lang="tr-TR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1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Mayıs’ta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tr-TR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gerçekleştirdik.</a:t>
            </a:r>
            <a:endParaRPr lang="en-US" b="0" dirty="0" smtClean="0">
              <a:effectLst/>
            </a:endParaRPr>
          </a:p>
          <a:p>
            <a:pPr marL="158750" indent="0" rtl="0" fontAlgn="base">
              <a:buNone/>
            </a:pPr>
            <a:r>
              <a:rPr lang="tr-TR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Karar</a:t>
            </a:r>
            <a:r>
              <a:rPr lang="tr-TR" sz="1200" b="0" i="0" u="none" strike="noStrike" cap="none" baseline="0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destek sisteminin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6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Nisan’dan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bugüne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rota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planlamasında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kullan</a:t>
            </a:r>
            <a:r>
              <a:rPr lang="tr-TR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ılması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sonucunda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ortalama</a:t>
            </a:r>
            <a:r>
              <a:rPr lang="tr-TR" sz="1200" b="0" i="0" u="none" strike="noStrike" cap="none" baseline="0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tr-TR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%4.21’lik bir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iyileştirme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sağlan</a:t>
            </a:r>
            <a:r>
              <a:rPr lang="tr-TR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dı</a:t>
            </a:r>
            <a:r>
              <a:rPr lang="tr-TR" sz="1200" b="0" i="0" u="none" strike="noStrike" cap="none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</a:t>
            </a:r>
            <a:endParaRPr lang="tr-TR" sz="1200" b="0" i="0" u="none" strike="noStrike" cap="none" dirty="0" smtClean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1DB306-EAC8-4862-AEDE-5A1C417F13E4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59352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 rtl="0">
              <a:buNone/>
            </a:pP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DHL,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Dünya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çapında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220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ülke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ve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bölgede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faaliyet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göstermekte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olan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uluslararası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bir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lojistik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şirketidir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</a:t>
            </a:r>
            <a:endParaRPr lang="en-US" sz="1400" b="0" dirty="0" smtClean="0">
              <a:effectLst/>
            </a:endParaRPr>
          </a:p>
          <a:p>
            <a:pPr marL="158750" indent="0" rtl="0">
              <a:buNone/>
            </a:pP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DHL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Tedarik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Zinciri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sözleşmeli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lojistikte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küresel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pazarın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lideridir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</a:t>
            </a:r>
            <a:endParaRPr lang="en-US" sz="1400" b="0" dirty="0" smtClean="0">
              <a:effectLst/>
            </a:endParaRPr>
          </a:p>
          <a:p>
            <a:pPr marL="158750" indent="0" rtl="0">
              <a:buNone/>
            </a:pP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Aynı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zamanda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Lider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Lojistik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Sağlayıcısı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(LLP)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fonksiyonu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kapsamında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müşterilerine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lojistik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faaliyetleri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için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tr-TR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baştan sona operasyon,</a:t>
            </a:r>
            <a:r>
              <a:rPr lang="tr-TR" sz="1200" b="0" i="0" u="none" strike="noStrike" cap="none" baseline="0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yönetim ve proje hizmeti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vererek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tedarik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zinciri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sürecinin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iyileştirilmesini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amaçlamaktadır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</a:t>
            </a:r>
            <a:endParaRPr lang="en-US" sz="1400" b="0" dirty="0" smtClean="0">
              <a:effectLst/>
            </a:endParaRPr>
          </a:p>
          <a:p>
            <a:pPr marL="158750" indent="0" rtl="0">
              <a:buNone/>
            </a:pP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Bu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bağlamda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Avrupa’da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farklı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ülkelerde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yer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alan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tr-TR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5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çaprazlama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merkezi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ile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müşterilerinin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tr-TR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tedarikçilerden alacağı sevkiyatların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rota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planlama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sürecininin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verimli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şekilde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ilerlemesini</a:t>
            </a:r>
            <a:r>
              <a:rPr lang="tr-TR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sağlayarak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maliyetlerin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tr-TR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iyileştirilmesini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hedeflemektedir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</a:t>
            </a:r>
            <a:endParaRPr lang="en-US" sz="1400" b="0" dirty="0" smtClean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1DB306-EAC8-4862-AEDE-5A1C417F13E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22575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 rtl="0">
              <a:buNone/>
            </a:pP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Bu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sevkiyatların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planlamasında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kullanılabilen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3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farklı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sevkiyat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metodu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görülmekte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 Bu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metotlarda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kendi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oluşturduğumuz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terminolojiyi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kullandık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</a:t>
            </a:r>
            <a:endParaRPr lang="en-US" sz="1400" b="0" dirty="0" smtClean="0">
              <a:effectLst/>
            </a:endParaRPr>
          </a:p>
          <a:p>
            <a:pPr marL="158750" indent="0" rtl="0">
              <a:buNone/>
            </a:pPr>
            <a:r>
              <a:rPr lang="en-US" sz="1200" b="1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S-CD: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Birden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çok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tedarikçiden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toplanan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siparişlerin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Çapraz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yükleme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merkezinde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konsolide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edilerek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az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sayıda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araçla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tr-TR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müşteriye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gönderilmesi</a:t>
            </a:r>
            <a:r>
              <a:rPr lang="tr-TR" sz="1200" b="0" i="0" u="none" strike="noStrike" cap="none" baseline="0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olarak açıklanabilir</a:t>
            </a:r>
            <a:endParaRPr lang="en-US" sz="1400" b="0" dirty="0" smtClean="0">
              <a:effectLst/>
            </a:endParaRPr>
          </a:p>
          <a:p>
            <a:pPr marL="158750" indent="0" rtl="0">
              <a:buNone/>
            </a:pPr>
            <a:r>
              <a:rPr lang="en-US" sz="1200" b="1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Milkrun</a:t>
            </a:r>
            <a:r>
              <a:rPr lang="en-US" sz="1200" b="1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Birbirine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yakın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konumlanmış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tedarikçilerden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toplanan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siparişlerin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tek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bir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araçla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toplanarak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tr-TR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çaprazlama merkezine</a:t>
            </a:r>
            <a:r>
              <a:rPr lang="tr-TR" sz="1200" b="0" i="0" u="none" strike="noStrike" cap="none" baseline="0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uğrayarak ya da uğramadan </a:t>
            </a:r>
            <a:r>
              <a:rPr lang="tr-TR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müşteriye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gönderilmesi</a:t>
            </a:r>
            <a:r>
              <a:rPr lang="tr-TR" sz="1200" b="0" i="0" u="none" strike="noStrike" cap="none" baseline="0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olarak tanımlanabilir.</a:t>
            </a:r>
            <a:endParaRPr lang="en-US" sz="1400" b="0" dirty="0" smtClean="0">
              <a:effectLst/>
            </a:endParaRPr>
          </a:p>
          <a:p>
            <a:pPr marL="158750" indent="0" rtl="0">
              <a:buNone/>
            </a:pPr>
            <a:r>
              <a:rPr lang="en-US" sz="1200" b="1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S-3PL: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Siparişlerin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3.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parti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lojistik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şirketi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tarafından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tedarikçiden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alınıp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doğrudan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tr-TR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müşteriye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gönderilmesi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işlemi</a:t>
            </a:r>
            <a:r>
              <a:rPr lang="tr-TR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</a:t>
            </a:r>
            <a:endParaRPr lang="en-US" sz="1400" b="0" dirty="0" smtClean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1DB306-EAC8-4862-AEDE-5A1C417F13E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83255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Mevcut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sistemi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incelerken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birkaç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bulgu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ve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şikayet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ile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karşılaştık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Öncelikle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siparişlerin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münferit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değerlendirmesi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sonucu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her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bir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planlamanın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tüm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sistem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üzerinde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olan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etkisi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göz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ardı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edilmekteydi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</a:t>
            </a:r>
            <a:endParaRPr lang="tr-TR" dirty="0" smtClean="0"/>
          </a:p>
          <a:p>
            <a:r>
              <a:rPr lang="tr-TR" dirty="0" smtClean="0"/>
              <a:t>Hızlı verilmesi gereken önemli ve zor kararlar (küreselliğin)</a:t>
            </a:r>
          </a:p>
          <a:p>
            <a:r>
              <a:rPr lang="tr-TR" dirty="0" err="1" smtClean="0"/>
              <a:t>Münferiti</a:t>
            </a:r>
            <a:r>
              <a:rPr lang="tr-TR" baseline="0" dirty="0" smtClean="0"/>
              <a:t> 1 madde daha uzatabilirsin (lokal optimal </a:t>
            </a:r>
            <a:r>
              <a:rPr lang="tr-TR" baseline="0" dirty="0" err="1" smtClean="0"/>
              <a:t>vs</a:t>
            </a:r>
            <a:r>
              <a:rPr lang="tr-TR" baseline="0" dirty="0" smtClean="0"/>
              <a:t>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1DB306-EAC8-4862-AEDE-5A1C417F13E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57272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Bütün</a:t>
            </a:r>
            <a:r>
              <a:rPr lang="tr-TR" sz="1200" b="0" i="0" u="none" strike="noStrike" cap="none" baseline="0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bu m</a:t>
            </a:r>
            <a:r>
              <a:rPr lang="tr-TR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evcut sistem elemanları, bulgu ve şikayetler göz önüne alındığında tasarladığımız karar destek sistemi ile tüm siparişler sistematik bir bakış açısıyla değerlendirilerek maliyet açısından daha avantajlı rota planları bulunabilecektir.</a:t>
            </a:r>
            <a:endParaRPr lang="tr-TR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1DB306-EAC8-4862-AEDE-5A1C417F13E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6599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tr-TR" dirty="0" smtClean="0"/>
              <a:t>Problemin çözümüne yönelik modellerimizi kurgularken şirketin isteği üzerine göz önünde bulundurduğumuz birkaç </a:t>
            </a:r>
            <a:r>
              <a:rPr lang="tr-TR" dirty="0" err="1" smtClean="0"/>
              <a:t>kısıtımız</a:t>
            </a:r>
            <a:r>
              <a:rPr lang="tr-TR" dirty="0" smtClean="0"/>
              <a:t> ve varsayımımız bulunmakta.</a:t>
            </a:r>
          </a:p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tr-TR" dirty="0" smtClean="0"/>
              <a:t>Öncelikle yapılan rota planında kullanılabilecek</a:t>
            </a:r>
            <a:r>
              <a:rPr lang="tr-TR" baseline="0" dirty="0" smtClean="0"/>
              <a:t> araçların doluluk oranları ve kapasiteleri farklılık göstermekte. Bu nedenle siparişleri bir araca yerleştirirken ağırlık, hacim ve lojistik sektöründe kullanılan bir uzunluk birimi olan </a:t>
            </a:r>
            <a:r>
              <a:rPr lang="tr-TR" baseline="0" dirty="0" err="1" smtClean="0"/>
              <a:t>lademetre</a:t>
            </a:r>
            <a:r>
              <a:rPr lang="tr-TR" baseline="0" dirty="0" smtClean="0"/>
              <a:t> olmak üzere 3 farklı </a:t>
            </a:r>
            <a:r>
              <a:rPr lang="tr-TR" baseline="0" dirty="0" err="1" smtClean="0"/>
              <a:t>kısıtı</a:t>
            </a:r>
            <a:r>
              <a:rPr lang="tr-TR" baseline="0" dirty="0" smtClean="0"/>
              <a:t> göz önünde bulundurmamız gerekiyor.</a:t>
            </a:r>
            <a:endParaRPr lang="tr-TR" dirty="0" smtClean="0"/>
          </a:p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tr-TR" dirty="0" smtClean="0"/>
              <a:t>Yapılan rota planında kullanılabilecek kamyon sayısında bir kısıtlama bulunmuyor.</a:t>
            </a:r>
          </a:p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tr-TR" dirty="0" smtClean="0"/>
              <a:t>Gümrük mevzuatları nedeniyle bir sipariş, farklı araçlara bölünerek taşınamaz.</a:t>
            </a:r>
          </a:p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tr-TR" dirty="0" smtClean="0"/>
              <a:t>Ayrıca </a:t>
            </a:r>
            <a:r>
              <a:rPr lang="tr-TR" dirty="0" err="1" smtClean="0"/>
              <a:t>milkrun</a:t>
            </a:r>
            <a:r>
              <a:rPr lang="tr-TR" dirty="0" smtClean="0"/>
              <a:t> yapan araçların</a:t>
            </a:r>
            <a:r>
              <a:rPr lang="tr-TR" baseline="0" dirty="0" smtClean="0"/>
              <a:t> </a:t>
            </a:r>
            <a:r>
              <a:rPr lang="tr-TR" dirty="0" smtClean="0"/>
              <a:t>rotalarında</a:t>
            </a:r>
            <a:r>
              <a:rPr lang="tr-TR" baseline="0" dirty="0" smtClean="0"/>
              <a:t> </a:t>
            </a:r>
            <a:r>
              <a:rPr lang="tr-TR" dirty="0" smtClean="0"/>
              <a:t>ülkeler arası geçiş bulunamaz. Bunun yanında </a:t>
            </a:r>
            <a:r>
              <a:rPr lang="tr-TR" dirty="0" err="1" smtClean="0"/>
              <a:t>milkrun’da</a:t>
            </a:r>
            <a:r>
              <a:rPr lang="tr-TR" dirty="0" smtClean="0"/>
              <a:t> yapılabilecek durak sayısı da değişkenlik gösterebilmekte</a:t>
            </a:r>
            <a:r>
              <a:rPr lang="tr-TR" baseline="0" dirty="0" smtClean="0"/>
              <a:t> ve </a:t>
            </a:r>
            <a:r>
              <a:rPr lang="tr-TR" baseline="0" dirty="0" err="1" smtClean="0"/>
              <a:t>m</a:t>
            </a:r>
            <a:r>
              <a:rPr lang="tr-TR" dirty="0" err="1" smtClean="0"/>
              <a:t>ilkrun</a:t>
            </a:r>
            <a:r>
              <a:rPr lang="tr-TR" dirty="0" smtClean="0"/>
              <a:t> ile ilgili olan kısıtlar olmadan da modelimiz çalışmakta.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1DB306-EAC8-4862-AEDE-5A1C417F13E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3170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 rtl="0">
              <a:buNone/>
            </a:pPr>
            <a:r>
              <a:rPr lang="tr-TR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Bu problemin</a:t>
            </a:r>
            <a:r>
              <a:rPr lang="tr-TR" sz="1200" b="0" i="0" u="none" strike="noStrike" cap="none" baseline="0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çözümü için izlediğimiz yolda</a:t>
            </a:r>
            <a:endParaRPr lang="tr-TR" sz="1200" b="0" i="0" u="none" strike="noStrike" cap="none" dirty="0" smtClean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158750" indent="0" rtl="0">
              <a:buNone/>
            </a:pPr>
            <a:r>
              <a:rPr lang="tr-TR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İlk olarak s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evkiyat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detayları</a:t>
            </a:r>
            <a:r>
              <a:rPr lang="tr-TR" sz="1200" b="0" i="0" u="none" strike="noStrike" cap="none" baseline="0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nı</a:t>
            </a:r>
            <a:r>
              <a:rPr lang="tr-TR" sz="1200" b="0" i="0" u="none" strike="noStrike" cap="none" baseline="0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analiz ettik ve inceledik.</a:t>
            </a:r>
          </a:p>
          <a:p>
            <a:pPr marL="158750" indent="0" rtl="0">
              <a:buNone/>
            </a:pPr>
            <a:r>
              <a:rPr lang="tr-TR" sz="1200" b="0" i="0" u="none" strike="noStrike" cap="none" baseline="0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Problemin en iyi çözümü için matematiksel model geliştirdik.</a:t>
            </a:r>
          </a:p>
          <a:p>
            <a:pPr marL="158750" indent="0" rtl="0">
              <a:buNone/>
            </a:pPr>
            <a:r>
              <a:rPr lang="tr-TR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Daha sonrasında i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şlemci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süresi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ve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iyi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sonuçtan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sapma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oranlarını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göz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önün</a:t>
            </a:r>
            <a:r>
              <a:rPr lang="tr-TR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de</a:t>
            </a:r>
            <a:r>
              <a:rPr lang="tr-TR" sz="1200" b="0" i="0" u="none" strike="noStrike" cap="none" baseline="0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bulundurarak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Genetik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Algoritma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kullanarak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sezgisel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tr-TR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metot</a:t>
            </a:r>
            <a:r>
              <a:rPr lang="tr-TR" sz="1200" b="0" i="0" u="none" strike="noStrike" cap="none" baseline="0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geliştirdik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</a:t>
            </a:r>
            <a:endParaRPr lang="en-US" b="0" dirty="0" smtClean="0">
              <a:effectLst/>
            </a:endParaRPr>
          </a:p>
          <a:p>
            <a:pPr marL="158750" indent="0" rtl="0">
              <a:buNone/>
            </a:pP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Kullanıcı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arayüzü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tasarımını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tamamladıktan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sonra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sezgisel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yaklaşım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ve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arayüzü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birleştirerek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Karar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Destek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Sistemini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tr-TR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oluşturduk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</a:t>
            </a:r>
            <a:endParaRPr lang="en-US" b="0" dirty="0" smtClean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1DB306-EAC8-4862-AEDE-5A1C417F13E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76173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 rtl="0">
              <a:buNone/>
            </a:pP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Problemin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çözümünde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öncelikli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olarak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matematiksel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model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geliştiri</a:t>
            </a:r>
            <a:r>
              <a:rPr lang="tr-TR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ldi</a:t>
            </a:r>
            <a:r>
              <a:rPr lang="tr-TR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</a:t>
            </a:r>
            <a:endParaRPr lang="en-US" sz="1600" b="0" dirty="0" smtClean="0">
              <a:effectLst/>
            </a:endParaRPr>
          </a:p>
          <a:p>
            <a:pPr marL="158750" indent="0" rtl="0">
              <a:buNone/>
            </a:pPr>
            <a:r>
              <a:rPr lang="tr-TR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Maatematiksel</a:t>
            </a:r>
            <a:r>
              <a:rPr lang="tr-TR" sz="1200" b="0" i="0" u="none" strike="noStrike" cap="none" baseline="0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modelimiz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toplam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taşıma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maliyetlerin</a:t>
            </a:r>
            <a:r>
              <a:rPr lang="tr-TR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i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aza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indirme</a:t>
            </a:r>
            <a:r>
              <a:rPr lang="tr-TR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yi</a:t>
            </a:r>
            <a:r>
              <a:rPr lang="tr-TR" sz="1200" b="0" i="0" u="none" strike="noStrike" cap="none" baseline="0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amaçlamaktadır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</a:t>
            </a:r>
            <a:endParaRPr lang="en-US" sz="1600" b="0" dirty="0" smtClean="0">
              <a:effectLst/>
            </a:endParaRPr>
          </a:p>
          <a:p>
            <a:pPr marL="158750" indent="0" rtl="0">
              <a:buNone/>
            </a:pPr>
            <a:r>
              <a:rPr lang="tr-TR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tr-TR" sz="1200" b="0" i="0" u="none" strike="noStrike" cap="none" baseline="0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iyi sonucu </a:t>
            </a:r>
            <a:r>
              <a:rPr lang="tr-TR" sz="1200" b="0" i="0" u="none" strike="noStrike" cap="none" baseline="0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araken</a:t>
            </a:r>
            <a:r>
              <a:rPr lang="tr-TR" sz="1200" b="0" i="0" u="none" strike="noStrike" cap="none" baseline="0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model bazı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kısıtlar</a:t>
            </a:r>
            <a:r>
              <a:rPr lang="tr-TR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</a:t>
            </a:r>
            <a:r>
              <a:rPr lang="tr-TR" sz="1200" b="0" i="0" u="none" strike="noStrike" cap="none" baseline="0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tabidir. Bunlar;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endParaRPr lang="en-US" sz="1600" b="0" dirty="0" smtClean="0">
              <a:effectLst/>
            </a:endParaRPr>
          </a:p>
          <a:p>
            <a:pPr marL="158750" indent="0" rtl="0" fontAlgn="base">
              <a:buNone/>
            </a:pPr>
            <a:r>
              <a:rPr lang="tr-TR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-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Sevkiyat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Türünü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belirleme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kısıtları</a:t>
            </a:r>
            <a:endParaRPr lang="en-US" sz="1200" b="0" i="0" u="none" strike="noStrike" cap="none" dirty="0" smtClean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158750" indent="0" rtl="0" fontAlgn="base">
              <a:buNone/>
            </a:pPr>
            <a:r>
              <a:rPr lang="tr-TR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-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Kapasite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Kısıtları</a:t>
            </a:r>
            <a:endParaRPr lang="en-US" sz="1200" b="0" i="0" u="none" strike="noStrike" cap="none" dirty="0" smtClean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158750" indent="0" rtl="0" fontAlgn="base">
              <a:buNone/>
            </a:pPr>
            <a:r>
              <a:rPr lang="tr-TR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- 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Alt Tur Eleme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ve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Zaman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Penceresi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kısıtları</a:t>
            </a:r>
            <a:endParaRPr lang="en-US" sz="1200" b="0" i="0" u="none" strike="noStrike" cap="none" dirty="0" smtClean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158750" indent="0" rtl="0" fontAlgn="base">
              <a:buNone/>
            </a:pPr>
            <a:r>
              <a:rPr lang="tr-TR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-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Milkrun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Rotalama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ve</a:t>
            </a:r>
            <a:endParaRPr lang="en-US" sz="1200" b="0" i="0" u="none" strike="noStrike" cap="none" dirty="0" smtClean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158750" indent="0" rtl="0" fontAlgn="base">
              <a:buNone/>
            </a:pPr>
            <a:r>
              <a:rPr lang="tr-TR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-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Milkrun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Maliyet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kısıtları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olmak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üzere</a:t>
            </a:r>
            <a:endParaRPr lang="en-US" sz="1200" b="0" i="0" u="none" strike="noStrike" cap="none" dirty="0" smtClean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158750" indent="0" rtl="0">
              <a:buNone/>
            </a:pP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5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ana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başlık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altında</a:t>
            </a:r>
            <a:r>
              <a:rPr lang="en-US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tr-TR" sz="12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özetlenebilir.</a:t>
            </a:r>
            <a:endParaRPr lang="en-US" sz="1600" b="0" dirty="0" smtClean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1DB306-EAC8-4862-AEDE-5A1C417F13E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5021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 rtl="0">
              <a:buNone/>
            </a:pPr>
            <a:r>
              <a:rPr lang="tr-TR" sz="1200" baseline="0" dirty="0" smtClean="0">
                <a:solidFill>
                  <a:schemeClr val="dk1"/>
                </a:solidFill>
              </a:rPr>
              <a:t>Modelin sonucunda, </a:t>
            </a:r>
            <a:r>
              <a:rPr lang="tr-TR" sz="1200" dirty="0" err="1" smtClean="0">
                <a:solidFill>
                  <a:schemeClr val="dk1"/>
                </a:solidFill>
              </a:rPr>
              <a:t>DHL’in</a:t>
            </a:r>
            <a:r>
              <a:rPr lang="tr-TR" sz="1200" dirty="0" smtClean="0">
                <a:solidFill>
                  <a:schemeClr val="dk1"/>
                </a:solidFill>
              </a:rPr>
              <a:t> rotalarında</a:t>
            </a:r>
            <a:r>
              <a:rPr lang="tr-TR" sz="1200" baseline="0" dirty="0" smtClean="0">
                <a:solidFill>
                  <a:schemeClr val="dk1"/>
                </a:solidFill>
              </a:rPr>
              <a:t> </a:t>
            </a:r>
            <a:r>
              <a:rPr lang="tr-TR" sz="1200" dirty="0" smtClean="0">
                <a:solidFill>
                  <a:schemeClr val="dk1"/>
                </a:solidFill>
              </a:rPr>
              <a:t>iyileştirme </a:t>
            </a:r>
            <a:r>
              <a:rPr lang="tr-TR" sz="1200" baseline="0" dirty="0" smtClean="0">
                <a:solidFill>
                  <a:schemeClr val="dk1"/>
                </a:solidFill>
              </a:rPr>
              <a:t>yapılabileceği gözlemlendi.</a:t>
            </a:r>
          </a:p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tr-TR" sz="1200" dirty="0" smtClean="0"/>
              <a:t>Matematiksel modelin kullanılabilmesi</a:t>
            </a:r>
            <a:r>
              <a:rPr lang="tr-TR" sz="1200" baseline="0" dirty="0" smtClean="0"/>
              <a:t> için</a:t>
            </a:r>
            <a:r>
              <a:rPr lang="tr-TR" sz="1200" dirty="0" smtClean="0"/>
              <a:t> şirketin çözücü lisansı alınması</a:t>
            </a:r>
            <a:r>
              <a:rPr lang="tr-TR" sz="1200" baseline="0" dirty="0" smtClean="0"/>
              <a:t> gerekmektedir. Ancak</a:t>
            </a:r>
            <a:r>
              <a:rPr lang="tr-TR" sz="1200" dirty="0" smtClean="0"/>
              <a:t> lisans</a:t>
            </a:r>
            <a:r>
              <a:rPr lang="tr-TR" sz="1200" baseline="0" dirty="0" smtClean="0"/>
              <a:t> alımı şirkete</a:t>
            </a:r>
            <a:r>
              <a:rPr lang="tr-TR" sz="1200" dirty="0" smtClean="0"/>
              <a:t> ek maliyet doğuracağından</a:t>
            </a:r>
            <a:r>
              <a:rPr lang="tr-TR" sz="1200" baseline="0" dirty="0" smtClean="0"/>
              <a:t> </a:t>
            </a:r>
            <a:r>
              <a:rPr lang="tr-TR" sz="1200" dirty="0" smtClean="0"/>
              <a:t>karar destek sisteminde matematiksel model</a:t>
            </a:r>
            <a:r>
              <a:rPr lang="tr-TR" sz="1200" baseline="0" dirty="0" smtClean="0"/>
              <a:t> yerine </a:t>
            </a:r>
            <a:r>
              <a:rPr lang="tr-TR" sz="1200" dirty="0" smtClean="0"/>
              <a:t>kullanılmak üzere bir sezgisel metot geliştirilmiştir.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1DB306-EAC8-4862-AEDE-5A1C417F13E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6876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02A0E-9DFC-42A1-8A98-7FAB24763632}" type="datetimeFigureOut">
              <a:rPr lang="en-US" smtClean="0"/>
              <a:t>5/29/2019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E8D24-48B6-4066-A106-3AD370837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8261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02A0E-9DFC-42A1-8A98-7FAB24763632}" type="datetimeFigureOut">
              <a:rPr lang="en-US" smtClean="0"/>
              <a:t>5/29/2019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E8D24-48B6-4066-A106-3AD370837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12755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02A0E-9DFC-42A1-8A98-7FAB24763632}" type="datetimeFigureOut">
              <a:rPr lang="en-US" smtClean="0"/>
              <a:t>5/29/2019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E8D24-48B6-4066-A106-3AD370837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81846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02A0E-9DFC-42A1-8A98-7FAB24763632}" type="datetimeFigureOut">
              <a:rPr lang="en-US" smtClean="0"/>
              <a:t>5/29/2019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E8D24-48B6-4066-A106-3AD370837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65559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02A0E-9DFC-42A1-8A98-7FAB24763632}" type="datetimeFigureOut">
              <a:rPr lang="en-US" smtClean="0"/>
              <a:t>5/29/2019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E8D24-48B6-4066-A106-3AD370837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12000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02A0E-9DFC-42A1-8A98-7FAB24763632}" type="datetimeFigureOut">
              <a:rPr lang="en-US" smtClean="0"/>
              <a:t>5/29/2019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E8D24-48B6-4066-A106-3AD370837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546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02A0E-9DFC-42A1-8A98-7FAB24763632}" type="datetimeFigureOut">
              <a:rPr lang="en-US" smtClean="0"/>
              <a:t>5/29/2019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E8D24-48B6-4066-A106-3AD370837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3889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02A0E-9DFC-42A1-8A98-7FAB24763632}" type="datetimeFigureOut">
              <a:rPr lang="en-US" smtClean="0"/>
              <a:t>5/29/2019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E8D24-48B6-4066-A106-3AD370837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46646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02A0E-9DFC-42A1-8A98-7FAB24763632}" type="datetimeFigureOut">
              <a:rPr lang="en-US" smtClean="0"/>
              <a:t>5/29/2019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E8D24-48B6-4066-A106-3AD370837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257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02A0E-9DFC-42A1-8A98-7FAB24763632}" type="datetimeFigureOut">
              <a:rPr lang="en-US" smtClean="0"/>
              <a:t>5/29/2019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E8D24-48B6-4066-A106-3AD370837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3520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02A0E-9DFC-42A1-8A98-7FAB24763632}" type="datetimeFigureOut">
              <a:rPr lang="en-US" smtClean="0"/>
              <a:t>5/29/2019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E8D24-48B6-4066-A106-3AD370837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44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883017"/>
            <a:ext cx="7886700" cy="6949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D02A0E-9DFC-42A1-8A98-7FAB24763632}" type="datetimeFigureOut">
              <a:rPr lang="en-US" smtClean="0"/>
              <a:t>5/29/2019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DE8D24-48B6-4066-A106-3AD3708375D4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447870" y="883017"/>
            <a:ext cx="0" cy="694930"/>
          </a:xfrm>
          <a:prstGeom prst="line">
            <a:avLst/>
          </a:prstGeom>
          <a:ln w="762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83893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>
              <a:lumMod val="75000"/>
              <a:lumOff val="25000"/>
            </a:schemeClr>
          </a:solidFill>
          <a:latin typeface="Microsoft YaHei" panose="020B0503020204020204" pitchFamily="34" charset="-122"/>
          <a:ea typeface="Microsoft YaHei" panose="020B0503020204020204" pitchFamily="34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10" Type="http://schemas.openxmlformats.org/officeDocument/2006/relationships/image" Target="../media/image52.png"/><Relationship Id="rId4" Type="http://schemas.openxmlformats.org/officeDocument/2006/relationships/diagramLayout" Target="../diagrams/layout9.xml"/><Relationship Id="rId9" Type="http://schemas.openxmlformats.org/officeDocument/2006/relationships/image" Target="../media/image5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0.xml"/><Relationship Id="rId3" Type="http://schemas.openxmlformats.org/officeDocument/2006/relationships/image" Target="../media/image53.png"/><Relationship Id="rId7" Type="http://schemas.openxmlformats.org/officeDocument/2006/relationships/diagramQuickStyle" Target="../diagrams/quickStyle10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0.xml"/><Relationship Id="rId5" Type="http://schemas.openxmlformats.org/officeDocument/2006/relationships/diagramData" Target="../diagrams/data10.xml"/><Relationship Id="rId4" Type="http://schemas.openxmlformats.org/officeDocument/2006/relationships/image" Target="../media/image54.png"/><Relationship Id="rId9" Type="http://schemas.microsoft.com/office/2007/relationships/diagramDrawing" Target="../diagrams/drawing10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1.xml"/><Relationship Id="rId3" Type="http://schemas.openxmlformats.org/officeDocument/2006/relationships/image" Target="../media/image55.png"/><Relationship Id="rId7" Type="http://schemas.openxmlformats.org/officeDocument/2006/relationships/diagramLayout" Target="../diagrams/layout11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11.xml"/><Relationship Id="rId5" Type="http://schemas.openxmlformats.org/officeDocument/2006/relationships/image" Target="../media/image57.png"/><Relationship Id="rId10" Type="http://schemas.microsoft.com/office/2007/relationships/diagramDrawing" Target="../diagrams/drawing11.xml"/><Relationship Id="rId4" Type="http://schemas.openxmlformats.org/officeDocument/2006/relationships/image" Target="../media/image56.png"/><Relationship Id="rId9" Type="http://schemas.openxmlformats.org/officeDocument/2006/relationships/diagramColors" Target="../diagrams/colors1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3.xml"/><Relationship Id="rId13" Type="http://schemas.openxmlformats.org/officeDocument/2006/relationships/diagramLayout" Target="../diagrams/layout14.xml"/><Relationship Id="rId3" Type="http://schemas.openxmlformats.org/officeDocument/2006/relationships/diagramLayout" Target="../diagrams/layout12.xml"/><Relationship Id="rId7" Type="http://schemas.openxmlformats.org/officeDocument/2006/relationships/diagramData" Target="../diagrams/data13.xml"/><Relationship Id="rId12" Type="http://schemas.openxmlformats.org/officeDocument/2006/relationships/diagramData" Target="../diagrams/data14.xml"/><Relationship Id="rId2" Type="http://schemas.openxmlformats.org/officeDocument/2006/relationships/diagramData" Target="../diagrams/data12.xml"/><Relationship Id="rId16" Type="http://schemas.microsoft.com/office/2007/relationships/diagramDrawing" Target="../diagrams/drawing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11" Type="http://schemas.microsoft.com/office/2007/relationships/diagramDrawing" Target="../diagrams/drawing13.xml"/><Relationship Id="rId5" Type="http://schemas.openxmlformats.org/officeDocument/2006/relationships/diagramColors" Target="../diagrams/colors12.xml"/><Relationship Id="rId15" Type="http://schemas.openxmlformats.org/officeDocument/2006/relationships/diagramColors" Target="../diagrams/colors14.xml"/><Relationship Id="rId10" Type="http://schemas.openxmlformats.org/officeDocument/2006/relationships/diagramColors" Target="../diagrams/colors13.xml"/><Relationship Id="rId4" Type="http://schemas.openxmlformats.org/officeDocument/2006/relationships/diagramQuickStyle" Target="../diagrams/quickStyle12.xml"/><Relationship Id="rId9" Type="http://schemas.openxmlformats.org/officeDocument/2006/relationships/diagramQuickStyle" Target="../diagrams/quickStyle13.xml"/><Relationship Id="rId14" Type="http://schemas.openxmlformats.org/officeDocument/2006/relationships/diagramQuickStyle" Target="../diagrams/quickStyle14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diagramData" Target="../diagrams/data15.xml"/><Relationship Id="rId7" Type="http://schemas.microsoft.com/office/2007/relationships/diagramDrawing" Target="../diagrams/drawing15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5.xml"/><Relationship Id="rId5" Type="http://schemas.openxmlformats.org/officeDocument/2006/relationships/diagramQuickStyle" Target="../diagrams/quickStyle15.xml"/><Relationship Id="rId4" Type="http://schemas.openxmlformats.org/officeDocument/2006/relationships/diagramLayout" Target="../diagrams/layout15.xml"/><Relationship Id="rId9" Type="http://schemas.openxmlformats.org/officeDocument/2006/relationships/image" Target="../media/image59.gi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13" Type="http://schemas.openxmlformats.org/officeDocument/2006/relationships/diagramLayout" Target="../diagrams/layout17.xml"/><Relationship Id="rId3" Type="http://schemas.openxmlformats.org/officeDocument/2006/relationships/diagramData" Target="../diagrams/data16.xml"/><Relationship Id="rId7" Type="http://schemas.microsoft.com/office/2007/relationships/diagramDrawing" Target="../diagrams/drawing16.xml"/><Relationship Id="rId12" Type="http://schemas.openxmlformats.org/officeDocument/2006/relationships/diagramData" Target="../diagrams/data17.xml"/><Relationship Id="rId17" Type="http://schemas.openxmlformats.org/officeDocument/2006/relationships/image" Target="../media/image59.gif"/><Relationship Id="rId2" Type="http://schemas.openxmlformats.org/officeDocument/2006/relationships/notesSlide" Target="../notesSlides/notesSlide14.xml"/><Relationship Id="rId16" Type="http://schemas.microsoft.com/office/2007/relationships/diagramDrawing" Target="../diagrams/drawing1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6.xml"/><Relationship Id="rId11" Type="http://schemas.openxmlformats.org/officeDocument/2006/relationships/image" Target="../media/image63.png"/><Relationship Id="rId5" Type="http://schemas.openxmlformats.org/officeDocument/2006/relationships/diagramQuickStyle" Target="../diagrams/quickStyle16.xml"/><Relationship Id="rId15" Type="http://schemas.openxmlformats.org/officeDocument/2006/relationships/diagramColors" Target="../diagrams/colors17.xml"/><Relationship Id="rId10" Type="http://schemas.openxmlformats.org/officeDocument/2006/relationships/image" Target="../media/image62.png"/><Relationship Id="rId4" Type="http://schemas.openxmlformats.org/officeDocument/2006/relationships/diagramLayout" Target="../diagrams/layout16.xml"/><Relationship Id="rId9" Type="http://schemas.openxmlformats.org/officeDocument/2006/relationships/image" Target="../media/image61.png"/><Relationship Id="rId14" Type="http://schemas.openxmlformats.org/officeDocument/2006/relationships/diagramQuickStyle" Target="../diagrams/quickStyle1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13" Type="http://schemas.microsoft.com/office/2007/relationships/diagramDrawing" Target="../diagrams/drawing18.xml"/><Relationship Id="rId3" Type="http://schemas.openxmlformats.org/officeDocument/2006/relationships/image" Target="../media/image64.png"/><Relationship Id="rId7" Type="http://schemas.openxmlformats.org/officeDocument/2006/relationships/image" Target="../media/image68.png"/><Relationship Id="rId12" Type="http://schemas.openxmlformats.org/officeDocument/2006/relationships/diagramColors" Target="../diagrams/colors18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png"/><Relationship Id="rId11" Type="http://schemas.openxmlformats.org/officeDocument/2006/relationships/diagramQuickStyle" Target="../diagrams/quickStyle18.xml"/><Relationship Id="rId5" Type="http://schemas.openxmlformats.org/officeDocument/2006/relationships/image" Target="../media/image66.png"/><Relationship Id="rId15" Type="http://schemas.openxmlformats.org/officeDocument/2006/relationships/image" Target="../media/image71.png"/><Relationship Id="rId10" Type="http://schemas.openxmlformats.org/officeDocument/2006/relationships/diagramLayout" Target="../diagrams/layout18.xml"/><Relationship Id="rId4" Type="http://schemas.openxmlformats.org/officeDocument/2006/relationships/image" Target="../media/image65.png"/><Relationship Id="rId9" Type="http://schemas.openxmlformats.org/officeDocument/2006/relationships/diagramData" Target="../diagrams/data18.xml"/><Relationship Id="rId14" Type="http://schemas.openxmlformats.org/officeDocument/2006/relationships/image" Target="../media/image7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9.xml"/><Relationship Id="rId3" Type="http://schemas.openxmlformats.org/officeDocument/2006/relationships/slideLayout" Target="../slideLayouts/slideLayout2.xml"/><Relationship Id="rId7" Type="http://schemas.openxmlformats.org/officeDocument/2006/relationships/diagramLayout" Target="../diagrams/layout19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19.xml"/><Relationship Id="rId5" Type="http://schemas.openxmlformats.org/officeDocument/2006/relationships/image" Target="../media/image72.png"/><Relationship Id="rId10" Type="http://schemas.microsoft.com/office/2007/relationships/diagramDrawing" Target="../diagrams/drawing19.xml"/><Relationship Id="rId4" Type="http://schemas.openxmlformats.org/officeDocument/2006/relationships/notesSlide" Target="../notesSlides/notesSlide16.xml"/><Relationship Id="rId9" Type="http://schemas.openxmlformats.org/officeDocument/2006/relationships/diagramColors" Target="../diagrams/colors19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0.xml"/><Relationship Id="rId13" Type="http://schemas.openxmlformats.org/officeDocument/2006/relationships/image" Target="../media/image9.png"/><Relationship Id="rId3" Type="http://schemas.openxmlformats.org/officeDocument/2006/relationships/image" Target="../media/image73.png"/><Relationship Id="rId7" Type="http://schemas.openxmlformats.org/officeDocument/2006/relationships/diagramData" Target="../diagrams/data20.xml"/><Relationship Id="rId12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png"/><Relationship Id="rId11" Type="http://schemas.microsoft.com/office/2007/relationships/diagramDrawing" Target="../diagrams/drawing20.xml"/><Relationship Id="rId5" Type="http://schemas.openxmlformats.org/officeDocument/2006/relationships/image" Target="../media/image75.png"/><Relationship Id="rId10" Type="http://schemas.openxmlformats.org/officeDocument/2006/relationships/diagramColors" Target="../diagrams/colors20.xml"/><Relationship Id="rId4" Type="http://schemas.openxmlformats.org/officeDocument/2006/relationships/image" Target="../media/image74.png"/><Relationship Id="rId9" Type="http://schemas.openxmlformats.org/officeDocument/2006/relationships/diagramQuickStyle" Target="../diagrams/quickStyle20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microsoft.com/office/2007/relationships/diagramDrawing" Target="../diagrams/drawing1.xml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diagramQuickStyle" Target="../diagrams/quickStyle1.xml"/><Relationship Id="rId5" Type="http://schemas.openxmlformats.org/officeDocument/2006/relationships/image" Target="../media/image6.png"/><Relationship Id="rId15" Type="http://schemas.openxmlformats.org/officeDocument/2006/relationships/image" Target="../media/image11.gif"/><Relationship Id="rId10" Type="http://schemas.openxmlformats.org/officeDocument/2006/relationships/diagramLayout" Target="../diagrams/layout1.xml"/><Relationship Id="rId4" Type="http://schemas.openxmlformats.org/officeDocument/2006/relationships/image" Target="../media/image5.png"/><Relationship Id="rId9" Type="http://schemas.openxmlformats.org/officeDocument/2006/relationships/diagramData" Target="../diagrams/data1.xml"/><Relationship Id="rId1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11" Type="http://schemas.openxmlformats.org/officeDocument/2006/relationships/image" Target="../media/image15.png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14.png"/><Relationship Id="rId4" Type="http://schemas.openxmlformats.org/officeDocument/2006/relationships/diagramLayout" Target="../diagrams/layout2.xml"/><Relationship Id="rId9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image" Target="../media/image17.png"/><Relationship Id="rId7" Type="http://schemas.openxmlformats.org/officeDocument/2006/relationships/diagramData" Target="../diagrams/data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microsoft.com/office/2007/relationships/diagramDrawing" Target="../diagrams/drawing3.xml"/><Relationship Id="rId5" Type="http://schemas.openxmlformats.org/officeDocument/2006/relationships/image" Target="../media/image19.png"/><Relationship Id="rId10" Type="http://schemas.openxmlformats.org/officeDocument/2006/relationships/diagramColors" Target="../diagrams/colors3.xml"/><Relationship Id="rId4" Type="http://schemas.openxmlformats.org/officeDocument/2006/relationships/image" Target="../media/image18.png"/><Relationship Id="rId9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.xml"/><Relationship Id="rId13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12" Type="http://schemas.microsoft.com/office/2007/relationships/diagramDrawing" Target="../diagrams/drawing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11" Type="http://schemas.openxmlformats.org/officeDocument/2006/relationships/diagramColors" Target="../diagrams/colors4.xml"/><Relationship Id="rId5" Type="http://schemas.openxmlformats.org/officeDocument/2006/relationships/image" Target="../media/image23.png"/><Relationship Id="rId10" Type="http://schemas.openxmlformats.org/officeDocument/2006/relationships/diagramQuickStyle" Target="../diagrams/quickStyle4.xml"/><Relationship Id="rId4" Type="http://schemas.openxmlformats.org/officeDocument/2006/relationships/image" Target="../media/image22.png"/><Relationship Id="rId9" Type="http://schemas.openxmlformats.org/officeDocument/2006/relationships/diagramLayout" Target="../diagrams/layout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5.xml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12" Type="http://schemas.microsoft.com/office/2007/relationships/diagramDrawing" Target="../diagrams/drawing5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11" Type="http://schemas.openxmlformats.org/officeDocument/2006/relationships/diagramColors" Target="../diagrams/colors5.xml"/><Relationship Id="rId5" Type="http://schemas.openxmlformats.org/officeDocument/2006/relationships/image" Target="../media/image29.png"/><Relationship Id="rId10" Type="http://schemas.openxmlformats.org/officeDocument/2006/relationships/diagramQuickStyle" Target="../diagrams/quickStyle5.xml"/><Relationship Id="rId4" Type="http://schemas.openxmlformats.org/officeDocument/2006/relationships/image" Target="../media/image28.png"/><Relationship Id="rId9" Type="http://schemas.openxmlformats.org/officeDocument/2006/relationships/diagramLayout" Target="../diagrams/layout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12" Type="http://schemas.openxmlformats.org/officeDocument/2006/relationships/image" Target="../media/image3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11" Type="http://schemas.openxmlformats.org/officeDocument/2006/relationships/image" Target="../media/image35.png"/><Relationship Id="rId5" Type="http://schemas.openxmlformats.org/officeDocument/2006/relationships/diagramQuickStyle" Target="../diagrams/quickStyle6.xml"/><Relationship Id="rId10" Type="http://schemas.openxmlformats.org/officeDocument/2006/relationships/image" Target="../media/image34.png"/><Relationship Id="rId4" Type="http://schemas.openxmlformats.org/officeDocument/2006/relationships/diagramLayout" Target="../diagrams/layout6.xml"/><Relationship Id="rId9" Type="http://schemas.openxmlformats.org/officeDocument/2006/relationships/image" Target="../media/image3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46.png"/><Relationship Id="rId18" Type="http://schemas.microsoft.com/office/2007/relationships/diagramDrawing" Target="../diagrams/drawing7.xml"/><Relationship Id="rId3" Type="http://schemas.openxmlformats.org/officeDocument/2006/relationships/image" Target="../media/image37.png"/><Relationship Id="rId7" Type="http://schemas.openxmlformats.org/officeDocument/2006/relationships/image" Target="../media/image40.png"/><Relationship Id="rId12" Type="http://schemas.openxmlformats.org/officeDocument/2006/relationships/image" Target="../media/image45.png"/><Relationship Id="rId17" Type="http://schemas.openxmlformats.org/officeDocument/2006/relationships/diagramColors" Target="../diagrams/colors7.xml"/><Relationship Id="rId2" Type="http://schemas.openxmlformats.org/officeDocument/2006/relationships/notesSlide" Target="../notesSlides/notesSlide8.xml"/><Relationship Id="rId16" Type="http://schemas.openxmlformats.org/officeDocument/2006/relationships/diagramQuickStyle" Target="../diagrams/quickStyl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11" Type="http://schemas.openxmlformats.org/officeDocument/2006/relationships/image" Target="../media/image44.png"/><Relationship Id="rId5" Type="http://schemas.openxmlformats.org/officeDocument/2006/relationships/image" Target="../media/image30.png"/><Relationship Id="rId15" Type="http://schemas.openxmlformats.org/officeDocument/2006/relationships/diagramLayout" Target="../diagrams/layout7.xml"/><Relationship Id="rId10" Type="http://schemas.openxmlformats.org/officeDocument/2006/relationships/image" Target="../media/image43.jpeg"/><Relationship Id="rId4" Type="http://schemas.openxmlformats.org/officeDocument/2006/relationships/image" Target="../media/image38.png"/><Relationship Id="rId9" Type="http://schemas.openxmlformats.org/officeDocument/2006/relationships/image" Target="../media/image42.png"/><Relationship Id="rId14" Type="http://schemas.openxmlformats.org/officeDocument/2006/relationships/diagramData" Target="../diagrams/data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11" Type="http://schemas.openxmlformats.org/officeDocument/2006/relationships/image" Target="../media/image49.png"/><Relationship Id="rId5" Type="http://schemas.openxmlformats.org/officeDocument/2006/relationships/diagramQuickStyle" Target="../diagrams/quickStyle8.xml"/><Relationship Id="rId10" Type="http://schemas.openxmlformats.org/officeDocument/2006/relationships/image" Target="../media/image48.png"/><Relationship Id="rId4" Type="http://schemas.openxmlformats.org/officeDocument/2006/relationships/diagramLayout" Target="../diagrams/layout8.xml"/><Relationship Id="rId9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2" r="1"/>
          <a:stretch/>
        </p:blipFill>
        <p:spPr>
          <a:xfrm>
            <a:off x="0" y="0"/>
            <a:ext cx="4811143" cy="68580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2" r="1"/>
          <a:stretch/>
        </p:blipFill>
        <p:spPr>
          <a:xfrm>
            <a:off x="4702928" y="0"/>
            <a:ext cx="4811143" cy="6858000"/>
          </a:xfrm>
          <a:prstGeom prst="rect">
            <a:avLst/>
          </a:prstGeom>
        </p:spPr>
      </p:pic>
      <p:sp>
        <p:nvSpPr>
          <p:cNvPr id="8" name="Google Shape;56;p1"/>
          <p:cNvSpPr txBox="1">
            <a:spLocks/>
          </p:cNvSpPr>
          <p:nvPr/>
        </p:nvSpPr>
        <p:spPr>
          <a:xfrm>
            <a:off x="1389695" y="84553"/>
            <a:ext cx="6364610" cy="17415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91425" rIns="91425" bIns="91425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j-cs"/>
              </a:defRPr>
            </a:lvl1pPr>
          </a:lstStyle>
          <a:p>
            <a:pPr>
              <a:lnSpc>
                <a:spcPct val="115000"/>
              </a:lnSpc>
              <a:spcBef>
                <a:spcPts val="1500"/>
              </a:spcBef>
              <a:buClr>
                <a:schemeClr val="dk1"/>
              </a:buClr>
              <a:buSzPts val="1100"/>
              <a:buFont typeface="Arial"/>
              <a:buNone/>
            </a:pPr>
            <a:r>
              <a:rPr lang="tr-TR" sz="3200" dirty="0" smtClean="0">
                <a:solidFill>
                  <a:schemeClr val="bg2">
                    <a:lumMod val="25000"/>
                  </a:schemeClr>
                </a:solidFill>
              </a:rPr>
              <a:t>Taktiksel Rota Planlama</a:t>
            </a:r>
            <a:br>
              <a:rPr lang="tr-TR" sz="3200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tr-TR" sz="3200" dirty="0" smtClean="0">
                <a:solidFill>
                  <a:schemeClr val="bg2">
                    <a:lumMod val="25000"/>
                  </a:schemeClr>
                </a:solidFill>
              </a:rPr>
              <a:t>Karar Destek Sistemi Tasarımı</a:t>
            </a:r>
            <a:endParaRPr lang="tr-TR" sz="32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9" name="Google Shape;57;p1"/>
          <p:cNvSpPr txBox="1">
            <a:spLocks/>
          </p:cNvSpPr>
          <p:nvPr/>
        </p:nvSpPr>
        <p:spPr>
          <a:xfrm>
            <a:off x="2035499" y="1841413"/>
            <a:ext cx="5073000" cy="2669516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91425" rIns="91425" bIns="91425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j-cs"/>
              </a:defRPr>
            </a:lvl1pPr>
          </a:lstStyle>
          <a:p>
            <a:pPr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r>
              <a:rPr lang="tr-TR" sz="1600" dirty="0" smtClean="0">
                <a:solidFill>
                  <a:srgbClr val="3B3838"/>
                </a:solidFill>
              </a:rPr>
              <a:t>Beste Akbaş </a:t>
            </a:r>
          </a:p>
          <a:p>
            <a:pPr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r>
              <a:rPr lang="tr-TR" sz="1600" dirty="0" smtClean="0">
                <a:solidFill>
                  <a:srgbClr val="3B3838"/>
                </a:solidFill>
              </a:rPr>
              <a:t>Ahmet Taha Aydemir </a:t>
            </a:r>
          </a:p>
          <a:p>
            <a:pPr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r>
              <a:rPr lang="tr-TR" sz="1600" dirty="0" smtClean="0">
                <a:solidFill>
                  <a:srgbClr val="3B3838"/>
                </a:solidFill>
              </a:rPr>
              <a:t>Merve </a:t>
            </a:r>
            <a:r>
              <a:rPr lang="tr-TR" sz="1600" dirty="0" err="1" smtClean="0">
                <a:solidFill>
                  <a:srgbClr val="3B3838"/>
                </a:solidFill>
              </a:rPr>
              <a:t>Doğanbaş</a:t>
            </a:r>
            <a:r>
              <a:rPr lang="tr-TR" sz="1600" dirty="0" smtClean="0">
                <a:solidFill>
                  <a:srgbClr val="3B3838"/>
                </a:solidFill>
              </a:rPr>
              <a:t> </a:t>
            </a:r>
          </a:p>
          <a:p>
            <a:pPr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r>
              <a:rPr lang="tr-TR" sz="1600" dirty="0" smtClean="0">
                <a:solidFill>
                  <a:srgbClr val="3B3838"/>
                </a:solidFill>
              </a:rPr>
              <a:t>Muhammed Buğra Ertuğrul </a:t>
            </a:r>
          </a:p>
          <a:p>
            <a:pPr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r>
              <a:rPr lang="tr-TR" sz="1600" dirty="0" smtClean="0">
                <a:solidFill>
                  <a:srgbClr val="3B3838"/>
                </a:solidFill>
              </a:rPr>
              <a:t>Zeynep Hüma Kaplan </a:t>
            </a:r>
          </a:p>
          <a:p>
            <a:pPr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r>
              <a:rPr lang="tr-TR" sz="1600" dirty="0" smtClean="0">
                <a:solidFill>
                  <a:srgbClr val="3B3838"/>
                </a:solidFill>
              </a:rPr>
              <a:t>Arda Namlı </a:t>
            </a:r>
          </a:p>
          <a:p>
            <a:pPr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r>
              <a:rPr lang="tr-TR" sz="1600" dirty="0" smtClean="0">
                <a:solidFill>
                  <a:srgbClr val="3B3838"/>
                </a:solidFill>
              </a:rPr>
              <a:t>Serkan Turhan</a:t>
            </a:r>
            <a:br>
              <a:rPr lang="tr-TR" sz="1600" dirty="0" smtClean="0">
                <a:solidFill>
                  <a:srgbClr val="3B3838"/>
                </a:solidFill>
              </a:rPr>
            </a:br>
            <a:r>
              <a:rPr lang="tr-TR" sz="1600" dirty="0" smtClean="0">
                <a:solidFill>
                  <a:srgbClr val="3B3838"/>
                </a:solidFill>
              </a:rPr>
              <a:t/>
            </a:r>
            <a:br>
              <a:rPr lang="tr-TR" sz="1600" dirty="0" smtClean="0">
                <a:solidFill>
                  <a:srgbClr val="3B3838"/>
                </a:solidFill>
              </a:rPr>
            </a:br>
            <a:r>
              <a:rPr lang="tr-TR" sz="1600" dirty="0" smtClean="0">
                <a:solidFill>
                  <a:srgbClr val="3B3838"/>
                </a:solidFill>
              </a:rPr>
              <a:t>Akademik Danışman: Prof. Bahar Yetiş Kara</a:t>
            </a:r>
            <a:endParaRPr lang="tr-TR" sz="1600" dirty="0">
              <a:solidFill>
                <a:srgbClr val="3B3838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418" y="2151878"/>
            <a:ext cx="2497057" cy="2087630"/>
          </a:xfrm>
          <a:prstGeom prst="rect">
            <a:avLst/>
          </a:prstGeom>
        </p:spPr>
      </p:pic>
      <p:pic>
        <p:nvPicPr>
          <p:cNvPr id="10" name="Google Shape;58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804882" y="2151878"/>
            <a:ext cx="2048585" cy="20485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9112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Sezgisel Metot</a:t>
            </a:r>
            <a:endParaRPr lang="en-US" dirty="0"/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2172574121"/>
              </p:ext>
            </p:extLst>
          </p:nvPr>
        </p:nvGraphicFramePr>
        <p:xfrm>
          <a:off x="-4363" y="5382"/>
          <a:ext cx="9152726" cy="6666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1398" y="1527575"/>
            <a:ext cx="4196241" cy="214276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2079" y="2848958"/>
            <a:ext cx="3634877" cy="195724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6647" y="4280566"/>
            <a:ext cx="3304603" cy="2517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857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Sezgisel Metot Doğrulaması</a:t>
            </a:r>
            <a:endParaRPr lang="en-US" dirty="0"/>
          </a:p>
        </p:txBody>
      </p:sp>
      <p:pic>
        <p:nvPicPr>
          <p:cNvPr id="4" name="Google Shape;368;p12" descr="https://lh6.googleusercontent.com/ZD5-Vl6--07swkOfcOxEZTlI4aq_XzP_XHw6yfkTDKgD2pvHEoS-iWdDk1b6uQbyU4qTbJZPgFArkG2VknbZ-gUfUn8R8ryv01s2sT4Q3uvytTN4uwJEEQa0_Bic6lq32Ik7hTN4XAQ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648500" y="2405423"/>
            <a:ext cx="3847000" cy="295032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369;p12"/>
          <p:cNvSpPr txBox="1"/>
          <p:nvPr/>
        </p:nvSpPr>
        <p:spPr>
          <a:xfrm>
            <a:off x="555782" y="5280132"/>
            <a:ext cx="2729100" cy="65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tr-TR" sz="2000" b="1" i="0" u="none" strike="noStrike" cap="none" dirty="0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Arial"/>
              </a:rPr>
              <a:t>16.04.2018</a:t>
            </a:r>
            <a:endParaRPr sz="2000" b="0" i="0" u="none" strike="noStrike" cap="none" dirty="0">
              <a:solidFill>
                <a:srgbClr val="000000"/>
              </a:solidFill>
              <a:latin typeface="Microsoft YaHei" panose="020B0503020204020204" pitchFamily="34" charset="-122"/>
              <a:ea typeface="Microsoft YaHei" panose="020B0503020204020204" pitchFamily="34" charset="-122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tr-TR" sz="2000" b="1" dirty="0" smtClean="0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İyileştirme</a:t>
            </a:r>
            <a:r>
              <a:rPr lang="tr-TR" sz="2000" b="1" i="0" u="none" strike="noStrike" cap="none" dirty="0" smtClean="0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Arial"/>
              </a:rPr>
              <a:t>: %7,69</a:t>
            </a:r>
            <a:endParaRPr sz="2000" b="1" i="0" u="none" strike="noStrike" cap="none" dirty="0">
              <a:solidFill>
                <a:srgbClr val="C00000"/>
              </a:solidFill>
              <a:latin typeface="Microsoft YaHei" panose="020B0503020204020204" pitchFamily="34" charset="-122"/>
              <a:ea typeface="Microsoft YaHei" panose="020B0503020204020204" pitchFamily="34" charset="-122"/>
              <a:sym typeface="Arial"/>
            </a:endParaRPr>
          </a:p>
        </p:txBody>
      </p:sp>
      <p:pic>
        <p:nvPicPr>
          <p:cNvPr id="6" name="Google Shape;371;p12" descr="https://lh4.googleusercontent.com/2cRHM1qNJz3SD4pRFIQz2VOyA9VzQqKM3T6KK6mHoluiFHMeEdDeFFBsJtXIZDOOyCHN11s5STYu00mNgA-4LtJI7qPEYAuASjNXQsuONUw2FstvjNNj33tZCQH_c0X3MoVu86djZG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298775" y="2048803"/>
            <a:ext cx="4546450" cy="23920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370;p12"/>
          <p:cNvSpPr txBox="1"/>
          <p:nvPr/>
        </p:nvSpPr>
        <p:spPr>
          <a:xfrm>
            <a:off x="3137250" y="5816258"/>
            <a:ext cx="2869500" cy="71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tr-TR" sz="2000" b="1" i="0" u="none" strike="noStrike" cap="none" dirty="0" smtClean="0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Arial"/>
              </a:rPr>
              <a:t>25.07.2018</a:t>
            </a:r>
            <a:endParaRPr sz="2000" b="0" i="0" u="none" strike="noStrike" cap="none" dirty="0">
              <a:solidFill>
                <a:srgbClr val="000000"/>
              </a:solidFill>
              <a:latin typeface="Microsoft YaHei" panose="020B0503020204020204" pitchFamily="34" charset="-122"/>
              <a:ea typeface="Microsoft YaHei" panose="020B0503020204020204" pitchFamily="34" charset="-122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tr-TR" sz="2000" b="1" dirty="0" smtClean="0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İyileştirme</a:t>
            </a:r>
            <a:r>
              <a:rPr lang="tr-TR" sz="2000" b="1" i="0" u="none" strike="noStrike" cap="none" dirty="0" smtClean="0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Arial"/>
              </a:rPr>
              <a:t>: %10,56</a:t>
            </a:r>
            <a:endParaRPr sz="2000" b="1" i="0" u="none" strike="noStrike" cap="none" dirty="0">
              <a:solidFill>
                <a:srgbClr val="C00000"/>
              </a:solidFill>
              <a:latin typeface="Microsoft YaHei" panose="020B0503020204020204" pitchFamily="34" charset="-122"/>
              <a:ea typeface="Microsoft YaHei" panose="020B0503020204020204" pitchFamily="34" charset="-122"/>
              <a:sym typeface="Arial"/>
            </a:endParaRPr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2172574121"/>
              </p:ext>
            </p:extLst>
          </p:nvPr>
        </p:nvGraphicFramePr>
        <p:xfrm>
          <a:off x="-4363" y="5382"/>
          <a:ext cx="9152726" cy="6666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788615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1750" fill="hold"/>
                                        <p:tgtEl>
                                          <p:spTgt spid="4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75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75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6" presetClass="emph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Scale>
                                      <p:cBhvr>
                                        <p:cTn id="34" dur="1750" fill="hold"/>
                                        <p:tgtEl>
                                          <p:spTgt spid="6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Dağıtılmış İşlem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3400" y="3187377"/>
            <a:ext cx="2416882" cy="181266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5254" y="2085796"/>
            <a:ext cx="1558437" cy="1168828"/>
          </a:xfrm>
          <a:prstGeom prst="rect">
            <a:avLst/>
          </a:prstGeom>
        </p:spPr>
      </p:pic>
      <p:cxnSp>
        <p:nvCxnSpPr>
          <p:cNvPr id="6" name="Straight Arrow Connector 5"/>
          <p:cNvCxnSpPr>
            <a:endCxn id="7" idx="1"/>
          </p:cNvCxnSpPr>
          <p:nvPr/>
        </p:nvCxnSpPr>
        <p:spPr>
          <a:xfrm>
            <a:off x="5480257" y="4684236"/>
            <a:ext cx="924997" cy="5844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5254" y="4684236"/>
            <a:ext cx="1558437" cy="1168828"/>
          </a:xfrm>
          <a:prstGeom prst="rect">
            <a:avLst/>
          </a:prstGeom>
        </p:spPr>
      </p:pic>
      <p:cxnSp>
        <p:nvCxnSpPr>
          <p:cNvPr id="8" name="Straight Arrow Connector 7"/>
          <p:cNvCxnSpPr/>
          <p:nvPr/>
        </p:nvCxnSpPr>
        <p:spPr>
          <a:xfrm flipH="1">
            <a:off x="2618428" y="4684236"/>
            <a:ext cx="924997" cy="5844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59991" y="4684236"/>
            <a:ext cx="1558437" cy="1168828"/>
          </a:xfrm>
          <a:prstGeom prst="rect">
            <a:avLst/>
          </a:prstGeom>
        </p:spPr>
      </p:pic>
      <p:cxnSp>
        <p:nvCxnSpPr>
          <p:cNvPr id="10" name="Straight Arrow Connector 9"/>
          <p:cNvCxnSpPr/>
          <p:nvPr/>
        </p:nvCxnSpPr>
        <p:spPr>
          <a:xfrm flipV="1">
            <a:off x="5480257" y="2670210"/>
            <a:ext cx="924997" cy="5844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59991" y="2123606"/>
            <a:ext cx="1558437" cy="1168828"/>
          </a:xfrm>
          <a:prstGeom prst="rect">
            <a:avLst/>
          </a:prstGeom>
        </p:spPr>
      </p:pic>
      <p:cxnSp>
        <p:nvCxnSpPr>
          <p:cNvPr id="12" name="Straight Arrow Connector 11"/>
          <p:cNvCxnSpPr/>
          <p:nvPr/>
        </p:nvCxnSpPr>
        <p:spPr>
          <a:xfrm flipH="1" flipV="1">
            <a:off x="2618428" y="2670210"/>
            <a:ext cx="924997" cy="5844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18E00621-986D-9448-9797-D32BE4A6BA6B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074978" y="2213688"/>
            <a:ext cx="705734" cy="70573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18E00621-986D-9448-9797-D32BE4A6BA6B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 flipH="1">
            <a:off x="5364677" y="2213032"/>
            <a:ext cx="705734" cy="70573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18E00621-986D-9448-9797-D32BE4A6BA6B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589888" y="4106203"/>
            <a:ext cx="705734" cy="70573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="" xmlns:a16="http://schemas.microsoft.com/office/drawing/2014/main" id="{18E00621-986D-9448-9797-D32BE4A6BA6B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 flipH="1">
            <a:off x="2597666" y="4107118"/>
            <a:ext cx="705734" cy="705734"/>
          </a:xfrm>
          <a:prstGeom prst="rect">
            <a:avLst/>
          </a:prstGeom>
        </p:spPr>
      </p:pic>
      <p:graphicFrame>
        <p:nvGraphicFramePr>
          <p:cNvPr id="17" name="Diagram 16"/>
          <p:cNvGraphicFramePr/>
          <p:nvPr>
            <p:extLst>
              <p:ext uri="{D42A27DB-BD31-4B8C-83A1-F6EECF244321}">
                <p14:modId xmlns:p14="http://schemas.microsoft.com/office/powerpoint/2010/main" val="2172574121"/>
              </p:ext>
            </p:extLst>
          </p:nvPr>
        </p:nvGraphicFramePr>
        <p:xfrm>
          <a:off x="-4363" y="5382"/>
          <a:ext cx="9152726" cy="6666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3475246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Karar Destek Sistemi</a:t>
            </a:r>
            <a:endParaRPr lang="en-US" dirty="0"/>
          </a:p>
        </p:txBody>
      </p:sp>
      <p:graphicFrame>
        <p:nvGraphicFramePr>
          <p:cNvPr id="6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7319360"/>
              </p:ext>
            </p:extLst>
          </p:nvPr>
        </p:nvGraphicFramePr>
        <p:xfrm>
          <a:off x="17253" y="2372938"/>
          <a:ext cx="6044128" cy="27033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1895947356"/>
              </p:ext>
            </p:extLst>
          </p:nvPr>
        </p:nvGraphicFramePr>
        <p:xfrm>
          <a:off x="5319771" y="1874114"/>
          <a:ext cx="3841482" cy="35202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172574121"/>
              </p:ext>
            </p:extLst>
          </p:nvPr>
        </p:nvGraphicFramePr>
        <p:xfrm>
          <a:off x="-4363" y="5382"/>
          <a:ext cx="9152726" cy="6666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  <p:extLst>
      <p:ext uri="{BB962C8B-B14F-4D97-AF65-F5344CB8AC3E}">
        <p14:creationId xmlns:p14="http://schemas.microsoft.com/office/powerpoint/2010/main" val="3049605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Karar Destek Sistemi</a:t>
            </a:r>
            <a:endParaRPr lang="en-US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172574121"/>
              </p:ext>
            </p:extLst>
          </p:nvPr>
        </p:nvGraphicFramePr>
        <p:xfrm>
          <a:off x="-4363" y="5382"/>
          <a:ext cx="9152726" cy="6666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69" name="Group 68"/>
          <p:cNvGrpSpPr/>
          <p:nvPr/>
        </p:nvGrpSpPr>
        <p:grpSpPr>
          <a:xfrm>
            <a:off x="269821" y="3822854"/>
            <a:ext cx="5587926" cy="1370371"/>
            <a:chOff x="1933588" y="3805407"/>
            <a:chExt cx="8575602" cy="1292545"/>
          </a:xfrm>
        </p:grpSpPr>
        <p:sp>
          <p:nvSpPr>
            <p:cNvPr id="70" name="Shape"/>
            <p:cNvSpPr/>
            <p:nvPr/>
          </p:nvSpPr>
          <p:spPr>
            <a:xfrm>
              <a:off x="4773918" y="3867772"/>
              <a:ext cx="5735272" cy="102956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19550" y="0"/>
                  </a:lnTo>
                  <a:lnTo>
                    <a:pt x="21600" y="10799"/>
                  </a:lnTo>
                  <a:lnTo>
                    <a:pt x="1955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22846">
                  <a:srgbClr val="FFFFFF"/>
                </a:gs>
                <a:gs pos="63322">
                  <a:srgbClr val="E6EAEB"/>
                </a:gs>
                <a:gs pos="99960">
                  <a:srgbClr val="CDD5D8"/>
                </a:gs>
              </a:gsLst>
              <a:lin ang="2089255" scaled="0"/>
            </a:gradFill>
            <a:ln w="12700" cap="flat">
              <a:noFill/>
              <a:miter lim="400000"/>
            </a:ln>
            <a:effectLst/>
          </p:spPr>
          <p:txBody>
            <a:bodyPr wrap="square" lIns="34289" tIns="34289" rIns="34289" bIns="34289" numCol="1" anchor="ctr">
              <a:noAutofit/>
            </a:bodyPr>
            <a:lstStyle/>
            <a:p>
              <a:pPr marL="0" marR="0" lvl="0" indent="0" algn="ctr" defTabSz="9144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00" b="0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 Next"/>
                <a:sym typeface="Avenir Next"/>
              </a:endParaRPr>
            </a:p>
          </p:txBody>
        </p:sp>
        <p:pic>
          <p:nvPicPr>
            <p:cNvPr id="71" name="TinyPPT" descr="TinyPPT"/>
            <p:cNvPicPr>
              <a:picLocks noChangeAspect="1"/>
            </p:cNvPicPr>
            <p:nvPr/>
          </p:nvPicPr>
          <p:blipFill>
            <a:blip r:embed="rId8">
              <a:extLst/>
            </a:blip>
            <a:srcRect l="9717" t="84849" r="7962"/>
            <a:stretch>
              <a:fillRect/>
            </a:stretch>
          </p:blipFill>
          <p:spPr>
            <a:xfrm>
              <a:off x="4776130" y="4862176"/>
              <a:ext cx="4943780" cy="228030"/>
            </a:xfrm>
            <a:prstGeom prst="rect">
              <a:avLst/>
            </a:prstGeom>
            <a:ln w="12700">
              <a:miter lim="400000"/>
            </a:ln>
          </p:spPr>
        </p:pic>
        <p:sp>
          <p:nvSpPr>
            <p:cNvPr id="72" name="Triangle"/>
            <p:cNvSpPr/>
            <p:nvPr/>
          </p:nvSpPr>
          <p:spPr>
            <a:xfrm>
              <a:off x="4719409" y="3805407"/>
              <a:ext cx="224795" cy="2429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166" y="21483"/>
                  </a:lnTo>
                  <a:lnTo>
                    <a:pt x="2160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7B9BF"/>
            </a:solidFill>
            <a:ln w="12700" cap="flat">
              <a:noFill/>
              <a:miter lim="400000"/>
            </a:ln>
            <a:effectLst/>
          </p:spPr>
          <p:txBody>
            <a:bodyPr wrap="square" lIns="34289" tIns="34289" rIns="34289" bIns="34289" numCol="1" anchor="t">
              <a:noAutofit/>
            </a:bodyPr>
            <a:lstStyle/>
            <a:p>
              <a:pPr marL="0" marR="0" lvl="0" indent="0" algn="ctr" defTabSz="9144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00" b="0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 Next"/>
                <a:sym typeface="Avenir Next"/>
              </a:endParaRPr>
            </a:p>
          </p:txBody>
        </p:sp>
        <p:grpSp>
          <p:nvGrpSpPr>
            <p:cNvPr id="73" name="Group 72"/>
            <p:cNvGrpSpPr/>
            <p:nvPr/>
          </p:nvGrpSpPr>
          <p:grpSpPr>
            <a:xfrm>
              <a:off x="1933588" y="3811474"/>
              <a:ext cx="3007722" cy="1286478"/>
              <a:chOff x="3875405" y="5001626"/>
              <a:chExt cx="1083911" cy="1286478"/>
            </a:xfrm>
          </p:grpSpPr>
          <p:sp>
            <p:nvSpPr>
              <p:cNvPr id="76" name="Shape"/>
              <p:cNvSpPr/>
              <p:nvPr/>
            </p:nvSpPr>
            <p:spPr>
              <a:xfrm>
                <a:off x="3875405" y="5001626"/>
                <a:ext cx="92885" cy="128647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lnTo>
                      <a:pt x="21464" y="4016"/>
                    </a:lnTo>
                    <a:lnTo>
                      <a:pt x="21600" y="21600"/>
                    </a:lnTo>
                    <a:lnTo>
                      <a:pt x="0" y="17615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100000">
                    <a:srgbClr val="000000">
                      <a:lumMod val="75000"/>
                      <a:lumOff val="25000"/>
                    </a:srgbClr>
                  </a:gs>
                  <a:gs pos="22846">
                    <a:srgbClr val="000000">
                      <a:lumMod val="65000"/>
                      <a:lumOff val="35000"/>
                    </a:srgbClr>
                  </a:gs>
                  <a:gs pos="36000">
                    <a:srgbClr val="000000">
                      <a:lumMod val="65000"/>
                      <a:lumOff val="35000"/>
                    </a:srgbClr>
                  </a:gs>
                  <a:gs pos="95000">
                    <a:srgbClr val="000000">
                      <a:lumMod val="85000"/>
                      <a:lumOff val="15000"/>
                    </a:srgbClr>
                  </a:gs>
                </a:gsLst>
                <a:lin ang="2089255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34289" tIns="34289" rIns="34289" bIns="34289" numCol="1" anchor="ctr">
                <a:noAutofit/>
              </a:bodyPr>
              <a:lstStyle/>
              <a:p>
                <a:pPr marL="0" marR="0" lvl="0" indent="0" algn="ctr" defTabSz="914400" eaLnBrk="1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900" b="0" i="0" u="none" strike="noStrike" kern="0" cap="none" spc="0" normalizeH="0" baseline="0" noProof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venir Next"/>
                  <a:sym typeface="Avenir Next"/>
                </a:endParaRPr>
              </a:p>
            </p:txBody>
          </p:sp>
          <p:sp>
            <p:nvSpPr>
              <p:cNvPr id="77" name="Rectangle"/>
              <p:cNvSpPr/>
              <p:nvPr/>
            </p:nvSpPr>
            <p:spPr>
              <a:xfrm>
                <a:off x="3964960" y="5236209"/>
                <a:ext cx="994356" cy="1049108"/>
              </a:xfrm>
              <a:prstGeom prst="rect">
                <a:avLst/>
              </a:prstGeom>
              <a:gradFill flip="none" rotWithShape="1">
                <a:gsLst>
                  <a:gs pos="25000">
                    <a:srgbClr val="000000">
                      <a:lumMod val="50000"/>
                      <a:lumOff val="50000"/>
                    </a:srgbClr>
                  </a:gs>
                  <a:gs pos="100000">
                    <a:srgbClr val="000000">
                      <a:lumMod val="75000"/>
                      <a:lumOff val="25000"/>
                    </a:srgbClr>
                  </a:gs>
                </a:gsLst>
                <a:lin ang="2089255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34289" tIns="34289" rIns="34289" bIns="34289" numCol="1" anchor="ctr">
                <a:noAutofit/>
              </a:bodyPr>
              <a:lstStyle/>
              <a:p>
                <a:pPr marL="0" marR="0" lvl="0" indent="0" algn="ctr" defTabSz="914400" eaLnBrk="1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900" b="0" i="0" u="none" strike="noStrike" kern="0" cap="none" spc="0" normalizeH="0" baseline="0" noProof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venir Next"/>
                  <a:sym typeface="Avenir Next"/>
                </a:endParaRPr>
              </a:p>
            </p:txBody>
          </p:sp>
        </p:grpSp>
        <p:sp>
          <p:nvSpPr>
            <p:cNvPr id="74" name="TextBox 52"/>
            <p:cNvSpPr txBox="1"/>
            <p:nvPr/>
          </p:nvSpPr>
          <p:spPr>
            <a:xfrm>
              <a:off x="5494090" y="4018116"/>
              <a:ext cx="4698874" cy="936207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34289" tIns="34289" rIns="34289" bIns="34289">
              <a:spAutoFit/>
            </a:bodyPr>
            <a:lstStyle>
              <a:lvl1pPr>
                <a:defRPr sz="2100">
                  <a:solidFill>
                    <a:srgbClr val="535353"/>
                  </a:solidFill>
                </a:defRPr>
              </a:lvl1pPr>
            </a:lstStyle>
            <a:p>
              <a:pPr marL="257175" marR="0" lvl="0" indent="-257175" defTabSz="9144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tr-TR" b="0" i="0" u="none" strike="noStrike" kern="0" cap="none" spc="0" normalizeH="0" baseline="0" noProof="0" dirty="0">
                  <a:ln>
                    <a:noFill/>
                  </a:ln>
                  <a:solidFill>
                    <a:srgbClr val="535353"/>
                  </a:solidFill>
                  <a:effectLst/>
                  <a:uLnTx/>
                  <a:uFillTx/>
                  <a:latin typeface="Avenir Next"/>
                  <a:sym typeface="Avenir Next"/>
                </a:rPr>
                <a:t>Yük Detayları</a:t>
              </a:r>
            </a:p>
            <a:p>
              <a:pPr marL="257175" marR="0" lvl="0" indent="-257175" defTabSz="9144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tr-TR" b="0" i="0" u="none" strike="noStrike" kern="0" cap="none" spc="0" normalizeH="0" baseline="0" noProof="0" dirty="0">
                  <a:ln>
                    <a:noFill/>
                  </a:ln>
                  <a:solidFill>
                    <a:srgbClr val="535353"/>
                  </a:solidFill>
                  <a:effectLst/>
                  <a:uLnTx/>
                  <a:uFillTx/>
                  <a:latin typeface="Avenir Next"/>
                  <a:sym typeface="Avenir Next"/>
                </a:rPr>
                <a:t>Teslim Alma Tarihleri</a:t>
              </a:r>
            </a:p>
            <a:p>
              <a:pPr marL="0" marR="0" lvl="0" indent="0" defTabSz="9144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rgbClr val="535353"/>
                </a:solidFill>
                <a:effectLst/>
                <a:uLnTx/>
                <a:uFillTx/>
                <a:latin typeface="Avenir Next"/>
                <a:sym typeface="Avenir Next"/>
              </a:endParaRPr>
            </a:p>
          </p:txBody>
        </p:sp>
        <p:sp>
          <p:nvSpPr>
            <p:cNvPr id="75" name="TextBox 52"/>
            <p:cNvSpPr txBox="1"/>
            <p:nvPr/>
          </p:nvSpPr>
          <p:spPr>
            <a:xfrm>
              <a:off x="2206458" y="4183192"/>
              <a:ext cx="2555388" cy="85284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34289" tIns="34289" rIns="34289" bIns="34289">
              <a:spAutoFit/>
            </a:bodyPr>
            <a:lstStyle>
              <a:lvl1pPr>
                <a:defRPr sz="3000"/>
              </a:lvl1pPr>
            </a:lstStyle>
            <a:p>
              <a:pPr marL="0" marR="0" lvl="0" indent="0" algn="ctr" defTabSz="9144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venir Next"/>
                  <a:sym typeface="Avenir Next"/>
                </a:rPr>
                <a:t>Sipariş Detayları</a:t>
              </a:r>
              <a:r>
                <a:rPr kumimoji="0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venir Next"/>
                  <a:sym typeface="Avenir Next"/>
                </a:rPr>
                <a:t>     </a:t>
              </a:r>
            </a:p>
          </p:txBody>
        </p:sp>
      </p:grpSp>
      <p:grpSp>
        <p:nvGrpSpPr>
          <p:cNvPr id="78" name="Group 77"/>
          <p:cNvGrpSpPr/>
          <p:nvPr/>
        </p:nvGrpSpPr>
        <p:grpSpPr>
          <a:xfrm>
            <a:off x="269824" y="2430848"/>
            <a:ext cx="5590989" cy="1436107"/>
            <a:chOff x="1933592" y="1600777"/>
            <a:chExt cx="8528959" cy="1290237"/>
          </a:xfrm>
        </p:grpSpPr>
        <p:sp>
          <p:nvSpPr>
            <p:cNvPr id="79" name="Shape"/>
            <p:cNvSpPr/>
            <p:nvPr/>
          </p:nvSpPr>
          <p:spPr>
            <a:xfrm>
              <a:off x="4695512" y="1622086"/>
              <a:ext cx="5767039" cy="105963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19550" y="0"/>
                  </a:lnTo>
                  <a:lnTo>
                    <a:pt x="21600" y="10799"/>
                  </a:lnTo>
                  <a:lnTo>
                    <a:pt x="1955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22846">
                  <a:srgbClr val="FFFFFF"/>
                </a:gs>
                <a:gs pos="63322">
                  <a:srgbClr val="E6EAEB"/>
                </a:gs>
                <a:gs pos="99960">
                  <a:srgbClr val="CDD5D8"/>
                </a:gs>
              </a:gsLst>
              <a:lin ang="2089255" scaled="0"/>
            </a:gradFill>
            <a:ln w="12700" cap="flat">
              <a:noFill/>
              <a:miter lim="400000"/>
            </a:ln>
            <a:effectLst/>
          </p:spPr>
          <p:txBody>
            <a:bodyPr wrap="square" lIns="34289" tIns="34289" rIns="34289" bIns="34289" numCol="1" anchor="ctr">
              <a:noAutofit/>
            </a:bodyPr>
            <a:lstStyle/>
            <a:p>
              <a:pPr algn="ctr" hangingPunct="0"/>
              <a:endParaRPr sz="900" kern="0">
                <a:solidFill>
                  <a:srgbClr val="FFFFFF"/>
                </a:solidFill>
                <a:latin typeface="Avenir Next"/>
                <a:sym typeface="Avenir Next"/>
              </a:endParaRPr>
            </a:p>
          </p:txBody>
        </p:sp>
        <p:pic>
          <p:nvPicPr>
            <p:cNvPr id="80" name="TinyPPT" descr="TinyPPT"/>
            <p:cNvPicPr>
              <a:picLocks noChangeAspect="1"/>
            </p:cNvPicPr>
            <p:nvPr/>
          </p:nvPicPr>
          <p:blipFill>
            <a:blip r:embed="rId8">
              <a:extLst/>
            </a:blip>
            <a:srcRect l="9717" t="84849" r="7962"/>
            <a:stretch>
              <a:fillRect/>
            </a:stretch>
          </p:blipFill>
          <p:spPr>
            <a:xfrm>
              <a:off x="4729490" y="2646556"/>
              <a:ext cx="4943780" cy="228030"/>
            </a:xfrm>
            <a:prstGeom prst="rect">
              <a:avLst/>
            </a:prstGeom>
            <a:ln w="12700">
              <a:miter lim="400000"/>
            </a:ln>
          </p:spPr>
        </p:pic>
        <p:grpSp>
          <p:nvGrpSpPr>
            <p:cNvPr id="81" name="Group 80"/>
            <p:cNvGrpSpPr/>
            <p:nvPr/>
          </p:nvGrpSpPr>
          <p:grpSpPr>
            <a:xfrm>
              <a:off x="1933592" y="1600777"/>
              <a:ext cx="2992347" cy="1290237"/>
              <a:chOff x="3877602" y="2090289"/>
              <a:chExt cx="1087470" cy="1300079"/>
            </a:xfrm>
          </p:grpSpPr>
          <p:sp>
            <p:nvSpPr>
              <p:cNvPr id="84" name="Shape"/>
              <p:cNvSpPr/>
              <p:nvPr/>
            </p:nvSpPr>
            <p:spPr>
              <a:xfrm>
                <a:off x="3877602" y="2100131"/>
                <a:ext cx="94792" cy="129023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lnTo>
                      <a:pt x="21464" y="4016"/>
                    </a:lnTo>
                    <a:lnTo>
                      <a:pt x="21600" y="21600"/>
                    </a:lnTo>
                    <a:lnTo>
                      <a:pt x="0" y="17615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1890">
                    <a:srgbClr val="FF2A70"/>
                  </a:gs>
                  <a:gs pos="64135">
                    <a:srgbClr val="E1359B"/>
                  </a:gs>
                  <a:gs pos="98899">
                    <a:srgbClr val="C23FC6"/>
                  </a:gs>
                </a:gsLst>
                <a:lin ang="2089255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34289" tIns="34289" rIns="34289" bIns="34289" numCol="1" anchor="ctr">
                <a:noAutofit/>
              </a:bodyPr>
              <a:lstStyle/>
              <a:p>
                <a:pPr algn="ctr" hangingPunct="0"/>
                <a:endParaRPr sz="900" kern="0">
                  <a:solidFill>
                    <a:srgbClr val="FFFFFF"/>
                  </a:solidFill>
                  <a:latin typeface="Avenir Next"/>
                  <a:sym typeface="Avenir Next"/>
                </a:endParaRPr>
              </a:p>
            </p:txBody>
          </p:sp>
          <p:sp>
            <p:nvSpPr>
              <p:cNvPr id="85" name="Triangle"/>
              <p:cNvSpPr/>
              <p:nvPr/>
            </p:nvSpPr>
            <p:spPr>
              <a:xfrm>
                <a:off x="4873885" y="2090289"/>
                <a:ext cx="91187" cy="25048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lnTo>
                      <a:pt x="166" y="21483"/>
                    </a:lnTo>
                    <a:lnTo>
                      <a:pt x="21600" y="216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7B9B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34289" tIns="34289" rIns="34289" bIns="34289" numCol="1" anchor="t">
                <a:noAutofit/>
              </a:bodyPr>
              <a:lstStyle/>
              <a:p>
                <a:pPr algn="ctr" hangingPunct="0"/>
                <a:endParaRPr sz="900" kern="0">
                  <a:solidFill>
                    <a:srgbClr val="FFFFFF"/>
                  </a:solidFill>
                  <a:latin typeface="Avenir Next"/>
                  <a:sym typeface="Avenir Next"/>
                </a:endParaRPr>
              </a:p>
            </p:txBody>
          </p:sp>
          <p:sp>
            <p:nvSpPr>
              <p:cNvPr id="86" name="Rectangle"/>
              <p:cNvSpPr/>
              <p:nvPr/>
            </p:nvSpPr>
            <p:spPr>
              <a:xfrm>
                <a:off x="3969694" y="2338473"/>
                <a:ext cx="994424" cy="1049108"/>
              </a:xfrm>
              <a:prstGeom prst="rect">
                <a:avLst/>
              </a:prstGeom>
              <a:gradFill flip="none" rotWithShape="1">
                <a:gsLst>
                  <a:gs pos="1890">
                    <a:srgbClr val="FF2A70"/>
                  </a:gs>
                  <a:gs pos="64135">
                    <a:srgbClr val="E1359B"/>
                  </a:gs>
                  <a:gs pos="98899">
                    <a:srgbClr val="C23FC6"/>
                  </a:gs>
                </a:gsLst>
                <a:lin ang="2089255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34289" tIns="34289" rIns="34289" bIns="34289" numCol="1" anchor="ctr">
                <a:noAutofit/>
              </a:bodyPr>
              <a:lstStyle/>
              <a:p>
                <a:pPr algn="ctr" hangingPunct="0"/>
                <a:endParaRPr sz="900" kern="0">
                  <a:solidFill>
                    <a:srgbClr val="FFFFFF"/>
                  </a:solidFill>
                  <a:latin typeface="Avenir Next"/>
                  <a:sym typeface="Avenir Next"/>
                </a:endParaRPr>
              </a:p>
            </p:txBody>
          </p:sp>
        </p:grpSp>
        <p:sp>
          <p:nvSpPr>
            <p:cNvPr id="82" name="TextBox 52"/>
            <p:cNvSpPr txBox="1"/>
            <p:nvPr/>
          </p:nvSpPr>
          <p:spPr>
            <a:xfrm>
              <a:off x="2022497" y="1965522"/>
              <a:ext cx="2912901" cy="84602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34289" tIns="34289" rIns="34289" bIns="34289">
              <a:spAutoFit/>
            </a:bodyPr>
            <a:lstStyle>
              <a:lvl1pPr>
                <a:defRPr sz="3000"/>
              </a:lvl1pPr>
            </a:lstStyle>
            <a:p>
              <a:pPr algn="ctr" hangingPunct="0"/>
              <a:r>
                <a:rPr lang="tr-TR" sz="2400" b="1" kern="0" dirty="0">
                  <a:solidFill>
                    <a:srgbClr val="FFFFFF"/>
                  </a:solidFill>
                  <a:latin typeface="Avenir Next"/>
                  <a:sym typeface="Avenir Next"/>
                </a:rPr>
                <a:t>Operasyon  Detayları</a:t>
              </a:r>
              <a:endParaRPr sz="2400" b="1" kern="0" dirty="0">
                <a:solidFill>
                  <a:srgbClr val="FFFFFF"/>
                </a:solidFill>
                <a:latin typeface="Avenir Next"/>
                <a:sym typeface="Avenir Next"/>
              </a:endParaRPr>
            </a:p>
          </p:txBody>
        </p:sp>
        <p:sp>
          <p:nvSpPr>
            <p:cNvPr id="83" name="TextBox 52"/>
            <p:cNvSpPr txBox="1"/>
            <p:nvPr/>
          </p:nvSpPr>
          <p:spPr>
            <a:xfrm>
              <a:off x="5558729" y="1660397"/>
              <a:ext cx="4369369" cy="933235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34289" tIns="34289" rIns="34289" bIns="34289">
              <a:spAutoFit/>
            </a:bodyPr>
            <a:lstStyle>
              <a:lvl1pPr>
                <a:defRPr sz="2100">
                  <a:solidFill>
                    <a:srgbClr val="535353"/>
                  </a:solidFill>
                </a:defRPr>
              </a:lvl1pPr>
            </a:lstStyle>
            <a:p>
              <a:pPr marL="257175" indent="-257175" hangingPunct="0">
                <a:buFont typeface="Arial" panose="020B0604020202020204" pitchFamily="34" charset="0"/>
                <a:buChar char="•"/>
              </a:pPr>
              <a:r>
                <a:rPr lang="tr-TR" kern="0" dirty="0">
                  <a:latin typeface="Avenir Next"/>
                  <a:sym typeface="Avenir Next"/>
                </a:rPr>
                <a:t>Maliyet Katsayıları</a:t>
              </a:r>
            </a:p>
            <a:p>
              <a:pPr marL="257175" indent="-257175" hangingPunct="0">
                <a:buFont typeface="Arial" panose="020B0604020202020204" pitchFamily="34" charset="0"/>
                <a:buChar char="•"/>
              </a:pPr>
              <a:r>
                <a:rPr lang="tr-TR" kern="0" dirty="0">
                  <a:latin typeface="Avenir Next"/>
                  <a:sym typeface="Avenir Next"/>
                </a:rPr>
                <a:t>Tedarikçi Bilgileri</a:t>
              </a:r>
            </a:p>
            <a:p>
              <a:pPr marL="257175" indent="-257175" hangingPunct="0">
                <a:buFont typeface="Arial" panose="020B0604020202020204" pitchFamily="34" charset="0"/>
                <a:buChar char="•"/>
              </a:pPr>
              <a:r>
                <a:rPr lang="tr-TR" kern="0" dirty="0">
                  <a:latin typeface="Avenir Next"/>
                  <a:sym typeface="Avenir Next"/>
                </a:rPr>
                <a:t>Teslimat Süreleri</a:t>
              </a:r>
            </a:p>
          </p:txBody>
        </p:sp>
      </p:grpSp>
      <p:grpSp>
        <p:nvGrpSpPr>
          <p:cNvPr id="87" name="Group 86"/>
          <p:cNvGrpSpPr/>
          <p:nvPr/>
        </p:nvGrpSpPr>
        <p:grpSpPr>
          <a:xfrm>
            <a:off x="5857747" y="2302125"/>
            <a:ext cx="3361922" cy="3173697"/>
            <a:chOff x="1048475" y="2673812"/>
            <a:chExt cx="3361922" cy="3173697"/>
          </a:xfrm>
        </p:grpSpPr>
        <p:sp>
          <p:nvSpPr>
            <p:cNvPr id="88" name="Circle"/>
            <p:cNvSpPr/>
            <p:nvPr/>
          </p:nvSpPr>
          <p:spPr>
            <a:xfrm>
              <a:off x="1476816" y="2778551"/>
              <a:ext cx="2536386" cy="2536386"/>
            </a:xfrm>
            <a:prstGeom prst="ellipse">
              <a:avLst/>
            </a:prstGeom>
            <a:gradFill>
              <a:gsLst>
                <a:gs pos="22846">
                  <a:srgbClr val="FFFFFF"/>
                </a:gs>
                <a:gs pos="63322">
                  <a:srgbClr val="E6EAEB"/>
                </a:gs>
                <a:gs pos="99960">
                  <a:srgbClr val="CDD5D8"/>
                </a:gs>
              </a:gsLst>
              <a:lin ang="2089255"/>
            </a:gradFill>
            <a:ln w="12700">
              <a:miter lim="400000"/>
            </a:ln>
            <a:effectLst>
              <a:outerShdw blurRad="152400" dist="90035" dir="2315233" rotWithShape="0">
                <a:srgbClr val="000000">
                  <a:alpha val="38297"/>
                </a:srgbClr>
              </a:outerShdw>
            </a:effectLst>
          </p:spPr>
          <p:txBody>
            <a:bodyPr lIns="45719" rIns="45719" anchor="ctr"/>
            <a:lstStyle/>
            <a:p>
              <a:endParaRPr/>
            </a:p>
          </p:txBody>
        </p:sp>
        <p:grpSp>
          <p:nvGrpSpPr>
            <p:cNvPr id="89" name="Group"/>
            <p:cNvGrpSpPr/>
            <p:nvPr/>
          </p:nvGrpSpPr>
          <p:grpSpPr>
            <a:xfrm>
              <a:off x="1048475" y="3763775"/>
              <a:ext cx="3361922" cy="2083734"/>
              <a:chOff x="0" y="0"/>
              <a:chExt cx="3361921" cy="2083733"/>
            </a:xfrm>
          </p:grpSpPr>
          <p:grpSp>
            <p:nvGrpSpPr>
              <p:cNvPr id="93" name="Group"/>
              <p:cNvGrpSpPr/>
              <p:nvPr/>
            </p:nvGrpSpPr>
            <p:grpSpPr>
              <a:xfrm>
                <a:off x="306568" y="707812"/>
                <a:ext cx="532687" cy="756119"/>
                <a:chOff x="0" y="0"/>
                <a:chExt cx="532686" cy="756117"/>
              </a:xfrm>
            </p:grpSpPr>
            <p:sp>
              <p:nvSpPr>
                <p:cNvPr id="124" name="Circle"/>
                <p:cNvSpPr/>
                <p:nvPr/>
              </p:nvSpPr>
              <p:spPr>
                <a:xfrm>
                  <a:off x="371272" y="594703"/>
                  <a:ext cx="161415" cy="161415"/>
                </a:xfrm>
                <a:prstGeom prst="ellipse">
                  <a:avLst/>
                </a:prstGeom>
                <a:solidFill>
                  <a:srgbClr val="535353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125" name="Circle"/>
                <p:cNvSpPr/>
                <p:nvPr/>
              </p:nvSpPr>
              <p:spPr>
                <a:xfrm>
                  <a:off x="130537" y="282243"/>
                  <a:ext cx="45445" cy="45445"/>
                </a:xfrm>
                <a:prstGeom prst="ellipse">
                  <a:avLst/>
                </a:prstGeom>
                <a:solidFill>
                  <a:srgbClr val="535353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126" name="Circle"/>
                <p:cNvSpPr/>
                <p:nvPr/>
              </p:nvSpPr>
              <p:spPr>
                <a:xfrm>
                  <a:off x="218738" y="419837"/>
                  <a:ext cx="45445" cy="45445"/>
                </a:xfrm>
                <a:prstGeom prst="ellipse">
                  <a:avLst/>
                </a:prstGeom>
                <a:solidFill>
                  <a:srgbClr val="535353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127" name="Circle"/>
                <p:cNvSpPr/>
                <p:nvPr/>
              </p:nvSpPr>
              <p:spPr>
                <a:xfrm>
                  <a:off x="321052" y="532734"/>
                  <a:ext cx="45444" cy="45445"/>
                </a:xfrm>
                <a:prstGeom prst="ellipse">
                  <a:avLst/>
                </a:prstGeom>
                <a:solidFill>
                  <a:srgbClr val="535353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128" name="Circle"/>
                <p:cNvSpPr/>
                <p:nvPr/>
              </p:nvSpPr>
              <p:spPr>
                <a:xfrm>
                  <a:off x="0" y="0"/>
                  <a:ext cx="45444" cy="45444"/>
                </a:xfrm>
                <a:prstGeom prst="ellipse">
                  <a:avLst/>
                </a:prstGeom>
                <a:solidFill>
                  <a:srgbClr val="535353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129" name="Circle"/>
                <p:cNvSpPr/>
                <p:nvPr/>
              </p:nvSpPr>
              <p:spPr>
                <a:xfrm>
                  <a:off x="52920" y="144649"/>
                  <a:ext cx="45445" cy="45445"/>
                </a:xfrm>
                <a:prstGeom prst="ellipse">
                  <a:avLst/>
                </a:prstGeom>
                <a:solidFill>
                  <a:srgbClr val="535353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endParaRPr/>
                </a:p>
              </p:txBody>
            </p:sp>
          </p:grpSp>
          <p:grpSp>
            <p:nvGrpSpPr>
              <p:cNvPr id="94" name="Group"/>
              <p:cNvGrpSpPr/>
              <p:nvPr/>
            </p:nvGrpSpPr>
            <p:grpSpPr>
              <a:xfrm rot="19183398">
                <a:off x="1083307" y="1245056"/>
                <a:ext cx="532688" cy="756118"/>
                <a:chOff x="0" y="0"/>
                <a:chExt cx="532686" cy="756117"/>
              </a:xfrm>
            </p:grpSpPr>
            <p:sp>
              <p:nvSpPr>
                <p:cNvPr id="118" name="Circle"/>
                <p:cNvSpPr/>
                <p:nvPr/>
              </p:nvSpPr>
              <p:spPr>
                <a:xfrm>
                  <a:off x="371272" y="594703"/>
                  <a:ext cx="161415" cy="161415"/>
                </a:xfrm>
                <a:prstGeom prst="ellipse">
                  <a:avLst/>
                </a:prstGeom>
                <a:solidFill>
                  <a:srgbClr val="535353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119" name="Circle"/>
                <p:cNvSpPr/>
                <p:nvPr/>
              </p:nvSpPr>
              <p:spPr>
                <a:xfrm>
                  <a:off x="0" y="0"/>
                  <a:ext cx="45444" cy="45444"/>
                </a:xfrm>
                <a:prstGeom prst="ellipse">
                  <a:avLst/>
                </a:prstGeom>
                <a:solidFill>
                  <a:srgbClr val="535353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120" name="Circle"/>
                <p:cNvSpPr/>
                <p:nvPr/>
              </p:nvSpPr>
              <p:spPr>
                <a:xfrm>
                  <a:off x="52920" y="144649"/>
                  <a:ext cx="45445" cy="45445"/>
                </a:xfrm>
                <a:prstGeom prst="ellipse">
                  <a:avLst/>
                </a:prstGeom>
                <a:solidFill>
                  <a:srgbClr val="535353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121" name="Circle"/>
                <p:cNvSpPr/>
                <p:nvPr/>
              </p:nvSpPr>
              <p:spPr>
                <a:xfrm>
                  <a:off x="130537" y="282243"/>
                  <a:ext cx="45445" cy="45445"/>
                </a:xfrm>
                <a:prstGeom prst="ellipse">
                  <a:avLst/>
                </a:prstGeom>
                <a:solidFill>
                  <a:srgbClr val="535353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122" name="Circle"/>
                <p:cNvSpPr/>
                <p:nvPr/>
              </p:nvSpPr>
              <p:spPr>
                <a:xfrm>
                  <a:off x="218738" y="419837"/>
                  <a:ext cx="45445" cy="45445"/>
                </a:xfrm>
                <a:prstGeom prst="ellipse">
                  <a:avLst/>
                </a:prstGeom>
                <a:solidFill>
                  <a:srgbClr val="535353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123" name="Circle"/>
                <p:cNvSpPr/>
                <p:nvPr/>
              </p:nvSpPr>
              <p:spPr>
                <a:xfrm>
                  <a:off x="321052" y="532734"/>
                  <a:ext cx="45444" cy="45445"/>
                </a:xfrm>
                <a:prstGeom prst="ellipse">
                  <a:avLst/>
                </a:prstGeom>
                <a:solidFill>
                  <a:srgbClr val="535353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endParaRPr/>
                </a:p>
              </p:txBody>
            </p:sp>
          </p:grpSp>
          <p:grpSp>
            <p:nvGrpSpPr>
              <p:cNvPr id="95" name="Group"/>
              <p:cNvGrpSpPr/>
              <p:nvPr/>
            </p:nvGrpSpPr>
            <p:grpSpPr>
              <a:xfrm rot="16871660">
                <a:off x="1993352" y="1167135"/>
                <a:ext cx="532688" cy="756119"/>
                <a:chOff x="0" y="0"/>
                <a:chExt cx="532686" cy="756117"/>
              </a:xfrm>
            </p:grpSpPr>
            <p:sp>
              <p:nvSpPr>
                <p:cNvPr id="112" name="Circle"/>
                <p:cNvSpPr/>
                <p:nvPr/>
              </p:nvSpPr>
              <p:spPr>
                <a:xfrm>
                  <a:off x="371272" y="594703"/>
                  <a:ext cx="161415" cy="161415"/>
                </a:xfrm>
                <a:prstGeom prst="ellipse">
                  <a:avLst/>
                </a:prstGeom>
                <a:solidFill>
                  <a:srgbClr val="535353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113" name="Circle"/>
                <p:cNvSpPr/>
                <p:nvPr/>
              </p:nvSpPr>
              <p:spPr>
                <a:xfrm>
                  <a:off x="0" y="0"/>
                  <a:ext cx="45444" cy="45444"/>
                </a:xfrm>
                <a:prstGeom prst="ellipse">
                  <a:avLst/>
                </a:prstGeom>
                <a:solidFill>
                  <a:srgbClr val="535353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114" name="Circle"/>
                <p:cNvSpPr/>
                <p:nvPr/>
              </p:nvSpPr>
              <p:spPr>
                <a:xfrm>
                  <a:off x="52920" y="144649"/>
                  <a:ext cx="45445" cy="45445"/>
                </a:xfrm>
                <a:prstGeom prst="ellipse">
                  <a:avLst/>
                </a:prstGeom>
                <a:solidFill>
                  <a:srgbClr val="535353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115" name="Circle"/>
                <p:cNvSpPr/>
                <p:nvPr/>
              </p:nvSpPr>
              <p:spPr>
                <a:xfrm>
                  <a:off x="130537" y="282243"/>
                  <a:ext cx="45445" cy="45445"/>
                </a:xfrm>
                <a:prstGeom prst="ellipse">
                  <a:avLst/>
                </a:prstGeom>
                <a:solidFill>
                  <a:srgbClr val="535353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116" name="Circle"/>
                <p:cNvSpPr/>
                <p:nvPr/>
              </p:nvSpPr>
              <p:spPr>
                <a:xfrm>
                  <a:off x="218738" y="419837"/>
                  <a:ext cx="45445" cy="45445"/>
                </a:xfrm>
                <a:prstGeom prst="ellipse">
                  <a:avLst/>
                </a:prstGeom>
                <a:solidFill>
                  <a:srgbClr val="535353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117" name="Circle"/>
                <p:cNvSpPr/>
                <p:nvPr/>
              </p:nvSpPr>
              <p:spPr>
                <a:xfrm>
                  <a:off x="321052" y="532734"/>
                  <a:ext cx="45444" cy="45445"/>
                </a:xfrm>
                <a:prstGeom prst="ellipse">
                  <a:avLst/>
                </a:prstGeom>
                <a:solidFill>
                  <a:srgbClr val="535353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endParaRPr/>
                </a:p>
              </p:txBody>
            </p:sp>
          </p:grpSp>
          <p:grpSp>
            <p:nvGrpSpPr>
              <p:cNvPr id="96" name="Group"/>
              <p:cNvGrpSpPr/>
              <p:nvPr/>
            </p:nvGrpSpPr>
            <p:grpSpPr>
              <a:xfrm rot="14345431">
                <a:off x="2634395" y="509529"/>
                <a:ext cx="532687" cy="756118"/>
                <a:chOff x="0" y="0"/>
                <a:chExt cx="532686" cy="756117"/>
              </a:xfrm>
            </p:grpSpPr>
            <p:sp>
              <p:nvSpPr>
                <p:cNvPr id="106" name="Circle"/>
                <p:cNvSpPr/>
                <p:nvPr/>
              </p:nvSpPr>
              <p:spPr>
                <a:xfrm rot="21600000">
                  <a:off x="371272" y="594703"/>
                  <a:ext cx="161415" cy="161415"/>
                </a:xfrm>
                <a:prstGeom prst="ellipse">
                  <a:avLst/>
                </a:prstGeom>
                <a:solidFill>
                  <a:srgbClr val="535353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107" name="Circle"/>
                <p:cNvSpPr/>
                <p:nvPr/>
              </p:nvSpPr>
              <p:spPr>
                <a:xfrm rot="21600000">
                  <a:off x="-1" y="-1"/>
                  <a:ext cx="45445" cy="45445"/>
                </a:xfrm>
                <a:prstGeom prst="ellipse">
                  <a:avLst/>
                </a:prstGeom>
                <a:solidFill>
                  <a:srgbClr val="535353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108" name="Circle"/>
                <p:cNvSpPr/>
                <p:nvPr/>
              </p:nvSpPr>
              <p:spPr>
                <a:xfrm rot="21600000">
                  <a:off x="52920" y="144649"/>
                  <a:ext cx="45445" cy="45445"/>
                </a:xfrm>
                <a:prstGeom prst="ellipse">
                  <a:avLst/>
                </a:prstGeom>
                <a:solidFill>
                  <a:srgbClr val="535353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109" name="Circle"/>
                <p:cNvSpPr/>
                <p:nvPr/>
              </p:nvSpPr>
              <p:spPr>
                <a:xfrm rot="21600000">
                  <a:off x="130537" y="282243"/>
                  <a:ext cx="45445" cy="45445"/>
                </a:xfrm>
                <a:prstGeom prst="ellipse">
                  <a:avLst/>
                </a:prstGeom>
                <a:solidFill>
                  <a:srgbClr val="535353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110" name="Circle"/>
                <p:cNvSpPr/>
                <p:nvPr/>
              </p:nvSpPr>
              <p:spPr>
                <a:xfrm rot="21600000">
                  <a:off x="218738" y="419837"/>
                  <a:ext cx="45445" cy="45445"/>
                </a:xfrm>
                <a:prstGeom prst="ellipse">
                  <a:avLst/>
                </a:prstGeom>
                <a:solidFill>
                  <a:srgbClr val="535353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111" name="Circle"/>
                <p:cNvSpPr/>
                <p:nvPr/>
              </p:nvSpPr>
              <p:spPr>
                <a:xfrm rot="21600000">
                  <a:off x="321052" y="532734"/>
                  <a:ext cx="45444" cy="45445"/>
                </a:xfrm>
                <a:prstGeom prst="ellipse">
                  <a:avLst/>
                </a:prstGeom>
                <a:solidFill>
                  <a:srgbClr val="535353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endParaRPr/>
                </a:p>
              </p:txBody>
            </p:sp>
          </p:grpSp>
          <p:grpSp>
            <p:nvGrpSpPr>
              <p:cNvPr id="97" name="Group"/>
              <p:cNvGrpSpPr/>
              <p:nvPr/>
            </p:nvGrpSpPr>
            <p:grpSpPr>
              <a:xfrm rot="2347059">
                <a:off x="104416" y="96703"/>
                <a:ext cx="402150" cy="473875"/>
                <a:chOff x="130537" y="282243"/>
                <a:chExt cx="402148" cy="473873"/>
              </a:xfrm>
            </p:grpSpPr>
            <p:sp>
              <p:nvSpPr>
                <p:cNvPr id="102" name="Circle"/>
                <p:cNvSpPr/>
                <p:nvPr/>
              </p:nvSpPr>
              <p:spPr>
                <a:xfrm rot="21600000">
                  <a:off x="371272" y="594703"/>
                  <a:ext cx="161415" cy="161415"/>
                </a:xfrm>
                <a:prstGeom prst="ellipse">
                  <a:avLst/>
                </a:prstGeom>
                <a:solidFill>
                  <a:srgbClr val="535353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103" name="Circle"/>
                <p:cNvSpPr/>
                <p:nvPr/>
              </p:nvSpPr>
              <p:spPr>
                <a:xfrm rot="21600000">
                  <a:off x="130537" y="282243"/>
                  <a:ext cx="58145" cy="58145"/>
                </a:xfrm>
                <a:prstGeom prst="ellipse">
                  <a:avLst/>
                </a:prstGeom>
                <a:solidFill>
                  <a:srgbClr val="535353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104" name="Circle"/>
                <p:cNvSpPr/>
                <p:nvPr/>
              </p:nvSpPr>
              <p:spPr>
                <a:xfrm rot="21600000">
                  <a:off x="218738" y="419837"/>
                  <a:ext cx="58145" cy="58145"/>
                </a:xfrm>
                <a:prstGeom prst="ellipse">
                  <a:avLst/>
                </a:prstGeom>
                <a:solidFill>
                  <a:srgbClr val="535353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105" name="Circle"/>
                <p:cNvSpPr/>
                <p:nvPr/>
              </p:nvSpPr>
              <p:spPr>
                <a:xfrm rot="21600000">
                  <a:off x="321052" y="532734"/>
                  <a:ext cx="58144" cy="58145"/>
                </a:xfrm>
                <a:prstGeom prst="ellipse">
                  <a:avLst/>
                </a:prstGeom>
                <a:solidFill>
                  <a:srgbClr val="535353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endParaRPr/>
                </a:p>
              </p:txBody>
            </p:sp>
          </p:grpSp>
          <p:grpSp>
            <p:nvGrpSpPr>
              <p:cNvPr id="98" name="Group"/>
              <p:cNvGrpSpPr/>
              <p:nvPr/>
            </p:nvGrpSpPr>
            <p:grpSpPr>
              <a:xfrm rot="19155062" flipH="1">
                <a:off x="2950976" y="43745"/>
                <a:ext cx="248659" cy="308636"/>
                <a:chOff x="130537" y="282243"/>
                <a:chExt cx="248658" cy="308635"/>
              </a:xfrm>
            </p:grpSpPr>
            <p:sp>
              <p:nvSpPr>
                <p:cNvPr id="99" name="Circle"/>
                <p:cNvSpPr/>
                <p:nvPr/>
              </p:nvSpPr>
              <p:spPr>
                <a:xfrm rot="21600000">
                  <a:off x="130537" y="282243"/>
                  <a:ext cx="58145" cy="58145"/>
                </a:xfrm>
                <a:prstGeom prst="ellipse">
                  <a:avLst/>
                </a:prstGeom>
                <a:solidFill>
                  <a:srgbClr val="535353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100" name="Circle"/>
                <p:cNvSpPr/>
                <p:nvPr/>
              </p:nvSpPr>
              <p:spPr>
                <a:xfrm rot="21600000">
                  <a:off x="218738" y="419837"/>
                  <a:ext cx="58145" cy="58145"/>
                </a:xfrm>
                <a:prstGeom prst="ellipse">
                  <a:avLst/>
                </a:prstGeom>
                <a:solidFill>
                  <a:srgbClr val="535353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101" name="Circle"/>
                <p:cNvSpPr/>
                <p:nvPr/>
              </p:nvSpPr>
              <p:spPr>
                <a:xfrm rot="21600000">
                  <a:off x="321052" y="532734"/>
                  <a:ext cx="58144" cy="58145"/>
                </a:xfrm>
                <a:prstGeom prst="ellipse">
                  <a:avLst/>
                </a:prstGeom>
                <a:solidFill>
                  <a:srgbClr val="535353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endParaRPr/>
                </a:p>
              </p:txBody>
            </p:sp>
          </p:grpSp>
        </p:grpSp>
        <p:sp>
          <p:nvSpPr>
            <p:cNvPr id="90" name="Line"/>
            <p:cNvSpPr/>
            <p:nvPr/>
          </p:nvSpPr>
          <p:spPr>
            <a:xfrm>
              <a:off x="1379547" y="2673812"/>
              <a:ext cx="2726986" cy="10427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217" extrusionOk="0">
                  <a:moveTo>
                    <a:pt x="0" y="21217"/>
                  </a:moveTo>
                  <a:cubicBezTo>
                    <a:pt x="1297" y="9002"/>
                    <a:pt x="5549" y="397"/>
                    <a:pt x="10475" y="13"/>
                  </a:cubicBezTo>
                  <a:cubicBezTo>
                    <a:pt x="15574" y="-383"/>
                    <a:pt x="20139" y="8079"/>
                    <a:pt x="21600" y="20634"/>
                  </a:cubicBezTo>
                </a:path>
              </a:pathLst>
            </a:custGeom>
            <a:ln w="50800">
              <a:solidFill>
                <a:srgbClr val="535353"/>
              </a:solidFill>
              <a:miter/>
            </a:ln>
          </p:spPr>
          <p:txBody>
            <a:bodyPr lIns="45719" rIns="45719"/>
            <a:lstStyle/>
            <a:p>
              <a:endParaRPr/>
            </a:p>
          </p:txBody>
        </p:sp>
        <p:sp>
          <p:nvSpPr>
            <p:cNvPr id="91" name="Google Shape;449;p15"/>
            <p:cNvSpPr/>
            <p:nvPr/>
          </p:nvSpPr>
          <p:spPr>
            <a:xfrm>
              <a:off x="1977436" y="3049115"/>
              <a:ext cx="1588800" cy="7386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r>
                <a:rPr lang="tr-TR" sz="2100" b="1" kern="0" dirty="0" smtClean="0">
                  <a:solidFill>
                    <a:srgbClr val="404040"/>
                  </a:solidFill>
                  <a:latin typeface="Arial"/>
                  <a:cs typeface="Arial"/>
                  <a:sym typeface="Arial"/>
                </a:rPr>
                <a:t>SEZGİSEL METOT</a:t>
              </a:r>
              <a:endParaRPr sz="2100" b="1" kern="0" dirty="0">
                <a:solidFill>
                  <a:srgbClr val="404040"/>
                </a:solidFill>
                <a:latin typeface="Arial"/>
                <a:cs typeface="Arial"/>
                <a:sym typeface="Arial"/>
              </a:endParaRPr>
            </a:p>
          </p:txBody>
        </p:sp>
        <p:pic>
          <p:nvPicPr>
            <p:cNvPr id="92" name="Picture 18" descr="gears gif ile ilgili gÃ¶rsel sonucu"/>
            <p:cNvPicPr>
              <a:picLocks noChangeAspect="1" noChangeArrowheads="1" noCrop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09230" y="3696641"/>
              <a:ext cx="1997550" cy="14570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026694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Karar Destek Sistemi</a:t>
            </a:r>
            <a:endParaRPr lang="en-US" dirty="0"/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2172574121"/>
              </p:ext>
            </p:extLst>
          </p:nvPr>
        </p:nvGraphicFramePr>
        <p:xfrm>
          <a:off x="-4363" y="5382"/>
          <a:ext cx="9152726" cy="6666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6" name="Block Arc 15"/>
          <p:cNvSpPr/>
          <p:nvPr/>
        </p:nvSpPr>
        <p:spPr>
          <a:xfrm>
            <a:off x="-2317577" y="788334"/>
            <a:ext cx="7624522" cy="6579131"/>
          </a:xfrm>
          <a:prstGeom prst="blockArc">
            <a:avLst>
              <a:gd name="adj1" fmla="val 18900000"/>
              <a:gd name="adj2" fmla="val 2700000"/>
              <a:gd name="adj3" fmla="val 379"/>
            </a:avLst>
          </a:prstGeom>
          <a:solidFill>
            <a:schemeClr val="tx1"/>
          </a:solidFill>
          <a:ln w="57150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sp>
      <p:grpSp>
        <p:nvGrpSpPr>
          <p:cNvPr id="17" name="Group 16"/>
          <p:cNvGrpSpPr/>
          <p:nvPr/>
        </p:nvGrpSpPr>
        <p:grpSpPr>
          <a:xfrm>
            <a:off x="4525732" y="2826866"/>
            <a:ext cx="3956383" cy="1101704"/>
            <a:chOff x="2786974" y="2282533"/>
            <a:chExt cx="3956383" cy="1101704"/>
          </a:xfrm>
        </p:grpSpPr>
        <p:sp>
          <p:nvSpPr>
            <p:cNvPr id="39" name="Rounded Rectangle"/>
            <p:cNvSpPr/>
            <p:nvPr/>
          </p:nvSpPr>
          <p:spPr>
            <a:xfrm flipH="1">
              <a:off x="3197521" y="2283685"/>
              <a:ext cx="654683" cy="1100552"/>
            </a:xfrm>
            <a:prstGeom prst="roundRect">
              <a:avLst>
                <a:gd name="adj" fmla="val 14129"/>
              </a:avLst>
            </a:prstGeom>
            <a:gradFill>
              <a:gsLst>
                <a:gs pos="1890">
                  <a:srgbClr val="FF2A70"/>
                </a:gs>
                <a:gs pos="64135">
                  <a:srgbClr val="E1359B"/>
                </a:gs>
                <a:gs pos="98899">
                  <a:srgbClr val="C23FC6"/>
                </a:gs>
              </a:gsLst>
              <a:lin ang="2089255"/>
            </a:gradFill>
            <a:ln w="12700">
              <a:miter lim="400000"/>
            </a:ln>
          </p:spPr>
          <p:txBody>
            <a:bodyPr lIns="53577" tIns="53577" rIns="53577" bIns="53577" anchor="ctr"/>
            <a:lstStyle/>
            <a:p>
              <a:endParaRPr sz="900"/>
            </a:p>
          </p:txBody>
        </p:sp>
        <p:sp>
          <p:nvSpPr>
            <p:cNvPr id="40" name="Rectangle"/>
            <p:cNvSpPr/>
            <p:nvPr/>
          </p:nvSpPr>
          <p:spPr>
            <a:xfrm flipH="1">
              <a:off x="3227450" y="2480887"/>
              <a:ext cx="3515907" cy="704997"/>
            </a:xfrm>
            <a:prstGeom prst="rect">
              <a:avLst/>
            </a:prstGeom>
            <a:gradFill>
              <a:gsLst>
                <a:gs pos="69000">
                  <a:srgbClr val="F8FCFF"/>
                </a:gs>
                <a:gs pos="99000">
                  <a:srgbClr val="B8BCC0"/>
                </a:gs>
              </a:gsLst>
              <a:lin ang="17400000"/>
            </a:gradFill>
            <a:ln w="12700">
              <a:miter lim="400000"/>
            </a:ln>
            <a:effectLst>
              <a:outerShdw blurRad="203200" dist="228600" dir="2118751" rotWithShape="0">
                <a:srgbClr val="000000">
                  <a:alpha val="23507"/>
                </a:srgbClr>
              </a:outerShdw>
            </a:effectLst>
          </p:spPr>
          <p:txBody>
            <a:bodyPr lIns="53577" tIns="53577" rIns="53577" bIns="53577" anchor="ctr"/>
            <a:lstStyle/>
            <a:p>
              <a:pPr defTabSz="1371600">
                <a:defRPr sz="3600"/>
              </a:pPr>
              <a:endParaRPr sz="2700"/>
            </a:p>
          </p:txBody>
        </p:sp>
        <p:sp>
          <p:nvSpPr>
            <p:cNvPr id="41" name="Shape"/>
            <p:cNvSpPr/>
            <p:nvPr/>
          </p:nvSpPr>
          <p:spPr>
            <a:xfrm rot="10800000">
              <a:off x="2787130" y="2828570"/>
              <a:ext cx="991361" cy="5537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11778" y="0"/>
                  </a:lnTo>
                  <a:lnTo>
                    <a:pt x="21600" y="21600"/>
                  </a:lnTo>
                  <a:lnTo>
                    <a:pt x="9980" y="21479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1100">
                  <a:srgbClr val="C23FC6"/>
                </a:gs>
                <a:gs pos="35864">
                  <a:srgbClr val="E1359B"/>
                </a:gs>
                <a:gs pos="98109">
                  <a:srgbClr val="FF2A70"/>
                </a:gs>
              </a:gsLst>
              <a:lin ang="2089255"/>
            </a:gradFill>
            <a:ln w="12700">
              <a:miter lim="400000"/>
            </a:ln>
          </p:spPr>
          <p:txBody>
            <a:bodyPr lIns="53577" tIns="53577" rIns="53577" bIns="53577" anchor="ctr"/>
            <a:lstStyle/>
            <a:p>
              <a:endParaRPr sz="900"/>
            </a:p>
          </p:txBody>
        </p:sp>
        <p:sp>
          <p:nvSpPr>
            <p:cNvPr id="42" name="Shape"/>
            <p:cNvSpPr/>
            <p:nvPr/>
          </p:nvSpPr>
          <p:spPr>
            <a:xfrm flipH="1">
              <a:off x="2786974" y="2282533"/>
              <a:ext cx="991517" cy="5499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11776" y="0"/>
                  </a:lnTo>
                  <a:lnTo>
                    <a:pt x="21600" y="21529"/>
                  </a:lnTo>
                  <a:lnTo>
                    <a:pt x="9951" y="216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1890">
                  <a:srgbClr val="FF2A70"/>
                </a:gs>
                <a:gs pos="64135">
                  <a:srgbClr val="E1359B"/>
                </a:gs>
                <a:gs pos="98899">
                  <a:srgbClr val="C23FC6"/>
                </a:gs>
              </a:gsLst>
              <a:lin ang="2089255"/>
            </a:gradFill>
            <a:ln w="12700">
              <a:miter lim="400000"/>
            </a:ln>
          </p:spPr>
          <p:txBody>
            <a:bodyPr lIns="53577" tIns="53577" rIns="53577" bIns="53577" anchor="ctr"/>
            <a:lstStyle/>
            <a:p>
              <a:endParaRPr sz="900"/>
            </a:p>
          </p:txBody>
        </p:sp>
        <p:sp>
          <p:nvSpPr>
            <p:cNvPr id="43" name="TextBox 52"/>
            <p:cNvSpPr txBox="1"/>
            <p:nvPr/>
          </p:nvSpPr>
          <p:spPr>
            <a:xfrm flipH="1">
              <a:off x="3778490" y="2656526"/>
              <a:ext cx="1861881" cy="40011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34289" rIns="34289">
              <a:spAutoFit/>
            </a:bodyPr>
            <a:lstStyle>
              <a:lvl1pPr>
                <a:defRPr sz="2100">
                  <a:solidFill>
                    <a:srgbClr val="535353"/>
                  </a:solidFill>
                </a:defRPr>
              </a:lvl1pPr>
            </a:lstStyle>
            <a:p>
              <a:r>
                <a:rPr lang="tr-TR" sz="2000" b="1" dirty="0"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ARAÇ SAYISI</a:t>
              </a:r>
              <a:endParaRPr sz="2000" b="1" dirty="0"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pic>
          <p:nvPicPr>
            <p:cNvPr id="44" name="Picture 2" descr="truck icon in circle ile ilgili gÃ¶rsel sonucu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6015861" y="2549861"/>
              <a:ext cx="532165" cy="5321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8" name="Group 17"/>
          <p:cNvGrpSpPr/>
          <p:nvPr/>
        </p:nvGrpSpPr>
        <p:grpSpPr>
          <a:xfrm>
            <a:off x="4029974" y="5248792"/>
            <a:ext cx="3929593" cy="1101703"/>
            <a:chOff x="2813764" y="4542517"/>
            <a:chExt cx="3929593" cy="1101703"/>
          </a:xfrm>
        </p:grpSpPr>
        <p:sp>
          <p:nvSpPr>
            <p:cNvPr id="33" name="Rounded Rectangle"/>
            <p:cNvSpPr/>
            <p:nvPr/>
          </p:nvSpPr>
          <p:spPr>
            <a:xfrm flipH="1">
              <a:off x="3224310" y="4543669"/>
              <a:ext cx="654683" cy="1100551"/>
            </a:xfrm>
            <a:prstGeom prst="roundRect">
              <a:avLst>
                <a:gd name="adj" fmla="val 14129"/>
              </a:avLst>
            </a:prstGeom>
            <a:gradFill>
              <a:gsLst>
                <a:gs pos="22846">
                  <a:srgbClr val="4FACFE"/>
                </a:gs>
                <a:gs pos="63342">
                  <a:srgbClr val="28CFFE"/>
                </a:gs>
                <a:gs pos="100000">
                  <a:srgbClr val="00F2FE"/>
                </a:gs>
              </a:gsLst>
              <a:lin ang="2089255"/>
            </a:gradFill>
            <a:ln w="12700">
              <a:miter lim="400000"/>
            </a:ln>
          </p:spPr>
          <p:txBody>
            <a:bodyPr lIns="53577" tIns="53577" rIns="53577" bIns="53577" anchor="ctr"/>
            <a:lstStyle/>
            <a:p>
              <a:endParaRPr sz="900"/>
            </a:p>
          </p:txBody>
        </p:sp>
        <p:sp>
          <p:nvSpPr>
            <p:cNvPr id="34" name="Rectangle"/>
            <p:cNvSpPr/>
            <p:nvPr/>
          </p:nvSpPr>
          <p:spPr>
            <a:xfrm flipH="1">
              <a:off x="3227450" y="4740869"/>
              <a:ext cx="3515907" cy="704997"/>
            </a:xfrm>
            <a:prstGeom prst="rect">
              <a:avLst/>
            </a:prstGeom>
            <a:gradFill>
              <a:gsLst>
                <a:gs pos="69000">
                  <a:srgbClr val="F8FCFF"/>
                </a:gs>
                <a:gs pos="99000">
                  <a:srgbClr val="B8BCC0"/>
                </a:gs>
              </a:gsLst>
              <a:lin ang="17400000"/>
            </a:gradFill>
            <a:ln w="12700">
              <a:miter lim="400000"/>
            </a:ln>
            <a:effectLst>
              <a:outerShdw blurRad="203200" dist="228600" dir="2118751" rotWithShape="0">
                <a:srgbClr val="000000">
                  <a:alpha val="23507"/>
                </a:srgbClr>
              </a:outerShdw>
            </a:effectLst>
          </p:spPr>
          <p:txBody>
            <a:bodyPr lIns="53577" tIns="53577" rIns="53577" bIns="53577" anchor="ctr"/>
            <a:lstStyle/>
            <a:p>
              <a:pPr defTabSz="1371600">
                <a:defRPr sz="3600"/>
              </a:pPr>
              <a:endParaRPr sz="2700"/>
            </a:p>
          </p:txBody>
        </p:sp>
        <p:sp>
          <p:nvSpPr>
            <p:cNvPr id="35" name="Shape"/>
            <p:cNvSpPr/>
            <p:nvPr/>
          </p:nvSpPr>
          <p:spPr>
            <a:xfrm rot="10800000">
              <a:off x="2813920" y="5088553"/>
              <a:ext cx="991360" cy="5537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11778" y="0"/>
                  </a:lnTo>
                  <a:lnTo>
                    <a:pt x="21600" y="21600"/>
                  </a:lnTo>
                  <a:lnTo>
                    <a:pt x="9980" y="21479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00F2FE"/>
                </a:gs>
                <a:gs pos="36657">
                  <a:srgbClr val="28CFFE"/>
                </a:gs>
                <a:gs pos="77153">
                  <a:srgbClr val="4FACFE"/>
                </a:gs>
              </a:gsLst>
              <a:lin ang="2089255"/>
            </a:gradFill>
            <a:ln w="12700">
              <a:miter lim="400000"/>
            </a:ln>
          </p:spPr>
          <p:txBody>
            <a:bodyPr lIns="53577" tIns="53577" rIns="53577" bIns="53577" anchor="ctr"/>
            <a:lstStyle/>
            <a:p>
              <a:endParaRPr sz="900"/>
            </a:p>
          </p:txBody>
        </p:sp>
        <p:sp>
          <p:nvSpPr>
            <p:cNvPr id="36" name="Shape"/>
            <p:cNvSpPr/>
            <p:nvPr/>
          </p:nvSpPr>
          <p:spPr>
            <a:xfrm flipH="1">
              <a:off x="2813764" y="4542517"/>
              <a:ext cx="991516" cy="54990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11776" y="0"/>
                  </a:lnTo>
                  <a:lnTo>
                    <a:pt x="21600" y="21529"/>
                  </a:lnTo>
                  <a:lnTo>
                    <a:pt x="9951" y="216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22846">
                  <a:srgbClr val="4FACFE"/>
                </a:gs>
                <a:gs pos="63342">
                  <a:srgbClr val="28CFFE"/>
                </a:gs>
                <a:gs pos="100000">
                  <a:srgbClr val="00F2FE"/>
                </a:gs>
              </a:gsLst>
              <a:lin ang="2089255"/>
            </a:gradFill>
            <a:ln w="12700">
              <a:miter lim="400000"/>
            </a:ln>
          </p:spPr>
          <p:txBody>
            <a:bodyPr lIns="53577" tIns="53577" rIns="53577" bIns="53577" anchor="ctr"/>
            <a:lstStyle/>
            <a:p>
              <a:endParaRPr sz="900"/>
            </a:p>
          </p:txBody>
        </p:sp>
        <p:sp>
          <p:nvSpPr>
            <p:cNvPr id="37" name="TextBox 52"/>
            <p:cNvSpPr txBox="1"/>
            <p:nvPr/>
          </p:nvSpPr>
          <p:spPr>
            <a:xfrm flipH="1">
              <a:off x="3912562" y="4923626"/>
              <a:ext cx="1241335" cy="40011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34289" rIns="34289">
              <a:spAutoFit/>
            </a:bodyPr>
            <a:lstStyle>
              <a:lvl1pPr>
                <a:defRPr sz="2100">
                  <a:solidFill>
                    <a:srgbClr val="535353"/>
                  </a:solidFill>
                </a:defRPr>
              </a:lvl1pPr>
            </a:lstStyle>
            <a:p>
              <a:r>
                <a:rPr lang="tr-TR" sz="2000" b="1" dirty="0"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MALİYET</a:t>
              </a:r>
              <a:endParaRPr sz="2000" b="1" dirty="0"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pic>
          <p:nvPicPr>
            <p:cNvPr id="38" name="Picture 12" descr="cost icon in circle ile ilgili gÃ¶rsel sonucu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07482" y="4859462"/>
              <a:ext cx="537125" cy="5371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9" name="Group 18"/>
          <p:cNvGrpSpPr/>
          <p:nvPr/>
        </p:nvGrpSpPr>
        <p:grpSpPr>
          <a:xfrm>
            <a:off x="4576221" y="4077900"/>
            <a:ext cx="3939129" cy="1101704"/>
            <a:chOff x="2804228" y="3417293"/>
            <a:chExt cx="3939129" cy="1101704"/>
          </a:xfrm>
        </p:grpSpPr>
        <p:sp>
          <p:nvSpPr>
            <p:cNvPr id="27" name="Rounded Rectangle"/>
            <p:cNvSpPr/>
            <p:nvPr/>
          </p:nvSpPr>
          <p:spPr>
            <a:xfrm flipH="1">
              <a:off x="3214774" y="3418446"/>
              <a:ext cx="654683" cy="1100551"/>
            </a:xfrm>
            <a:prstGeom prst="roundRect">
              <a:avLst>
                <a:gd name="adj" fmla="val 14129"/>
              </a:avLst>
            </a:prstGeom>
            <a:gradFill>
              <a:gsLst>
                <a:gs pos="22846">
                  <a:srgbClr val="6428AA"/>
                </a:gs>
                <a:gs pos="63240">
                  <a:srgbClr val="863DC8"/>
                </a:gs>
                <a:gs pos="99804">
                  <a:srgbClr val="A852E6"/>
                </a:gs>
              </a:gsLst>
              <a:lin ang="2089255"/>
            </a:gradFill>
            <a:ln w="12700">
              <a:miter lim="400000"/>
            </a:ln>
          </p:spPr>
          <p:txBody>
            <a:bodyPr lIns="53577" tIns="53577" rIns="53577" bIns="53577" anchor="ctr"/>
            <a:lstStyle/>
            <a:p>
              <a:endParaRPr sz="900"/>
            </a:p>
          </p:txBody>
        </p:sp>
        <p:sp>
          <p:nvSpPr>
            <p:cNvPr id="28" name="Rectangle"/>
            <p:cNvSpPr/>
            <p:nvPr/>
          </p:nvSpPr>
          <p:spPr>
            <a:xfrm flipH="1">
              <a:off x="3227450" y="3615646"/>
              <a:ext cx="3515907" cy="704997"/>
            </a:xfrm>
            <a:prstGeom prst="rect">
              <a:avLst/>
            </a:prstGeom>
            <a:gradFill>
              <a:gsLst>
                <a:gs pos="69000">
                  <a:srgbClr val="F8FCFF"/>
                </a:gs>
                <a:gs pos="99000">
                  <a:srgbClr val="B8BCC0"/>
                </a:gs>
              </a:gsLst>
              <a:lin ang="17400000"/>
            </a:gradFill>
            <a:ln w="12700">
              <a:miter lim="400000"/>
            </a:ln>
            <a:effectLst>
              <a:outerShdw blurRad="203200" dist="228600" dir="2118751" rotWithShape="0">
                <a:srgbClr val="000000">
                  <a:alpha val="23507"/>
                </a:srgbClr>
              </a:outerShdw>
            </a:effectLst>
          </p:spPr>
          <p:txBody>
            <a:bodyPr lIns="53577" tIns="53577" rIns="53577" bIns="53577" anchor="ctr"/>
            <a:lstStyle/>
            <a:p>
              <a:pPr defTabSz="1371600">
                <a:defRPr sz="3600"/>
              </a:pPr>
              <a:endParaRPr sz="2700"/>
            </a:p>
          </p:txBody>
        </p:sp>
        <p:sp>
          <p:nvSpPr>
            <p:cNvPr id="29" name="Shape"/>
            <p:cNvSpPr/>
            <p:nvPr/>
          </p:nvSpPr>
          <p:spPr>
            <a:xfrm rot="10800000">
              <a:off x="2804384" y="3963330"/>
              <a:ext cx="991360" cy="55375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11778" y="0"/>
                  </a:lnTo>
                  <a:lnTo>
                    <a:pt x="21600" y="21600"/>
                  </a:lnTo>
                  <a:lnTo>
                    <a:pt x="9980" y="21479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195">
                  <a:srgbClr val="A852E6"/>
                </a:gs>
                <a:gs pos="36759">
                  <a:srgbClr val="863DC8"/>
                </a:gs>
                <a:gs pos="77153">
                  <a:srgbClr val="6428AA"/>
                </a:gs>
              </a:gsLst>
              <a:lin ang="2089255"/>
            </a:gradFill>
            <a:ln w="12700">
              <a:miter lim="400000"/>
            </a:ln>
          </p:spPr>
          <p:txBody>
            <a:bodyPr lIns="53577" tIns="53577" rIns="53577" bIns="53577" anchor="ctr"/>
            <a:lstStyle/>
            <a:p>
              <a:endParaRPr sz="900"/>
            </a:p>
          </p:txBody>
        </p:sp>
        <p:sp>
          <p:nvSpPr>
            <p:cNvPr id="30" name="Shape"/>
            <p:cNvSpPr/>
            <p:nvPr/>
          </p:nvSpPr>
          <p:spPr>
            <a:xfrm flipH="1">
              <a:off x="2804228" y="3417293"/>
              <a:ext cx="991516" cy="54990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11776" y="0"/>
                  </a:lnTo>
                  <a:lnTo>
                    <a:pt x="21600" y="21529"/>
                  </a:lnTo>
                  <a:lnTo>
                    <a:pt x="9951" y="216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22846">
                  <a:srgbClr val="6428AA"/>
                </a:gs>
                <a:gs pos="63240">
                  <a:srgbClr val="863DC8"/>
                </a:gs>
                <a:gs pos="99804">
                  <a:srgbClr val="A852E6"/>
                </a:gs>
              </a:gsLst>
              <a:lin ang="2089255"/>
            </a:gradFill>
            <a:ln w="12700">
              <a:miter lim="400000"/>
            </a:ln>
          </p:spPr>
          <p:txBody>
            <a:bodyPr lIns="53577" tIns="53577" rIns="53577" bIns="53577" anchor="ctr"/>
            <a:lstStyle/>
            <a:p>
              <a:endParaRPr sz="900"/>
            </a:p>
          </p:txBody>
        </p:sp>
        <p:sp>
          <p:nvSpPr>
            <p:cNvPr id="31" name="TextBox 52"/>
            <p:cNvSpPr txBox="1"/>
            <p:nvPr/>
          </p:nvSpPr>
          <p:spPr>
            <a:xfrm flipH="1">
              <a:off x="3869138" y="3810980"/>
              <a:ext cx="1659274" cy="40011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34289" rIns="34289">
              <a:spAutoFit/>
            </a:bodyPr>
            <a:lstStyle>
              <a:lvl1pPr>
                <a:defRPr sz="2100">
                  <a:solidFill>
                    <a:srgbClr val="535353"/>
                  </a:solidFill>
                </a:defRPr>
              </a:lvl1pPr>
            </a:lstStyle>
            <a:p>
              <a:r>
                <a:rPr lang="tr-TR" sz="2000" b="1" dirty="0"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ROTALAMA</a:t>
              </a:r>
              <a:endParaRPr sz="2000" b="1" dirty="0"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pic>
          <p:nvPicPr>
            <p:cNvPr id="32" name="Picture 10" descr="route icon in circle ile ilgili gÃ¶rsel sonucu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6015860" y="3751644"/>
              <a:ext cx="520367" cy="5203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" name="Group 19"/>
          <p:cNvGrpSpPr/>
          <p:nvPr/>
        </p:nvGrpSpPr>
        <p:grpSpPr>
          <a:xfrm>
            <a:off x="4029974" y="1665090"/>
            <a:ext cx="3956383" cy="1101704"/>
            <a:chOff x="2786974" y="1146621"/>
            <a:chExt cx="3956383" cy="1101704"/>
          </a:xfrm>
        </p:grpSpPr>
        <p:sp>
          <p:nvSpPr>
            <p:cNvPr id="21" name="Rounded Rectangle"/>
            <p:cNvSpPr/>
            <p:nvPr/>
          </p:nvSpPr>
          <p:spPr>
            <a:xfrm flipH="1">
              <a:off x="3197521" y="1147773"/>
              <a:ext cx="654683" cy="1100552"/>
            </a:xfrm>
            <a:prstGeom prst="roundRect">
              <a:avLst>
                <a:gd name="adj" fmla="val 14129"/>
              </a:avLst>
            </a:prstGeom>
            <a:gradFill>
              <a:gsLst>
                <a:gs pos="22846">
                  <a:srgbClr val="FF3847"/>
                </a:gs>
                <a:gs pos="63342">
                  <a:srgbClr val="FF7D25"/>
                </a:gs>
                <a:gs pos="100000">
                  <a:srgbClr val="FFC203"/>
                </a:gs>
              </a:gsLst>
              <a:lin ang="2089255"/>
            </a:gradFill>
            <a:ln w="12700">
              <a:miter lim="400000"/>
            </a:ln>
          </p:spPr>
          <p:txBody>
            <a:bodyPr lIns="53577" tIns="53577" rIns="53577" bIns="53577" anchor="ctr"/>
            <a:lstStyle/>
            <a:p>
              <a:endParaRPr sz="900"/>
            </a:p>
          </p:txBody>
        </p:sp>
        <p:sp>
          <p:nvSpPr>
            <p:cNvPr id="22" name="Rectangle"/>
            <p:cNvSpPr/>
            <p:nvPr/>
          </p:nvSpPr>
          <p:spPr>
            <a:xfrm flipH="1">
              <a:off x="3227450" y="1355663"/>
              <a:ext cx="3515907" cy="704997"/>
            </a:xfrm>
            <a:prstGeom prst="rect">
              <a:avLst/>
            </a:prstGeom>
            <a:gradFill>
              <a:gsLst>
                <a:gs pos="69000">
                  <a:srgbClr val="F8FCFF"/>
                </a:gs>
                <a:gs pos="99000">
                  <a:srgbClr val="B8BCC0"/>
                </a:gs>
              </a:gsLst>
              <a:lin ang="17400000"/>
            </a:gradFill>
            <a:ln w="12700">
              <a:miter lim="400000"/>
            </a:ln>
            <a:effectLst>
              <a:outerShdw blurRad="203200" dist="228600" dir="2118751" rotWithShape="0">
                <a:srgbClr val="000000">
                  <a:alpha val="23507"/>
                </a:srgbClr>
              </a:outerShdw>
            </a:effectLst>
          </p:spPr>
          <p:txBody>
            <a:bodyPr lIns="53577" tIns="53577" rIns="53577" bIns="53577" anchor="ctr"/>
            <a:lstStyle/>
            <a:p>
              <a:pPr defTabSz="1371600">
                <a:defRPr sz="3600"/>
              </a:pPr>
              <a:endParaRPr sz="2700"/>
            </a:p>
          </p:txBody>
        </p:sp>
        <p:sp>
          <p:nvSpPr>
            <p:cNvPr id="23" name="Shape"/>
            <p:cNvSpPr/>
            <p:nvPr/>
          </p:nvSpPr>
          <p:spPr>
            <a:xfrm rot="10800000">
              <a:off x="2787130" y="1692658"/>
              <a:ext cx="991361" cy="5537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11778" y="0"/>
                  </a:lnTo>
                  <a:lnTo>
                    <a:pt x="21600" y="21600"/>
                  </a:lnTo>
                  <a:lnTo>
                    <a:pt x="9980" y="21479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FFC203"/>
                </a:gs>
                <a:gs pos="36657">
                  <a:srgbClr val="FF7D25"/>
                </a:gs>
                <a:gs pos="77153">
                  <a:srgbClr val="FF3847"/>
                </a:gs>
              </a:gsLst>
              <a:lin ang="2089255"/>
            </a:gradFill>
            <a:ln w="12700">
              <a:miter lim="400000"/>
            </a:ln>
          </p:spPr>
          <p:txBody>
            <a:bodyPr lIns="53577" tIns="53577" rIns="53577" bIns="53577" anchor="ctr"/>
            <a:lstStyle/>
            <a:p>
              <a:endParaRPr sz="900"/>
            </a:p>
          </p:txBody>
        </p:sp>
        <p:sp>
          <p:nvSpPr>
            <p:cNvPr id="24" name="Shape"/>
            <p:cNvSpPr/>
            <p:nvPr/>
          </p:nvSpPr>
          <p:spPr>
            <a:xfrm flipH="1">
              <a:off x="2786974" y="1146621"/>
              <a:ext cx="991517" cy="5499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11776" y="0"/>
                  </a:lnTo>
                  <a:lnTo>
                    <a:pt x="21600" y="21529"/>
                  </a:lnTo>
                  <a:lnTo>
                    <a:pt x="9951" y="216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22846">
                  <a:srgbClr val="FF3847"/>
                </a:gs>
                <a:gs pos="63342">
                  <a:srgbClr val="FF7D25"/>
                </a:gs>
                <a:gs pos="100000">
                  <a:srgbClr val="FFC203"/>
                </a:gs>
              </a:gsLst>
              <a:lin ang="2089255"/>
            </a:gradFill>
            <a:ln w="12700">
              <a:miter lim="400000"/>
            </a:ln>
          </p:spPr>
          <p:txBody>
            <a:bodyPr lIns="53577" tIns="53577" rIns="53577" bIns="53577" anchor="ctr"/>
            <a:lstStyle/>
            <a:p>
              <a:endParaRPr sz="900"/>
            </a:p>
          </p:txBody>
        </p:sp>
        <p:sp>
          <p:nvSpPr>
            <p:cNvPr id="25" name="TextBox 52"/>
            <p:cNvSpPr txBox="1"/>
            <p:nvPr/>
          </p:nvSpPr>
          <p:spPr>
            <a:xfrm flipH="1">
              <a:off x="3693279" y="1533318"/>
              <a:ext cx="2114680" cy="40011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34289" rIns="34289">
              <a:spAutoFit/>
            </a:bodyPr>
            <a:lstStyle>
              <a:lvl1pPr>
                <a:defRPr sz="2100">
                  <a:solidFill>
                    <a:srgbClr val="535353"/>
                  </a:solidFill>
                </a:defRPr>
              </a:lvl1pPr>
            </a:lstStyle>
            <a:p>
              <a:r>
                <a:rPr lang="tr-TR" sz="2000" b="1" dirty="0"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SEVKİYAT TÜRÜ</a:t>
              </a:r>
              <a:endParaRPr sz="2000" b="1" dirty="0"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pic>
          <p:nvPicPr>
            <p:cNvPr id="26" name="Picture 4" descr="crossdock icon ile ilgili gÃ¶rsel sonucu"/>
            <p:cNvPicPr>
              <a:picLocks noChangeAspect="1" noChangeArrowheads="1"/>
            </p:cNvPicPr>
            <p:nvPr/>
          </p:nvPicPr>
          <p:blipFill rotWithShape="1">
            <a:blip r:embed="rId11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3252"/>
            <a:stretch/>
          </p:blipFill>
          <p:spPr bwMode="auto">
            <a:xfrm flipH="1">
              <a:off x="6004892" y="1406493"/>
              <a:ext cx="568824" cy="5831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" name="Group 4"/>
          <p:cNvGrpSpPr/>
          <p:nvPr/>
        </p:nvGrpSpPr>
        <p:grpSpPr>
          <a:xfrm>
            <a:off x="-523309" y="2211127"/>
            <a:ext cx="4730120" cy="3724678"/>
            <a:chOff x="228538" y="2574144"/>
            <a:chExt cx="4181859" cy="3273365"/>
          </a:xfrm>
        </p:grpSpPr>
        <p:sp>
          <p:nvSpPr>
            <p:cNvPr id="45" name="Circle"/>
            <p:cNvSpPr/>
            <p:nvPr/>
          </p:nvSpPr>
          <p:spPr>
            <a:xfrm>
              <a:off x="1476816" y="2778551"/>
              <a:ext cx="2536386" cy="2536386"/>
            </a:xfrm>
            <a:prstGeom prst="ellipse">
              <a:avLst/>
            </a:prstGeom>
            <a:gradFill>
              <a:gsLst>
                <a:gs pos="22846">
                  <a:srgbClr val="FFFFFF"/>
                </a:gs>
                <a:gs pos="63322">
                  <a:srgbClr val="E6EAEB"/>
                </a:gs>
                <a:gs pos="99960">
                  <a:srgbClr val="CDD5D8"/>
                </a:gs>
              </a:gsLst>
              <a:lin ang="2089255"/>
            </a:gradFill>
            <a:ln w="12700">
              <a:miter lim="400000"/>
            </a:ln>
            <a:effectLst>
              <a:outerShdw blurRad="152400" dist="90035" dir="2315233" rotWithShape="0">
                <a:srgbClr val="000000">
                  <a:alpha val="38297"/>
                </a:srgbClr>
              </a:outerShdw>
            </a:effectLst>
          </p:spPr>
          <p:txBody>
            <a:bodyPr lIns="45719" rIns="45719" anchor="ctr"/>
            <a:lstStyle/>
            <a:p>
              <a:endParaRPr/>
            </a:p>
          </p:txBody>
        </p:sp>
        <p:sp>
          <p:nvSpPr>
            <p:cNvPr id="85" name="Google Shape;449;p15"/>
            <p:cNvSpPr/>
            <p:nvPr/>
          </p:nvSpPr>
          <p:spPr>
            <a:xfrm>
              <a:off x="1912603" y="4359793"/>
              <a:ext cx="1658702" cy="6220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r>
                <a:rPr lang="tr-TR" sz="2000" b="1" kern="0" dirty="0">
                  <a:solidFill>
                    <a:srgbClr val="40404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cs typeface="Arial"/>
                  <a:sym typeface="Arial"/>
                </a:rPr>
                <a:t>ÖNERİLEN</a:t>
              </a:r>
              <a:endParaRPr sz="2000" b="1" kern="0" dirty="0">
                <a:solidFill>
                  <a:srgbClr val="40404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rial"/>
                <a:sym typeface="Arial"/>
              </a:endParaRPr>
            </a:p>
            <a:p>
              <a:pPr algn="ctr">
                <a:buClr>
                  <a:srgbClr val="000000"/>
                </a:buClr>
                <a:buFont typeface="Arial"/>
                <a:buNone/>
              </a:pPr>
              <a:r>
                <a:rPr lang="tr-TR" sz="2000" b="1" kern="0" dirty="0">
                  <a:solidFill>
                    <a:srgbClr val="40404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cs typeface="Arial"/>
                  <a:sym typeface="Arial"/>
                </a:rPr>
                <a:t>ROTA PLANI</a:t>
              </a:r>
              <a:endParaRPr sz="2000" b="1" kern="0" dirty="0">
                <a:solidFill>
                  <a:srgbClr val="40404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rial"/>
                <a:sym typeface="Arial"/>
              </a:endParaRPr>
            </a:p>
          </p:txBody>
        </p:sp>
        <p:grpSp>
          <p:nvGrpSpPr>
            <p:cNvPr id="4" name="Group 3"/>
            <p:cNvGrpSpPr/>
            <p:nvPr/>
          </p:nvGrpSpPr>
          <p:grpSpPr>
            <a:xfrm>
              <a:off x="228538" y="2574144"/>
              <a:ext cx="4181859" cy="3273365"/>
              <a:chOff x="228538" y="2574144"/>
              <a:chExt cx="4181859" cy="3273365"/>
            </a:xfrm>
          </p:grpSpPr>
          <p:graphicFrame>
            <p:nvGraphicFramePr>
              <p:cNvPr id="10" name="Diagram 9"/>
              <p:cNvGraphicFramePr/>
              <p:nvPr>
                <p:extLst>
                  <p:ext uri="{D42A27DB-BD31-4B8C-83A1-F6EECF244321}">
                    <p14:modId xmlns:p14="http://schemas.microsoft.com/office/powerpoint/2010/main" val="1255171375"/>
                  </p:ext>
                </p:extLst>
              </p:nvPr>
            </p:nvGraphicFramePr>
            <p:xfrm>
              <a:off x="228538" y="2574144"/>
              <a:ext cx="2815107" cy="3042499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12" r:lo="rId13" r:qs="rId14" r:cs="rId15"/>
              </a:graphicData>
            </a:graphic>
          </p:graphicFrame>
          <p:grpSp>
            <p:nvGrpSpPr>
              <p:cNvPr id="46" name="Group"/>
              <p:cNvGrpSpPr/>
              <p:nvPr/>
            </p:nvGrpSpPr>
            <p:grpSpPr>
              <a:xfrm>
                <a:off x="1048475" y="3763775"/>
                <a:ext cx="3361922" cy="2083734"/>
                <a:chOff x="0" y="0"/>
                <a:chExt cx="3361921" cy="2083733"/>
              </a:xfrm>
            </p:grpSpPr>
            <p:grpSp>
              <p:nvGrpSpPr>
                <p:cNvPr id="47" name="Group"/>
                <p:cNvGrpSpPr/>
                <p:nvPr/>
              </p:nvGrpSpPr>
              <p:grpSpPr>
                <a:xfrm>
                  <a:off x="306568" y="707812"/>
                  <a:ext cx="532687" cy="756119"/>
                  <a:chOff x="0" y="0"/>
                  <a:chExt cx="532686" cy="756117"/>
                </a:xfrm>
              </p:grpSpPr>
              <p:sp>
                <p:nvSpPr>
                  <p:cNvPr id="78" name="Circle"/>
                  <p:cNvSpPr/>
                  <p:nvPr/>
                </p:nvSpPr>
                <p:spPr>
                  <a:xfrm>
                    <a:off x="371272" y="594703"/>
                    <a:ext cx="161415" cy="161415"/>
                  </a:xfrm>
                  <a:prstGeom prst="ellipse">
                    <a:avLst/>
                  </a:prstGeom>
                  <a:solidFill>
                    <a:srgbClr val="535353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45719" tIns="45719" rIns="45719" bIns="45719" numCol="1" anchor="ctr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79" name="Circle"/>
                  <p:cNvSpPr/>
                  <p:nvPr/>
                </p:nvSpPr>
                <p:spPr>
                  <a:xfrm>
                    <a:off x="130537" y="282243"/>
                    <a:ext cx="45445" cy="45445"/>
                  </a:xfrm>
                  <a:prstGeom prst="ellipse">
                    <a:avLst/>
                  </a:prstGeom>
                  <a:solidFill>
                    <a:srgbClr val="535353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45719" tIns="45719" rIns="45719" bIns="45719" numCol="1" anchor="ctr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80" name="Circle"/>
                  <p:cNvSpPr/>
                  <p:nvPr/>
                </p:nvSpPr>
                <p:spPr>
                  <a:xfrm>
                    <a:off x="218738" y="419837"/>
                    <a:ext cx="45445" cy="45445"/>
                  </a:xfrm>
                  <a:prstGeom prst="ellipse">
                    <a:avLst/>
                  </a:prstGeom>
                  <a:solidFill>
                    <a:srgbClr val="535353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45719" tIns="45719" rIns="45719" bIns="45719" numCol="1" anchor="ctr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81" name="Circle"/>
                  <p:cNvSpPr/>
                  <p:nvPr/>
                </p:nvSpPr>
                <p:spPr>
                  <a:xfrm>
                    <a:off x="321052" y="532734"/>
                    <a:ext cx="45444" cy="45445"/>
                  </a:xfrm>
                  <a:prstGeom prst="ellipse">
                    <a:avLst/>
                  </a:prstGeom>
                  <a:solidFill>
                    <a:srgbClr val="535353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45719" tIns="45719" rIns="45719" bIns="45719" numCol="1" anchor="ctr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82" name="Circle"/>
                  <p:cNvSpPr/>
                  <p:nvPr/>
                </p:nvSpPr>
                <p:spPr>
                  <a:xfrm>
                    <a:off x="0" y="0"/>
                    <a:ext cx="45444" cy="45444"/>
                  </a:xfrm>
                  <a:prstGeom prst="ellipse">
                    <a:avLst/>
                  </a:prstGeom>
                  <a:solidFill>
                    <a:srgbClr val="535353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45719" tIns="45719" rIns="45719" bIns="45719" numCol="1" anchor="ctr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83" name="Circle"/>
                  <p:cNvSpPr/>
                  <p:nvPr/>
                </p:nvSpPr>
                <p:spPr>
                  <a:xfrm>
                    <a:off x="52920" y="144649"/>
                    <a:ext cx="45445" cy="45445"/>
                  </a:xfrm>
                  <a:prstGeom prst="ellipse">
                    <a:avLst/>
                  </a:prstGeom>
                  <a:solidFill>
                    <a:srgbClr val="535353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45719" tIns="45719" rIns="45719" bIns="45719" numCol="1" anchor="ctr">
                    <a:noAutofit/>
                  </a:bodyPr>
                  <a:lstStyle/>
                  <a:p>
                    <a:endParaRPr/>
                  </a:p>
                </p:txBody>
              </p:sp>
            </p:grpSp>
            <p:grpSp>
              <p:nvGrpSpPr>
                <p:cNvPr id="48" name="Group"/>
                <p:cNvGrpSpPr/>
                <p:nvPr/>
              </p:nvGrpSpPr>
              <p:grpSpPr>
                <a:xfrm rot="19183398">
                  <a:off x="1083307" y="1245056"/>
                  <a:ext cx="532688" cy="756118"/>
                  <a:chOff x="0" y="0"/>
                  <a:chExt cx="532686" cy="756117"/>
                </a:xfrm>
              </p:grpSpPr>
              <p:sp>
                <p:nvSpPr>
                  <p:cNvPr id="72" name="Circle"/>
                  <p:cNvSpPr/>
                  <p:nvPr/>
                </p:nvSpPr>
                <p:spPr>
                  <a:xfrm>
                    <a:off x="371272" y="594703"/>
                    <a:ext cx="161415" cy="161415"/>
                  </a:xfrm>
                  <a:prstGeom prst="ellipse">
                    <a:avLst/>
                  </a:prstGeom>
                  <a:solidFill>
                    <a:srgbClr val="535353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45719" tIns="45719" rIns="45719" bIns="45719" numCol="1" anchor="ctr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73" name="Circle"/>
                  <p:cNvSpPr/>
                  <p:nvPr/>
                </p:nvSpPr>
                <p:spPr>
                  <a:xfrm>
                    <a:off x="0" y="0"/>
                    <a:ext cx="45444" cy="45444"/>
                  </a:xfrm>
                  <a:prstGeom prst="ellipse">
                    <a:avLst/>
                  </a:prstGeom>
                  <a:solidFill>
                    <a:srgbClr val="535353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45719" tIns="45719" rIns="45719" bIns="45719" numCol="1" anchor="ctr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74" name="Circle"/>
                  <p:cNvSpPr/>
                  <p:nvPr/>
                </p:nvSpPr>
                <p:spPr>
                  <a:xfrm>
                    <a:off x="52920" y="144649"/>
                    <a:ext cx="45445" cy="45445"/>
                  </a:xfrm>
                  <a:prstGeom prst="ellipse">
                    <a:avLst/>
                  </a:prstGeom>
                  <a:solidFill>
                    <a:srgbClr val="535353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45719" tIns="45719" rIns="45719" bIns="45719" numCol="1" anchor="ctr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75" name="Circle"/>
                  <p:cNvSpPr/>
                  <p:nvPr/>
                </p:nvSpPr>
                <p:spPr>
                  <a:xfrm>
                    <a:off x="130537" y="282243"/>
                    <a:ext cx="45445" cy="45445"/>
                  </a:xfrm>
                  <a:prstGeom prst="ellipse">
                    <a:avLst/>
                  </a:prstGeom>
                  <a:solidFill>
                    <a:srgbClr val="535353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45719" tIns="45719" rIns="45719" bIns="45719" numCol="1" anchor="ctr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76" name="Circle"/>
                  <p:cNvSpPr/>
                  <p:nvPr/>
                </p:nvSpPr>
                <p:spPr>
                  <a:xfrm>
                    <a:off x="218738" y="419837"/>
                    <a:ext cx="45445" cy="45445"/>
                  </a:xfrm>
                  <a:prstGeom prst="ellipse">
                    <a:avLst/>
                  </a:prstGeom>
                  <a:solidFill>
                    <a:srgbClr val="535353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45719" tIns="45719" rIns="45719" bIns="45719" numCol="1" anchor="ctr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77" name="Circle"/>
                  <p:cNvSpPr/>
                  <p:nvPr/>
                </p:nvSpPr>
                <p:spPr>
                  <a:xfrm>
                    <a:off x="321052" y="532734"/>
                    <a:ext cx="45444" cy="45445"/>
                  </a:xfrm>
                  <a:prstGeom prst="ellipse">
                    <a:avLst/>
                  </a:prstGeom>
                  <a:solidFill>
                    <a:srgbClr val="535353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45719" tIns="45719" rIns="45719" bIns="45719" numCol="1" anchor="ctr">
                    <a:noAutofit/>
                  </a:bodyPr>
                  <a:lstStyle/>
                  <a:p>
                    <a:endParaRPr/>
                  </a:p>
                </p:txBody>
              </p:sp>
            </p:grpSp>
            <p:grpSp>
              <p:nvGrpSpPr>
                <p:cNvPr id="49" name="Group"/>
                <p:cNvGrpSpPr/>
                <p:nvPr/>
              </p:nvGrpSpPr>
              <p:grpSpPr>
                <a:xfrm rot="16871660">
                  <a:off x="1993352" y="1167135"/>
                  <a:ext cx="532688" cy="756119"/>
                  <a:chOff x="0" y="0"/>
                  <a:chExt cx="532686" cy="756117"/>
                </a:xfrm>
              </p:grpSpPr>
              <p:sp>
                <p:nvSpPr>
                  <p:cNvPr id="66" name="Circle"/>
                  <p:cNvSpPr/>
                  <p:nvPr/>
                </p:nvSpPr>
                <p:spPr>
                  <a:xfrm>
                    <a:off x="371272" y="594703"/>
                    <a:ext cx="161415" cy="161415"/>
                  </a:xfrm>
                  <a:prstGeom prst="ellipse">
                    <a:avLst/>
                  </a:prstGeom>
                  <a:solidFill>
                    <a:srgbClr val="535353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45719" tIns="45719" rIns="45719" bIns="45719" numCol="1" anchor="ctr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67" name="Circle"/>
                  <p:cNvSpPr/>
                  <p:nvPr/>
                </p:nvSpPr>
                <p:spPr>
                  <a:xfrm>
                    <a:off x="0" y="0"/>
                    <a:ext cx="45444" cy="45444"/>
                  </a:xfrm>
                  <a:prstGeom prst="ellipse">
                    <a:avLst/>
                  </a:prstGeom>
                  <a:solidFill>
                    <a:srgbClr val="535353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45719" tIns="45719" rIns="45719" bIns="45719" numCol="1" anchor="ctr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68" name="Circle"/>
                  <p:cNvSpPr/>
                  <p:nvPr/>
                </p:nvSpPr>
                <p:spPr>
                  <a:xfrm>
                    <a:off x="52920" y="144649"/>
                    <a:ext cx="45445" cy="45445"/>
                  </a:xfrm>
                  <a:prstGeom prst="ellipse">
                    <a:avLst/>
                  </a:prstGeom>
                  <a:solidFill>
                    <a:srgbClr val="535353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45719" tIns="45719" rIns="45719" bIns="45719" numCol="1" anchor="ctr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69" name="Circle"/>
                  <p:cNvSpPr/>
                  <p:nvPr/>
                </p:nvSpPr>
                <p:spPr>
                  <a:xfrm>
                    <a:off x="130537" y="282243"/>
                    <a:ext cx="45445" cy="45445"/>
                  </a:xfrm>
                  <a:prstGeom prst="ellipse">
                    <a:avLst/>
                  </a:prstGeom>
                  <a:solidFill>
                    <a:srgbClr val="535353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45719" tIns="45719" rIns="45719" bIns="45719" numCol="1" anchor="ctr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70" name="Circle"/>
                  <p:cNvSpPr/>
                  <p:nvPr/>
                </p:nvSpPr>
                <p:spPr>
                  <a:xfrm>
                    <a:off x="218738" y="419837"/>
                    <a:ext cx="45445" cy="45445"/>
                  </a:xfrm>
                  <a:prstGeom prst="ellipse">
                    <a:avLst/>
                  </a:prstGeom>
                  <a:solidFill>
                    <a:srgbClr val="535353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45719" tIns="45719" rIns="45719" bIns="45719" numCol="1" anchor="ctr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71" name="Circle"/>
                  <p:cNvSpPr/>
                  <p:nvPr/>
                </p:nvSpPr>
                <p:spPr>
                  <a:xfrm>
                    <a:off x="321052" y="532734"/>
                    <a:ext cx="45444" cy="45445"/>
                  </a:xfrm>
                  <a:prstGeom prst="ellipse">
                    <a:avLst/>
                  </a:prstGeom>
                  <a:solidFill>
                    <a:srgbClr val="535353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45719" tIns="45719" rIns="45719" bIns="45719" numCol="1" anchor="ctr">
                    <a:noAutofit/>
                  </a:bodyPr>
                  <a:lstStyle/>
                  <a:p>
                    <a:endParaRPr/>
                  </a:p>
                </p:txBody>
              </p:sp>
            </p:grpSp>
            <p:grpSp>
              <p:nvGrpSpPr>
                <p:cNvPr id="50" name="Group"/>
                <p:cNvGrpSpPr/>
                <p:nvPr/>
              </p:nvGrpSpPr>
              <p:grpSpPr>
                <a:xfrm rot="14345431">
                  <a:off x="2634395" y="509529"/>
                  <a:ext cx="532687" cy="756118"/>
                  <a:chOff x="0" y="0"/>
                  <a:chExt cx="532686" cy="756117"/>
                </a:xfrm>
              </p:grpSpPr>
              <p:sp>
                <p:nvSpPr>
                  <p:cNvPr id="60" name="Circle"/>
                  <p:cNvSpPr/>
                  <p:nvPr/>
                </p:nvSpPr>
                <p:spPr>
                  <a:xfrm rot="21600000">
                    <a:off x="371272" y="594703"/>
                    <a:ext cx="161415" cy="161415"/>
                  </a:xfrm>
                  <a:prstGeom prst="ellipse">
                    <a:avLst/>
                  </a:prstGeom>
                  <a:solidFill>
                    <a:srgbClr val="535353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45719" tIns="45719" rIns="45719" bIns="45719" numCol="1" anchor="ctr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61" name="Circle"/>
                  <p:cNvSpPr/>
                  <p:nvPr/>
                </p:nvSpPr>
                <p:spPr>
                  <a:xfrm rot="21600000">
                    <a:off x="-1" y="-1"/>
                    <a:ext cx="45445" cy="45445"/>
                  </a:xfrm>
                  <a:prstGeom prst="ellipse">
                    <a:avLst/>
                  </a:prstGeom>
                  <a:solidFill>
                    <a:srgbClr val="535353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45719" tIns="45719" rIns="45719" bIns="45719" numCol="1" anchor="ctr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62" name="Circle"/>
                  <p:cNvSpPr/>
                  <p:nvPr/>
                </p:nvSpPr>
                <p:spPr>
                  <a:xfrm rot="21600000">
                    <a:off x="52920" y="144649"/>
                    <a:ext cx="45445" cy="45445"/>
                  </a:xfrm>
                  <a:prstGeom prst="ellipse">
                    <a:avLst/>
                  </a:prstGeom>
                  <a:solidFill>
                    <a:srgbClr val="535353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45719" tIns="45719" rIns="45719" bIns="45719" numCol="1" anchor="ctr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63" name="Circle"/>
                  <p:cNvSpPr/>
                  <p:nvPr/>
                </p:nvSpPr>
                <p:spPr>
                  <a:xfrm rot="21600000">
                    <a:off x="130537" y="282243"/>
                    <a:ext cx="45445" cy="45445"/>
                  </a:xfrm>
                  <a:prstGeom prst="ellipse">
                    <a:avLst/>
                  </a:prstGeom>
                  <a:solidFill>
                    <a:srgbClr val="535353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45719" tIns="45719" rIns="45719" bIns="45719" numCol="1" anchor="ctr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64" name="Circle"/>
                  <p:cNvSpPr/>
                  <p:nvPr/>
                </p:nvSpPr>
                <p:spPr>
                  <a:xfrm rot="21600000">
                    <a:off x="218738" y="419837"/>
                    <a:ext cx="45445" cy="45445"/>
                  </a:xfrm>
                  <a:prstGeom prst="ellipse">
                    <a:avLst/>
                  </a:prstGeom>
                  <a:solidFill>
                    <a:srgbClr val="535353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45719" tIns="45719" rIns="45719" bIns="45719" numCol="1" anchor="ctr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65" name="Circle"/>
                  <p:cNvSpPr/>
                  <p:nvPr/>
                </p:nvSpPr>
                <p:spPr>
                  <a:xfrm rot="21600000">
                    <a:off x="321052" y="532734"/>
                    <a:ext cx="45444" cy="45445"/>
                  </a:xfrm>
                  <a:prstGeom prst="ellipse">
                    <a:avLst/>
                  </a:prstGeom>
                  <a:solidFill>
                    <a:srgbClr val="535353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45719" tIns="45719" rIns="45719" bIns="45719" numCol="1" anchor="ctr">
                    <a:noAutofit/>
                  </a:bodyPr>
                  <a:lstStyle/>
                  <a:p>
                    <a:endParaRPr/>
                  </a:p>
                </p:txBody>
              </p:sp>
            </p:grpSp>
            <p:grpSp>
              <p:nvGrpSpPr>
                <p:cNvPr id="51" name="Group"/>
                <p:cNvGrpSpPr/>
                <p:nvPr/>
              </p:nvGrpSpPr>
              <p:grpSpPr>
                <a:xfrm rot="2347059">
                  <a:off x="104416" y="96703"/>
                  <a:ext cx="402150" cy="473875"/>
                  <a:chOff x="130537" y="282243"/>
                  <a:chExt cx="402148" cy="473873"/>
                </a:xfrm>
              </p:grpSpPr>
              <p:sp>
                <p:nvSpPr>
                  <p:cNvPr id="56" name="Circle"/>
                  <p:cNvSpPr/>
                  <p:nvPr/>
                </p:nvSpPr>
                <p:spPr>
                  <a:xfrm rot="21600000">
                    <a:off x="371272" y="594703"/>
                    <a:ext cx="161415" cy="161415"/>
                  </a:xfrm>
                  <a:prstGeom prst="ellipse">
                    <a:avLst/>
                  </a:prstGeom>
                  <a:solidFill>
                    <a:srgbClr val="535353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45719" tIns="45719" rIns="45719" bIns="45719" numCol="1" anchor="ctr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57" name="Circle"/>
                  <p:cNvSpPr/>
                  <p:nvPr/>
                </p:nvSpPr>
                <p:spPr>
                  <a:xfrm rot="21600000">
                    <a:off x="130537" y="282243"/>
                    <a:ext cx="58145" cy="58145"/>
                  </a:xfrm>
                  <a:prstGeom prst="ellipse">
                    <a:avLst/>
                  </a:prstGeom>
                  <a:solidFill>
                    <a:srgbClr val="535353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45719" tIns="45719" rIns="45719" bIns="45719" numCol="1" anchor="ctr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58" name="Circle"/>
                  <p:cNvSpPr/>
                  <p:nvPr/>
                </p:nvSpPr>
                <p:spPr>
                  <a:xfrm rot="21600000">
                    <a:off x="218738" y="419837"/>
                    <a:ext cx="58145" cy="58145"/>
                  </a:xfrm>
                  <a:prstGeom prst="ellipse">
                    <a:avLst/>
                  </a:prstGeom>
                  <a:solidFill>
                    <a:srgbClr val="535353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45719" tIns="45719" rIns="45719" bIns="45719" numCol="1" anchor="ctr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59" name="Circle"/>
                  <p:cNvSpPr/>
                  <p:nvPr/>
                </p:nvSpPr>
                <p:spPr>
                  <a:xfrm rot="21600000">
                    <a:off x="321052" y="532734"/>
                    <a:ext cx="58144" cy="58145"/>
                  </a:xfrm>
                  <a:prstGeom prst="ellipse">
                    <a:avLst/>
                  </a:prstGeom>
                  <a:solidFill>
                    <a:srgbClr val="535353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45719" tIns="45719" rIns="45719" bIns="45719" numCol="1" anchor="ctr">
                    <a:noAutofit/>
                  </a:bodyPr>
                  <a:lstStyle/>
                  <a:p>
                    <a:endParaRPr/>
                  </a:p>
                </p:txBody>
              </p:sp>
            </p:grpSp>
            <p:grpSp>
              <p:nvGrpSpPr>
                <p:cNvPr id="52" name="Group"/>
                <p:cNvGrpSpPr/>
                <p:nvPr/>
              </p:nvGrpSpPr>
              <p:grpSpPr>
                <a:xfrm rot="19155062" flipH="1">
                  <a:off x="2950976" y="43745"/>
                  <a:ext cx="248659" cy="308636"/>
                  <a:chOff x="130537" y="282243"/>
                  <a:chExt cx="248658" cy="308635"/>
                </a:xfrm>
              </p:grpSpPr>
              <p:sp>
                <p:nvSpPr>
                  <p:cNvPr id="53" name="Circle"/>
                  <p:cNvSpPr/>
                  <p:nvPr/>
                </p:nvSpPr>
                <p:spPr>
                  <a:xfrm rot="21600000">
                    <a:off x="130537" y="282243"/>
                    <a:ext cx="58145" cy="58145"/>
                  </a:xfrm>
                  <a:prstGeom prst="ellipse">
                    <a:avLst/>
                  </a:prstGeom>
                  <a:solidFill>
                    <a:srgbClr val="535353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45719" tIns="45719" rIns="45719" bIns="45719" numCol="1" anchor="ctr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54" name="Circle"/>
                  <p:cNvSpPr/>
                  <p:nvPr/>
                </p:nvSpPr>
                <p:spPr>
                  <a:xfrm rot="21600000">
                    <a:off x="218738" y="419837"/>
                    <a:ext cx="58145" cy="58145"/>
                  </a:xfrm>
                  <a:prstGeom prst="ellipse">
                    <a:avLst/>
                  </a:prstGeom>
                  <a:solidFill>
                    <a:srgbClr val="535353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45719" tIns="45719" rIns="45719" bIns="45719" numCol="1" anchor="ctr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55" name="Circle"/>
                  <p:cNvSpPr/>
                  <p:nvPr/>
                </p:nvSpPr>
                <p:spPr>
                  <a:xfrm rot="21600000">
                    <a:off x="321052" y="532734"/>
                    <a:ext cx="58144" cy="58145"/>
                  </a:xfrm>
                  <a:prstGeom prst="ellipse">
                    <a:avLst/>
                  </a:prstGeom>
                  <a:solidFill>
                    <a:srgbClr val="535353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45719" tIns="45719" rIns="45719" bIns="45719" numCol="1" anchor="ctr">
                    <a:noAutofit/>
                  </a:bodyPr>
                  <a:lstStyle/>
                  <a:p>
                    <a:endParaRPr/>
                  </a:p>
                </p:txBody>
              </p:sp>
            </p:grpSp>
          </p:grpSp>
          <p:sp>
            <p:nvSpPr>
              <p:cNvPr id="84" name="Line"/>
              <p:cNvSpPr/>
              <p:nvPr/>
            </p:nvSpPr>
            <p:spPr>
              <a:xfrm>
                <a:off x="1379547" y="2673812"/>
                <a:ext cx="2726986" cy="104274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217" extrusionOk="0">
                    <a:moveTo>
                      <a:pt x="0" y="21217"/>
                    </a:moveTo>
                    <a:cubicBezTo>
                      <a:pt x="1297" y="9002"/>
                      <a:pt x="5549" y="397"/>
                      <a:pt x="10475" y="13"/>
                    </a:cubicBezTo>
                    <a:cubicBezTo>
                      <a:pt x="15574" y="-383"/>
                      <a:pt x="20139" y="8079"/>
                      <a:pt x="21600" y="20634"/>
                    </a:cubicBezTo>
                  </a:path>
                </a:pathLst>
              </a:custGeom>
              <a:ln w="50800">
                <a:solidFill>
                  <a:srgbClr val="535353"/>
                </a:solidFill>
                <a:miter/>
              </a:ln>
            </p:spPr>
            <p:txBody>
              <a:bodyPr lIns="45719" rIns="45719"/>
              <a:lstStyle/>
              <a:p>
                <a:endParaRPr/>
              </a:p>
            </p:txBody>
          </p:sp>
          <p:pic>
            <p:nvPicPr>
              <p:cNvPr id="86" name="Picture 18" descr="gears gif ile ilgili gÃ¶rsel sonucu"/>
              <p:cNvPicPr>
                <a:picLocks noChangeAspect="1" noChangeArrowheads="1" noCrop="1"/>
              </p:cNvPicPr>
              <p:nvPr/>
            </p:nvPicPr>
            <p:blipFill>
              <a:blip r:embed="rId1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711423" y="2949000"/>
                <a:ext cx="1997550" cy="14570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val="1029745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5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25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Karar Destek Sistemi Katkıları</a:t>
            </a:r>
            <a:endParaRPr lang="en-US" dirty="0"/>
          </a:p>
        </p:txBody>
      </p:sp>
      <p:grpSp>
        <p:nvGrpSpPr>
          <p:cNvPr id="9" name="Group 8"/>
          <p:cNvGrpSpPr/>
          <p:nvPr/>
        </p:nvGrpSpPr>
        <p:grpSpPr>
          <a:xfrm>
            <a:off x="1883582" y="1494520"/>
            <a:ext cx="4567016" cy="3540816"/>
            <a:chOff x="1883582" y="1494520"/>
            <a:chExt cx="4567016" cy="3540816"/>
          </a:xfrm>
        </p:grpSpPr>
        <p:grpSp>
          <p:nvGrpSpPr>
            <p:cNvPr id="25" name="Group 24"/>
            <p:cNvGrpSpPr/>
            <p:nvPr/>
          </p:nvGrpSpPr>
          <p:grpSpPr>
            <a:xfrm>
              <a:off x="2833856" y="1494520"/>
              <a:ext cx="3616742" cy="3540816"/>
              <a:chOff x="2773510" y="1494520"/>
              <a:chExt cx="3878992" cy="3797560"/>
            </a:xfrm>
          </p:grpSpPr>
          <p:sp>
            <p:nvSpPr>
              <p:cNvPr id="27" name="Flowchart: Sequential Access Storage 26"/>
              <p:cNvSpPr/>
              <p:nvPr/>
            </p:nvSpPr>
            <p:spPr>
              <a:xfrm rot="2824773">
                <a:off x="2814226" y="1453804"/>
                <a:ext cx="3797560" cy="3878992"/>
              </a:xfrm>
              <a:prstGeom prst="flowChartMagneticTape">
                <a:avLst/>
              </a:prstGeom>
              <a:solidFill>
                <a:schemeClr val="bg2">
                  <a:lumMod val="25000"/>
                  <a:alpha val="75000"/>
                </a:schemeClr>
              </a:solidFill>
              <a:ln w="635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28" name="Oval 27"/>
              <p:cNvSpPr/>
              <p:nvPr/>
            </p:nvSpPr>
            <p:spPr>
              <a:xfrm>
                <a:off x="2923940" y="1576608"/>
                <a:ext cx="3602196" cy="3604555"/>
              </a:xfrm>
              <a:prstGeom prst="ellipse">
                <a:avLst/>
              </a:prstGeom>
              <a:solidFill>
                <a:sysClr val="window" lastClr="FFFFFF"/>
              </a:solidFill>
              <a:ln w="38100" cap="flat" cmpd="sng" algn="ctr">
                <a:noFill/>
                <a:prstDash val="solid"/>
                <a:miter lim="800000"/>
              </a:ln>
              <a:effectLst/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endParaRPr>
              </a:p>
            </p:txBody>
          </p:sp>
        </p:grpSp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883582" y="1818906"/>
              <a:ext cx="3444385" cy="1683359"/>
            </a:xfrm>
            <a:prstGeom prst="rect">
              <a:avLst/>
            </a:prstGeom>
          </p:spPr>
        </p:pic>
      </p:grpSp>
      <p:sp>
        <p:nvSpPr>
          <p:cNvPr id="24" name="TextBox 11"/>
          <p:cNvSpPr txBox="1"/>
          <p:nvPr/>
        </p:nvSpPr>
        <p:spPr>
          <a:xfrm>
            <a:off x="4527253" y="2457008"/>
            <a:ext cx="20589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tr-TR" sz="4000" b="1" i="0" u="none" strike="noStrike" kern="1200" cap="none" spc="0" normalizeH="0" baseline="0" noProof="0" dirty="0">
                <a:ln>
                  <a:noFill/>
                </a:ln>
                <a:solidFill>
                  <a:srgbClr val="CF0031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  <a:sym typeface="Arial"/>
              </a:rPr>
              <a:t>%</a:t>
            </a:r>
            <a:r>
              <a:rPr kumimoji="0" lang="tr-TR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F0031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  <a:sym typeface="Arial"/>
              </a:rPr>
              <a:t>9,69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CF0031"/>
              </a:solidFill>
              <a:effectLst/>
              <a:uLnTx/>
              <a:uFillTx/>
              <a:latin typeface="Microsoft YaHei" panose="020B0503020204020204" pitchFamily="34" charset="-122"/>
              <a:ea typeface="Microsoft YaHei" panose="020B0503020204020204" pitchFamily="34" charset="-122"/>
              <a:cs typeface="+mn-cs"/>
              <a:sym typeface="Arial"/>
            </a:endParaRPr>
          </a:p>
        </p:txBody>
      </p:sp>
      <p:pic>
        <p:nvPicPr>
          <p:cNvPr id="29" name="Content Placeholder 3"/>
          <p:cNvPicPr>
            <a:picLocks noGrp="1" noChangeAspect="1"/>
          </p:cNvPicPr>
          <p:nvPr/>
        </p:nvPicPr>
        <p:blipFill>
          <a:blip r:embed="rId4" cstate="print">
            <a:clrChange>
              <a:clrFrom>
                <a:srgbClr val="F3FFFF"/>
              </a:clrFrom>
              <a:clrTo>
                <a:srgbClr val="F3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9378" y="2720481"/>
            <a:ext cx="2205636" cy="2014481"/>
          </a:xfrm>
          <a:prstGeom prst="rect">
            <a:avLst/>
          </a:prstGeom>
        </p:spPr>
      </p:pic>
      <p:sp>
        <p:nvSpPr>
          <p:cNvPr id="30" name="TextBox 21"/>
          <p:cNvSpPr txBox="1"/>
          <p:nvPr/>
        </p:nvSpPr>
        <p:spPr>
          <a:xfrm>
            <a:off x="6821683" y="3681183"/>
            <a:ext cx="116474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0000"/>
              </a:buClr>
              <a:buFont typeface="Arial"/>
              <a:buNone/>
            </a:pPr>
            <a:endParaRPr lang="en-US" sz="5400" b="1" dirty="0">
              <a:solidFill>
                <a:srgbClr val="C00000"/>
              </a:solidFill>
              <a:latin typeface="Microsoft YaHei" panose="020B0503020204020204" pitchFamily="34" charset="-122"/>
              <a:ea typeface="Microsoft YaHei" panose="020B0503020204020204" pitchFamily="34" charset="-122"/>
              <a:sym typeface="Arial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970165" y="5719779"/>
            <a:ext cx="52036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tr-TR" sz="2400" b="1" kern="0" dirty="0">
                <a:latin typeface="Microsoft YaHei" panose="020B0503020204020204" pitchFamily="34" charset="-122"/>
                <a:ea typeface="Microsoft YaHei" panose="020B0503020204020204" pitchFamily="34" charset="-122"/>
                <a:cs typeface="Arial"/>
                <a:sym typeface="Arial"/>
              </a:rPr>
              <a:t>Mevcut Sisteme Göre İyileştirme</a:t>
            </a:r>
          </a:p>
        </p:txBody>
      </p:sp>
      <p:sp>
        <p:nvSpPr>
          <p:cNvPr id="32" name="Rectangle 31"/>
          <p:cNvSpPr/>
          <p:nvPr/>
        </p:nvSpPr>
        <p:spPr>
          <a:xfrm>
            <a:off x="696709" y="1775399"/>
            <a:ext cx="1180296" cy="1180296"/>
          </a:xfrm>
          <a:prstGeom prst="rect">
            <a:avLst/>
          </a:prstGeom>
          <a:blipFill>
            <a:blip r:embed="rId5" cstate="print"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3000" b="-3000"/>
            </a:stretch>
          </a:blipFill>
          <a:ln w="12700" cap="flat" cmpd="sng" algn="ctr">
            <a:noFill/>
            <a:prstDash val="solid"/>
            <a:miter lim="800000"/>
          </a:ln>
          <a:effectLst/>
        </p:spPr>
      </p:sp>
      <p:sp>
        <p:nvSpPr>
          <p:cNvPr id="33" name="Oval 32"/>
          <p:cNvSpPr/>
          <p:nvPr/>
        </p:nvSpPr>
        <p:spPr>
          <a:xfrm>
            <a:off x="531390" y="3558229"/>
            <a:ext cx="1477107" cy="1477107"/>
          </a:xfrm>
          <a:prstGeom prst="ellipse">
            <a:avLst/>
          </a:prstGeom>
          <a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 cap="flat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  <a:miter lim="800000"/>
          </a:ln>
          <a:effectLst/>
        </p:spPr>
      </p:sp>
      <p:sp>
        <p:nvSpPr>
          <p:cNvPr id="34" name="Rectangle 33"/>
          <p:cNvSpPr/>
          <p:nvPr/>
        </p:nvSpPr>
        <p:spPr>
          <a:xfrm>
            <a:off x="7208938" y="1469100"/>
            <a:ext cx="1478430" cy="1478430"/>
          </a:xfrm>
          <a:prstGeom prst="rect">
            <a:avLst/>
          </a:prstGeom>
          <a:blipFill>
            <a:blip r:embed="rId7"/>
            <a:stretch>
              <a:fillRect/>
            </a:stretch>
          </a:blipFill>
          <a:ln w="0" cap="flat" cmpd="sng" algn="ctr">
            <a:noFill/>
            <a:prstDash val="solid"/>
            <a:miter lim="800000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FFFFFF">
                  <a:hueOff val="0"/>
                  <a:satOff val="0"/>
                  <a:lumOff val="0"/>
                  <a:alphaOff val="0"/>
                </a:srgbClr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7205321" y="3550844"/>
            <a:ext cx="1527144" cy="1527144"/>
          </a:xfrm>
          <a:prstGeom prst="rect">
            <a:avLst/>
          </a:prstGeom>
          <a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</p:spPr>
      </p:sp>
      <p:sp>
        <p:nvSpPr>
          <p:cNvPr id="36" name="TextBox 35"/>
          <p:cNvSpPr txBox="1"/>
          <p:nvPr/>
        </p:nvSpPr>
        <p:spPr>
          <a:xfrm>
            <a:off x="308413" y="2982344"/>
            <a:ext cx="1976637" cy="335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tr-TR" sz="1600" b="1" kern="0" dirty="0">
                <a:latin typeface="Microsoft YaHei" panose="020B0503020204020204" pitchFamily="34" charset="-122"/>
                <a:ea typeface="Microsoft YaHei" panose="020B0503020204020204" pitchFamily="34" charset="-122"/>
                <a:cs typeface="Arial"/>
                <a:sym typeface="Arial"/>
              </a:rPr>
              <a:t>SÜRDÜRÜLEBİLİR</a:t>
            </a:r>
            <a:endParaRPr lang="en-US" sz="1600" b="1" kern="0" dirty="0">
              <a:latin typeface="Microsoft YaHei" panose="020B0503020204020204" pitchFamily="34" charset="-122"/>
              <a:ea typeface="Microsoft YaHei" panose="020B0503020204020204" pitchFamily="34" charset="-122"/>
              <a:cs typeface="Arial"/>
              <a:sym typeface="Arial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348800" y="5121803"/>
            <a:ext cx="20794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tr-TR" sz="1400" b="1" kern="0" dirty="0">
                <a:latin typeface="Microsoft YaHei" panose="020B0503020204020204" pitchFamily="34" charset="-122"/>
                <a:ea typeface="Microsoft YaHei" panose="020B0503020204020204" pitchFamily="34" charset="-122"/>
                <a:cs typeface="Arial"/>
                <a:sym typeface="Arial"/>
              </a:rPr>
              <a:t>ZAMAN TASARRUFU</a:t>
            </a:r>
            <a:endParaRPr lang="en-US" sz="1400" b="1" kern="0" dirty="0">
              <a:latin typeface="Microsoft YaHei" panose="020B0503020204020204" pitchFamily="34" charset="-122"/>
              <a:ea typeface="Microsoft YaHei" panose="020B0503020204020204" pitchFamily="34" charset="-122"/>
              <a:cs typeface="Arial"/>
              <a:sym typeface="Arial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7298776" y="2998016"/>
            <a:ext cx="12987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tr-TR" sz="1600" b="1" kern="0" dirty="0">
                <a:latin typeface="Microsoft YaHei" panose="020B0503020204020204" pitchFamily="34" charset="-122"/>
                <a:ea typeface="Microsoft YaHei" panose="020B0503020204020204" pitchFamily="34" charset="-122"/>
                <a:cs typeface="Arial"/>
                <a:sym typeface="Arial"/>
              </a:rPr>
              <a:t>BÜTÜNSEL</a:t>
            </a:r>
            <a:endParaRPr lang="en-US" sz="1600" b="1" kern="0" dirty="0">
              <a:latin typeface="Microsoft YaHei" panose="020B0503020204020204" pitchFamily="34" charset="-122"/>
              <a:ea typeface="Microsoft YaHei" panose="020B0503020204020204" pitchFamily="34" charset="-122"/>
              <a:cs typeface="Arial"/>
              <a:sym typeface="Arial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7021861" y="5160837"/>
            <a:ext cx="18758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tr-TR" sz="1400" b="1" kern="0" dirty="0">
                <a:latin typeface="Microsoft YaHei" panose="020B0503020204020204" pitchFamily="34" charset="-122"/>
                <a:ea typeface="Microsoft YaHei" panose="020B0503020204020204" pitchFamily="34" charset="-122"/>
                <a:cs typeface="Arial"/>
                <a:sym typeface="Arial"/>
              </a:rPr>
              <a:t>KULLANICI DOSTU</a:t>
            </a:r>
            <a:endParaRPr lang="en-US" sz="1400" b="1" kern="0" dirty="0">
              <a:latin typeface="Microsoft YaHei" panose="020B0503020204020204" pitchFamily="34" charset="-122"/>
              <a:ea typeface="Microsoft YaHei" panose="020B0503020204020204" pitchFamily="34" charset="-122"/>
              <a:cs typeface="Arial"/>
              <a:sym typeface="Arial"/>
            </a:endParaRPr>
          </a:p>
        </p:txBody>
      </p:sp>
      <p:graphicFrame>
        <p:nvGraphicFramePr>
          <p:cNvPr id="21" name="Diagram 20"/>
          <p:cNvGraphicFramePr/>
          <p:nvPr>
            <p:extLst>
              <p:ext uri="{D42A27DB-BD31-4B8C-83A1-F6EECF244321}">
                <p14:modId xmlns:p14="http://schemas.microsoft.com/office/powerpoint/2010/main" val="2172574121"/>
              </p:ext>
            </p:extLst>
          </p:nvPr>
        </p:nvGraphicFramePr>
        <p:xfrm>
          <a:off x="-4363" y="5382"/>
          <a:ext cx="9152726" cy="6666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4" name="Rectangle 3"/>
          <p:cNvSpPr/>
          <p:nvPr/>
        </p:nvSpPr>
        <p:spPr>
          <a:xfrm>
            <a:off x="4662196" y="3626246"/>
            <a:ext cx="516467" cy="8354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6000" b="1" dirty="0" smtClean="0">
                <a:solidFill>
                  <a:srgbClr val="EAD500"/>
                </a:solidFill>
              </a:rPr>
              <a:t>€</a:t>
            </a:r>
            <a:endParaRPr lang="en-US" b="1" dirty="0">
              <a:solidFill>
                <a:srgbClr val="EAD500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4048590" y="3194050"/>
            <a:ext cx="769545" cy="17635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4141825" y="2833048"/>
            <a:ext cx="535524" cy="898355"/>
          </a:xfrm>
          <a:prstGeom prst="rect">
            <a:avLst/>
          </a:prstGeom>
          <a:noFill/>
          <a:ln>
            <a:noFill/>
          </a:ln>
          <a:scene3d>
            <a:camera prst="isometricOffAxis1Top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6000" b="1" dirty="0" smtClean="0">
                <a:solidFill>
                  <a:srgbClr val="EAD500"/>
                </a:solidFill>
              </a:rPr>
              <a:t>€</a:t>
            </a:r>
            <a:endParaRPr lang="en-US" b="1" dirty="0">
              <a:solidFill>
                <a:srgbClr val="EAD500"/>
              </a:solidFill>
            </a:endParaRPr>
          </a:p>
        </p:txBody>
      </p:sp>
      <p:pic>
        <p:nvPicPr>
          <p:cNvPr id="3074" name="Picture 2" descr="box icon png ile ilgili gÃ¶rsel sonucu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9255" y="2137115"/>
            <a:ext cx="3425944" cy="3310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losed box icon png ile ilgili gÃ¶rsel sonucu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1671" y="1977648"/>
            <a:ext cx="3576403" cy="3430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2093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2.59259E-6 L 0.29879 0.21111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931" y="10556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4" dur="2000" fill="hold"/>
                                        <p:tgtEl>
                                          <p:spTgt spid="32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1.11111E-6 L 0.35712 0.06227 " pathEditMode="relative" rAng="0" ptsTypes="AA">
                                      <p:cBhvr>
                                        <p:cTn id="49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847" y="3102"/>
                                    </p:animMotion>
                                  </p:childTnLst>
                                </p:cTn>
                              </p:par>
                              <p:par>
                                <p:cTn id="5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1" dur="2000" fill="hold"/>
                                        <p:tgtEl>
                                          <p:spTgt spid="3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7.40741E-7 L -0.3474 0.16458 " pathEditMode="relative" rAng="0" ptsTypes="AA">
                                      <p:cBhvr>
                                        <p:cTn id="56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378" y="8218"/>
                                    </p:animMotion>
                                  </p:childTnLst>
                                </p:cTn>
                              </p:par>
                              <p:par>
                                <p:cTn id="57" presetID="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8" dur="2000" fill="hold"/>
                                        <p:tgtEl>
                                          <p:spTgt spid="34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3.33333E-6 L -0.28889 -0.0051 " pathEditMode="relative" rAng="0" ptsTypes="AA">
                                      <p:cBhvr>
                                        <p:cTn id="63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444" y="-255"/>
                                    </p:animMotion>
                                  </p:childTnLst>
                                </p:cTn>
                              </p:par>
                              <p:par>
                                <p:cTn id="6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5" dur="2000" fill="hold"/>
                                        <p:tgtEl>
                                          <p:spTgt spid="35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"/>
                            </p:stCondLst>
                            <p:childTnLst>
                              <p:par>
                                <p:cTn id="90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500"/>
                            </p:stCondLst>
                            <p:childTnLst>
                              <p:par>
                                <p:cTn id="9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2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3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000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31" grpId="0"/>
      <p:bldP spid="34" grpId="0" animBg="1"/>
      <p:bldP spid="34" grpId="1" animBg="1"/>
      <p:bldP spid="34" grpId="2" animBg="1"/>
      <p:bldP spid="34" grpId="3" animBg="1"/>
      <p:bldP spid="36" grpId="0"/>
      <p:bldP spid="36" grpId="1"/>
      <p:bldP spid="37" grpId="0"/>
      <p:bldP spid="37" grpId="1"/>
      <p:bldP spid="38" grpId="0"/>
      <p:bldP spid="38" grpId="1"/>
      <p:bldP spid="39" grpId="0"/>
      <p:bldP spid="39" grpId="1"/>
      <p:bldP spid="4" grpId="0" animBg="1"/>
      <p:bldP spid="5" grpId="0" animBg="1"/>
      <p:bldP spid="4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15503" y="818147"/>
            <a:ext cx="635268" cy="2695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2019-05-29 17-01-07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4363" y="1008146"/>
            <a:ext cx="9144000" cy="5143500"/>
          </a:xfrm>
          <a:prstGeom prst="rect">
            <a:avLst/>
          </a:prstGeom>
        </p:spPr>
      </p:pic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1794895073"/>
              </p:ext>
            </p:extLst>
          </p:nvPr>
        </p:nvGraphicFramePr>
        <p:xfrm>
          <a:off x="-4363" y="5382"/>
          <a:ext cx="9152726" cy="6666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54466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2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Uygulama Sonuçları</a:t>
            </a:r>
            <a:endParaRPr lang="en-US" dirty="0"/>
          </a:p>
        </p:txBody>
      </p:sp>
      <p:grpSp>
        <p:nvGrpSpPr>
          <p:cNvPr id="4" name="Google Shape;757;p19"/>
          <p:cNvGrpSpPr/>
          <p:nvPr/>
        </p:nvGrpSpPr>
        <p:grpSpPr>
          <a:xfrm rot="-322306">
            <a:off x="1330278" y="1279551"/>
            <a:ext cx="6540211" cy="5123410"/>
            <a:chOff x="3543789" y="1227269"/>
            <a:chExt cx="4228505" cy="4226986"/>
          </a:xfrm>
        </p:grpSpPr>
        <p:grpSp>
          <p:nvGrpSpPr>
            <p:cNvPr id="5" name="Google Shape;758;p19"/>
            <p:cNvGrpSpPr/>
            <p:nvPr/>
          </p:nvGrpSpPr>
          <p:grpSpPr>
            <a:xfrm>
              <a:off x="3543789" y="1227269"/>
              <a:ext cx="4228505" cy="4226986"/>
              <a:chOff x="3886994" y="1522413"/>
              <a:chExt cx="4418013" cy="4416426"/>
            </a:xfrm>
          </p:grpSpPr>
          <p:sp>
            <p:nvSpPr>
              <p:cNvPr id="10" name="Google Shape;759;p19"/>
              <p:cNvSpPr/>
              <p:nvPr/>
            </p:nvSpPr>
            <p:spPr>
              <a:xfrm>
                <a:off x="6384131" y="2278063"/>
                <a:ext cx="1600200" cy="927100"/>
              </a:xfrm>
              <a:custGeom>
                <a:avLst/>
                <a:gdLst/>
                <a:ahLst/>
                <a:cxnLst/>
                <a:rect l="l" t="t" r="r" b="b"/>
                <a:pathLst>
                  <a:path w="5040" h="2920" extrusionOk="0">
                    <a:moveTo>
                      <a:pt x="2415" y="2920"/>
                    </a:moveTo>
                    <a:lnTo>
                      <a:pt x="0" y="1516"/>
                    </a:lnTo>
                    <a:lnTo>
                      <a:pt x="2625" y="0"/>
                    </a:lnTo>
                    <a:lnTo>
                      <a:pt x="5040" y="1403"/>
                    </a:lnTo>
                    <a:lnTo>
                      <a:pt x="2415" y="2920"/>
                    </a:lnTo>
                    <a:close/>
                  </a:path>
                </a:pathLst>
              </a:custGeom>
              <a:solidFill>
                <a:srgbClr val="EBCB38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50"/>
                  <a:buFont typeface="Arial"/>
                  <a:buNone/>
                </a:pPr>
                <a:endParaRPr sz="135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" name="Google Shape;760;p19"/>
              <p:cNvSpPr/>
              <p:nvPr/>
            </p:nvSpPr>
            <p:spPr>
              <a:xfrm>
                <a:off x="6384131" y="2759076"/>
                <a:ext cx="768350" cy="765175"/>
              </a:xfrm>
              <a:custGeom>
                <a:avLst/>
                <a:gdLst/>
                <a:ahLst/>
                <a:cxnLst/>
                <a:rect l="l" t="t" r="r" b="b"/>
                <a:pathLst>
                  <a:path w="2418" h="2409" extrusionOk="0">
                    <a:moveTo>
                      <a:pt x="2418" y="2409"/>
                    </a:moveTo>
                    <a:lnTo>
                      <a:pt x="3" y="1005"/>
                    </a:lnTo>
                    <a:lnTo>
                      <a:pt x="0" y="0"/>
                    </a:lnTo>
                    <a:lnTo>
                      <a:pt x="2415" y="1404"/>
                    </a:lnTo>
                    <a:lnTo>
                      <a:pt x="2418" y="2409"/>
                    </a:lnTo>
                    <a:close/>
                  </a:path>
                </a:pathLst>
              </a:custGeom>
              <a:solidFill>
                <a:srgbClr val="846E0D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50"/>
                  <a:buFont typeface="Arial"/>
                  <a:buNone/>
                </a:pPr>
                <a:endParaRPr sz="135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" name="Google Shape;761;p19"/>
              <p:cNvSpPr/>
              <p:nvPr/>
            </p:nvSpPr>
            <p:spPr>
              <a:xfrm>
                <a:off x="5552281" y="3078163"/>
                <a:ext cx="1600200" cy="927100"/>
              </a:xfrm>
              <a:custGeom>
                <a:avLst/>
                <a:gdLst/>
                <a:ahLst/>
                <a:cxnLst/>
                <a:rect l="l" t="t" r="r" b="b"/>
                <a:pathLst>
                  <a:path w="5041" h="2919" extrusionOk="0">
                    <a:moveTo>
                      <a:pt x="2415" y="2919"/>
                    </a:moveTo>
                    <a:lnTo>
                      <a:pt x="0" y="1516"/>
                    </a:lnTo>
                    <a:lnTo>
                      <a:pt x="2626" y="0"/>
                    </a:lnTo>
                    <a:lnTo>
                      <a:pt x="5041" y="1404"/>
                    </a:lnTo>
                    <a:lnTo>
                      <a:pt x="2415" y="2919"/>
                    </a:lnTo>
                    <a:close/>
                  </a:path>
                </a:pathLst>
              </a:custGeom>
              <a:solidFill>
                <a:srgbClr val="F36F13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50"/>
                  <a:buFont typeface="Arial"/>
                  <a:buNone/>
                </a:pPr>
                <a:endParaRPr sz="135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" name="Google Shape;762;p19"/>
              <p:cNvSpPr/>
              <p:nvPr/>
            </p:nvSpPr>
            <p:spPr>
              <a:xfrm>
                <a:off x="5552281" y="3559176"/>
                <a:ext cx="766763" cy="765175"/>
              </a:xfrm>
              <a:custGeom>
                <a:avLst/>
                <a:gdLst/>
                <a:ahLst/>
                <a:cxnLst/>
                <a:rect l="l" t="t" r="r" b="b"/>
                <a:pathLst>
                  <a:path w="2419" h="2409" extrusionOk="0">
                    <a:moveTo>
                      <a:pt x="2419" y="2409"/>
                    </a:moveTo>
                    <a:lnTo>
                      <a:pt x="4" y="1006"/>
                    </a:lnTo>
                    <a:lnTo>
                      <a:pt x="0" y="0"/>
                    </a:lnTo>
                    <a:lnTo>
                      <a:pt x="2415" y="1403"/>
                    </a:lnTo>
                    <a:lnTo>
                      <a:pt x="2419" y="2409"/>
                    </a:lnTo>
                    <a:close/>
                  </a:path>
                </a:pathLst>
              </a:custGeom>
              <a:solidFill>
                <a:srgbClr val="7C3606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50"/>
                  <a:buFont typeface="Arial"/>
                  <a:buNone/>
                </a:pPr>
                <a:endParaRPr sz="135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" name="Google Shape;763;p19"/>
              <p:cNvSpPr/>
              <p:nvPr/>
            </p:nvSpPr>
            <p:spPr>
              <a:xfrm>
                <a:off x="4718844" y="4359276"/>
                <a:ext cx="768350" cy="765175"/>
              </a:xfrm>
              <a:custGeom>
                <a:avLst/>
                <a:gdLst/>
                <a:ahLst/>
                <a:cxnLst/>
                <a:rect l="l" t="t" r="r" b="b"/>
                <a:pathLst>
                  <a:path w="2418" h="2410" extrusionOk="0">
                    <a:moveTo>
                      <a:pt x="2418" y="2410"/>
                    </a:moveTo>
                    <a:lnTo>
                      <a:pt x="2" y="1006"/>
                    </a:lnTo>
                    <a:lnTo>
                      <a:pt x="0" y="0"/>
                    </a:lnTo>
                    <a:lnTo>
                      <a:pt x="2415" y="1404"/>
                    </a:lnTo>
                    <a:lnTo>
                      <a:pt x="2418" y="2410"/>
                    </a:lnTo>
                    <a:close/>
                  </a:path>
                </a:pathLst>
              </a:custGeom>
              <a:solidFill>
                <a:srgbClr val="53622E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50"/>
                  <a:buFont typeface="Arial"/>
                  <a:buNone/>
                </a:pPr>
                <a:endParaRPr sz="135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" name="Google Shape;764;p19"/>
              <p:cNvSpPr/>
              <p:nvPr/>
            </p:nvSpPr>
            <p:spPr>
              <a:xfrm>
                <a:off x="4718844" y="3878263"/>
                <a:ext cx="1600200" cy="927100"/>
              </a:xfrm>
              <a:custGeom>
                <a:avLst/>
                <a:gdLst/>
                <a:ahLst/>
                <a:cxnLst/>
                <a:rect l="l" t="t" r="r" b="b"/>
                <a:pathLst>
                  <a:path w="5041" h="2919" extrusionOk="0">
                    <a:moveTo>
                      <a:pt x="2415" y="2919"/>
                    </a:moveTo>
                    <a:lnTo>
                      <a:pt x="0" y="1515"/>
                    </a:lnTo>
                    <a:lnTo>
                      <a:pt x="2626" y="0"/>
                    </a:lnTo>
                    <a:lnTo>
                      <a:pt x="5041" y="1403"/>
                    </a:lnTo>
                    <a:lnTo>
                      <a:pt x="2415" y="2919"/>
                    </a:lnTo>
                    <a:close/>
                  </a:path>
                </a:pathLst>
              </a:custGeom>
              <a:solidFill>
                <a:srgbClr val="A2B969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50"/>
                  <a:buFont typeface="Arial"/>
                  <a:buNone/>
                </a:pPr>
                <a:endParaRPr sz="135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" name="Google Shape;765;p19"/>
              <p:cNvSpPr/>
              <p:nvPr/>
            </p:nvSpPr>
            <p:spPr>
              <a:xfrm>
                <a:off x="3886994" y="5160963"/>
                <a:ext cx="766763" cy="777875"/>
              </a:xfrm>
              <a:custGeom>
                <a:avLst/>
                <a:gdLst/>
                <a:ahLst/>
                <a:cxnLst/>
                <a:rect l="l" t="t" r="r" b="b"/>
                <a:pathLst>
                  <a:path w="2417" h="2451" extrusionOk="0">
                    <a:moveTo>
                      <a:pt x="2417" y="2451"/>
                    </a:moveTo>
                    <a:lnTo>
                      <a:pt x="2" y="1047"/>
                    </a:lnTo>
                    <a:lnTo>
                      <a:pt x="0" y="0"/>
                    </a:lnTo>
                    <a:lnTo>
                      <a:pt x="2415" y="1403"/>
                    </a:lnTo>
                    <a:lnTo>
                      <a:pt x="2417" y="2451"/>
                    </a:lnTo>
                    <a:close/>
                  </a:path>
                </a:pathLst>
              </a:custGeom>
              <a:solidFill>
                <a:srgbClr val="063951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50"/>
                  <a:buFont typeface="Arial"/>
                  <a:buNone/>
                </a:pPr>
                <a:endParaRPr sz="135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" name="Google Shape;766;p19"/>
              <p:cNvSpPr/>
              <p:nvPr/>
            </p:nvSpPr>
            <p:spPr>
              <a:xfrm>
                <a:off x="4653756" y="2460626"/>
                <a:ext cx="3408363" cy="3478213"/>
              </a:xfrm>
              <a:custGeom>
                <a:avLst/>
                <a:gdLst/>
                <a:ahLst/>
                <a:cxnLst/>
                <a:rect l="l" t="t" r="r" b="b"/>
                <a:pathLst>
                  <a:path w="10736" h="10952" extrusionOk="0">
                    <a:moveTo>
                      <a:pt x="10734" y="0"/>
                    </a:moveTo>
                    <a:lnTo>
                      <a:pt x="10736" y="964"/>
                    </a:lnTo>
                    <a:lnTo>
                      <a:pt x="8111" y="2479"/>
                    </a:lnTo>
                    <a:lnTo>
                      <a:pt x="8114" y="3485"/>
                    </a:lnTo>
                    <a:lnTo>
                      <a:pt x="5488" y="5001"/>
                    </a:lnTo>
                    <a:lnTo>
                      <a:pt x="5492" y="6006"/>
                    </a:lnTo>
                    <a:lnTo>
                      <a:pt x="2866" y="7522"/>
                    </a:lnTo>
                    <a:lnTo>
                      <a:pt x="2868" y="8527"/>
                    </a:lnTo>
                    <a:lnTo>
                      <a:pt x="243" y="10044"/>
                    </a:lnTo>
                    <a:lnTo>
                      <a:pt x="245" y="10811"/>
                    </a:lnTo>
                    <a:lnTo>
                      <a:pt x="2" y="10952"/>
                    </a:lnTo>
                    <a:lnTo>
                      <a:pt x="0" y="9904"/>
                    </a:lnTo>
                    <a:lnTo>
                      <a:pt x="2625" y="8389"/>
                    </a:lnTo>
                    <a:lnTo>
                      <a:pt x="2622" y="7383"/>
                    </a:lnTo>
                    <a:lnTo>
                      <a:pt x="5248" y="5867"/>
                    </a:lnTo>
                    <a:lnTo>
                      <a:pt x="5244" y="4861"/>
                    </a:lnTo>
                    <a:lnTo>
                      <a:pt x="7870" y="3346"/>
                    </a:lnTo>
                    <a:lnTo>
                      <a:pt x="7867" y="2341"/>
                    </a:lnTo>
                    <a:lnTo>
                      <a:pt x="10492" y="824"/>
                    </a:lnTo>
                    <a:lnTo>
                      <a:pt x="10490" y="141"/>
                    </a:lnTo>
                    <a:lnTo>
                      <a:pt x="10734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50"/>
                  <a:buFont typeface="Arial"/>
                  <a:buNone/>
                </a:pPr>
                <a:endParaRPr sz="135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" name="Google Shape;767;p19"/>
              <p:cNvSpPr/>
              <p:nvPr/>
            </p:nvSpPr>
            <p:spPr>
              <a:xfrm>
                <a:off x="3886994" y="4678363"/>
                <a:ext cx="1600200" cy="927100"/>
              </a:xfrm>
              <a:custGeom>
                <a:avLst/>
                <a:gdLst/>
                <a:ahLst/>
                <a:cxnLst/>
                <a:rect l="l" t="t" r="r" b="b"/>
                <a:pathLst>
                  <a:path w="5040" h="2919" extrusionOk="0">
                    <a:moveTo>
                      <a:pt x="2415" y="2919"/>
                    </a:moveTo>
                    <a:lnTo>
                      <a:pt x="0" y="1516"/>
                    </a:lnTo>
                    <a:lnTo>
                      <a:pt x="2624" y="0"/>
                    </a:lnTo>
                    <a:lnTo>
                      <a:pt x="5040" y="1404"/>
                    </a:lnTo>
                    <a:lnTo>
                      <a:pt x="2415" y="2919"/>
                    </a:lnTo>
                    <a:close/>
                  </a:path>
                </a:pathLst>
              </a:custGeom>
              <a:solidFill>
                <a:srgbClr val="085477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50"/>
                  <a:buFont typeface="Arial"/>
                  <a:buNone/>
                </a:pPr>
                <a:endParaRPr sz="135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" name="Google Shape;768;p19"/>
              <p:cNvSpPr/>
              <p:nvPr/>
            </p:nvSpPr>
            <p:spPr>
              <a:xfrm>
                <a:off x="7604919" y="1522413"/>
                <a:ext cx="700088" cy="1131888"/>
              </a:xfrm>
              <a:custGeom>
                <a:avLst/>
                <a:gdLst/>
                <a:ahLst/>
                <a:cxnLst/>
                <a:rect l="l" t="t" r="r" b="b"/>
                <a:pathLst>
                  <a:path w="2205" h="3563" extrusionOk="0">
                    <a:moveTo>
                      <a:pt x="223" y="0"/>
                    </a:moveTo>
                    <a:lnTo>
                      <a:pt x="0" y="130"/>
                    </a:lnTo>
                    <a:lnTo>
                      <a:pt x="1983" y="3563"/>
                    </a:lnTo>
                    <a:lnTo>
                      <a:pt x="2205" y="3433"/>
                    </a:lnTo>
                    <a:lnTo>
                      <a:pt x="22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50"/>
                  <a:buFont typeface="Arial"/>
                  <a:buNone/>
                </a:pPr>
                <a:endParaRPr sz="135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" name="Google Shape;769;p19"/>
              <p:cNvSpPr/>
              <p:nvPr/>
            </p:nvSpPr>
            <p:spPr>
              <a:xfrm>
                <a:off x="6971506" y="1563688"/>
                <a:ext cx="1263650" cy="1158875"/>
              </a:xfrm>
              <a:custGeom>
                <a:avLst/>
                <a:gdLst/>
                <a:ahLst/>
                <a:cxnLst/>
                <a:rect l="l" t="t" r="r" b="b"/>
                <a:pathLst>
                  <a:path w="3978" h="3651" extrusionOk="0">
                    <a:moveTo>
                      <a:pt x="3978" y="3433"/>
                    </a:moveTo>
                    <a:lnTo>
                      <a:pt x="1995" y="0"/>
                    </a:lnTo>
                    <a:lnTo>
                      <a:pt x="0" y="1136"/>
                    </a:lnTo>
                    <a:lnTo>
                      <a:pt x="773" y="1583"/>
                    </a:lnTo>
                    <a:lnTo>
                      <a:pt x="775" y="2248"/>
                    </a:lnTo>
                    <a:lnTo>
                      <a:pt x="3190" y="3651"/>
                    </a:lnTo>
                    <a:lnTo>
                      <a:pt x="3188" y="2977"/>
                    </a:lnTo>
                    <a:lnTo>
                      <a:pt x="3978" y="3433"/>
                    </a:lnTo>
                    <a:close/>
                  </a:path>
                </a:pathLst>
              </a:custGeom>
              <a:solidFill>
                <a:srgbClr val="69A4D9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50"/>
                  <a:buFont typeface="Arial"/>
                  <a:buNone/>
                </a:pPr>
                <a:endParaRPr sz="135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pic>
          <p:nvPicPr>
            <p:cNvPr id="6" name="Google Shape;770;p19" descr="Crawl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4026735" y="4419757"/>
              <a:ext cx="510083" cy="51008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" name="Google Shape;771;p19" descr="Walk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4829737" y="3634453"/>
              <a:ext cx="510083" cy="51008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" name="Google Shape;772;p19" descr="Run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5629989" y="2903596"/>
              <a:ext cx="510083" cy="51008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Google Shape;773;p19" descr="Trophy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6415668" y="2149240"/>
              <a:ext cx="510083" cy="510083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" name="Google Shape;774;p19"/>
          <p:cNvGrpSpPr/>
          <p:nvPr/>
        </p:nvGrpSpPr>
        <p:grpSpPr>
          <a:xfrm>
            <a:off x="542259" y="2876712"/>
            <a:ext cx="3722042" cy="861776"/>
            <a:chOff x="3796231" y="895782"/>
            <a:chExt cx="4962722" cy="1149037"/>
          </a:xfrm>
        </p:grpSpPr>
        <p:grpSp>
          <p:nvGrpSpPr>
            <p:cNvPr id="22" name="Google Shape;775;p19"/>
            <p:cNvGrpSpPr/>
            <p:nvPr/>
          </p:nvGrpSpPr>
          <p:grpSpPr>
            <a:xfrm>
              <a:off x="3796231" y="895782"/>
              <a:ext cx="3672068" cy="1149037"/>
              <a:chOff x="-402044" y="2563701"/>
              <a:chExt cx="3672068" cy="1149037"/>
            </a:xfrm>
          </p:grpSpPr>
          <p:sp>
            <p:nvSpPr>
              <p:cNvPr id="27" name="Google Shape;776;p19"/>
              <p:cNvSpPr txBox="1"/>
              <p:nvPr/>
            </p:nvSpPr>
            <p:spPr>
              <a:xfrm>
                <a:off x="-402044" y="2563701"/>
                <a:ext cx="3672068" cy="61555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45700" rIns="0" bIns="45700" anchor="b" anchorCtr="0">
                <a:spAutoFit/>
              </a:bodyPr>
              <a:lstStyle/>
              <a:p>
                <a:pPr marL="0" marR="0" lvl="0" indent="0" algn="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00"/>
                  <a:buFont typeface="Arial"/>
                  <a:buNone/>
                </a:pPr>
                <a:r>
                  <a:rPr lang="tr-TR" sz="2400" b="1" i="0" u="none" strike="noStrike" cap="none">
                    <a:solidFill>
                      <a:srgbClr val="000000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rPr>
                  <a:t>KDS Final Teslimi</a:t>
                </a:r>
                <a:endParaRPr sz="2400" b="1" i="0" u="none" strike="noStrike" cap="none">
                  <a:solidFill>
                    <a:srgbClr val="000000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  <p:sp>
            <p:nvSpPr>
              <p:cNvPr id="28" name="Google Shape;777;p19"/>
              <p:cNvSpPr txBox="1"/>
              <p:nvPr/>
            </p:nvSpPr>
            <p:spPr>
              <a:xfrm>
                <a:off x="-176529" y="3179257"/>
                <a:ext cx="3446553" cy="53348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45700" rIns="0" bIns="45700" anchor="t" anchorCtr="0">
                <a:spAutoFit/>
              </a:bodyPr>
              <a:lstStyle/>
              <a:p>
                <a:pPr marL="0" marR="0" lvl="0" indent="0" algn="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595959"/>
                  </a:buClr>
                  <a:buSzPts val="2000"/>
                  <a:buFont typeface="Arial"/>
                  <a:buNone/>
                </a:pPr>
                <a:r>
                  <a:rPr lang="tr-TR" sz="2000" b="0" i="0" u="none" strike="noStrike" cap="none" dirty="0" smtClean="0">
                    <a:solidFill>
                      <a:srgbClr val="595959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rPr>
                  <a:t>21 Mayıs 2019</a:t>
                </a:r>
                <a:endParaRPr sz="2000" b="0" i="0" u="none" strike="noStrike" cap="none" dirty="0">
                  <a:solidFill>
                    <a:srgbClr val="595959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</p:grpSp>
        <p:grpSp>
          <p:nvGrpSpPr>
            <p:cNvPr id="23" name="Google Shape;778;p19"/>
            <p:cNvGrpSpPr/>
            <p:nvPr/>
          </p:nvGrpSpPr>
          <p:grpSpPr>
            <a:xfrm>
              <a:off x="7525449" y="1280503"/>
              <a:ext cx="1233504" cy="691739"/>
              <a:chOff x="7468299" y="1280503"/>
              <a:chExt cx="1233504" cy="691739"/>
            </a:xfrm>
          </p:grpSpPr>
          <p:cxnSp>
            <p:nvCxnSpPr>
              <p:cNvPr id="24" name="Google Shape;779;p19"/>
              <p:cNvCxnSpPr/>
              <p:nvPr/>
            </p:nvCxnSpPr>
            <p:spPr>
              <a:xfrm rot="10800000" flipH="1">
                <a:off x="7468299" y="1280503"/>
                <a:ext cx="1193024" cy="1"/>
              </a:xfrm>
              <a:prstGeom prst="straightConnector1">
                <a:avLst/>
              </a:prstGeom>
              <a:noFill/>
              <a:ln w="9525" cap="flat" cmpd="sng">
                <a:solidFill>
                  <a:srgbClr val="00000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25" name="Google Shape;780;p19"/>
              <p:cNvCxnSpPr/>
              <p:nvPr/>
            </p:nvCxnSpPr>
            <p:spPr>
              <a:xfrm>
                <a:off x="8661321" y="1280503"/>
                <a:ext cx="0" cy="610776"/>
              </a:xfrm>
              <a:prstGeom prst="straightConnector1">
                <a:avLst/>
              </a:prstGeom>
              <a:noFill/>
              <a:ln w="9525" cap="flat" cmpd="sng">
                <a:solidFill>
                  <a:srgbClr val="00000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sp>
            <p:nvSpPr>
              <p:cNvPr id="26" name="Google Shape;781;p19"/>
              <p:cNvSpPr/>
              <p:nvPr/>
            </p:nvSpPr>
            <p:spPr>
              <a:xfrm>
                <a:off x="8620840" y="1891279"/>
                <a:ext cx="80963" cy="80963"/>
              </a:xfrm>
              <a:prstGeom prst="ellipse">
                <a:avLst/>
              </a:prstGeom>
              <a:solidFill>
                <a:srgbClr val="FFFFFF"/>
              </a:solidFill>
              <a:ln w="9525" cap="flat" cmpd="sng">
                <a:solidFill>
                  <a:srgbClr val="00000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68575" tIns="34275" rIns="68575" bIns="3427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50"/>
                  <a:buFont typeface="Arial"/>
                  <a:buNone/>
                </a:pPr>
                <a:endParaRPr sz="135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29" name="Google Shape;782;p19"/>
          <p:cNvGrpSpPr/>
          <p:nvPr/>
        </p:nvGrpSpPr>
        <p:grpSpPr>
          <a:xfrm>
            <a:off x="3193933" y="5623205"/>
            <a:ext cx="3599334" cy="1084750"/>
            <a:chOff x="7595805" y="4144538"/>
            <a:chExt cx="4799111" cy="1446332"/>
          </a:xfrm>
        </p:grpSpPr>
        <p:grpSp>
          <p:nvGrpSpPr>
            <p:cNvPr id="30" name="Google Shape;783;p19"/>
            <p:cNvGrpSpPr/>
            <p:nvPr/>
          </p:nvGrpSpPr>
          <p:grpSpPr>
            <a:xfrm>
              <a:off x="8940354" y="4441837"/>
              <a:ext cx="3454562" cy="1149033"/>
              <a:chOff x="332936" y="2563702"/>
              <a:chExt cx="3454562" cy="1149033"/>
            </a:xfrm>
          </p:grpSpPr>
          <p:sp>
            <p:nvSpPr>
              <p:cNvPr id="35" name="Google Shape;784;p19"/>
              <p:cNvSpPr txBox="1"/>
              <p:nvPr/>
            </p:nvSpPr>
            <p:spPr>
              <a:xfrm>
                <a:off x="332936" y="2563702"/>
                <a:ext cx="2937087" cy="61555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45700" rIns="0" bIns="45700" anchor="b" anchorCtr="0">
                <a:sp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00"/>
                  <a:buFont typeface="Arial"/>
                  <a:buNone/>
                </a:pPr>
                <a:r>
                  <a:rPr lang="tr-TR" sz="2400" b="1" i="0" u="none" strike="noStrike" cap="none">
                    <a:solidFill>
                      <a:srgbClr val="000000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rPr>
                  <a:t>Uygulama</a:t>
                </a:r>
                <a:endParaRPr sz="2400" b="1" i="0" u="none" strike="noStrike" cap="none">
                  <a:solidFill>
                    <a:srgbClr val="000000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  <p:sp>
            <p:nvSpPr>
              <p:cNvPr id="36" name="Google Shape;785;p19"/>
              <p:cNvSpPr txBox="1"/>
              <p:nvPr/>
            </p:nvSpPr>
            <p:spPr>
              <a:xfrm>
                <a:off x="340729" y="3179256"/>
                <a:ext cx="3446769" cy="53347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45700" rIns="0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595959"/>
                  </a:buClr>
                  <a:buSzPts val="2000"/>
                  <a:buFont typeface="Arial"/>
                  <a:buNone/>
                </a:pPr>
                <a:r>
                  <a:rPr lang="tr-TR" sz="2000" b="0" i="0" u="none" strike="noStrike" cap="none" dirty="0">
                    <a:solidFill>
                      <a:srgbClr val="595959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rPr>
                  <a:t>6 </a:t>
                </a:r>
                <a:r>
                  <a:rPr lang="tr-TR" sz="2000" b="0" i="0" u="none" strike="noStrike" cap="none" dirty="0" smtClean="0">
                    <a:solidFill>
                      <a:srgbClr val="595959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rPr>
                  <a:t>Nisan 2019</a:t>
                </a:r>
                <a:endParaRPr sz="2000" b="0" i="0" u="none" strike="noStrike" cap="none" dirty="0">
                  <a:solidFill>
                    <a:srgbClr val="595959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</p:grpSp>
        <p:grpSp>
          <p:nvGrpSpPr>
            <p:cNvPr id="31" name="Google Shape;786;p19"/>
            <p:cNvGrpSpPr/>
            <p:nvPr/>
          </p:nvGrpSpPr>
          <p:grpSpPr>
            <a:xfrm rot="10800000">
              <a:off x="7595805" y="4144538"/>
              <a:ext cx="1234440" cy="694944"/>
              <a:chOff x="7468299" y="1280503"/>
              <a:chExt cx="1233504" cy="691739"/>
            </a:xfrm>
          </p:grpSpPr>
          <p:cxnSp>
            <p:nvCxnSpPr>
              <p:cNvPr id="32" name="Google Shape;787;p19"/>
              <p:cNvCxnSpPr/>
              <p:nvPr/>
            </p:nvCxnSpPr>
            <p:spPr>
              <a:xfrm rot="10800000" flipH="1">
                <a:off x="7468299" y="1280503"/>
                <a:ext cx="1193024" cy="1"/>
              </a:xfrm>
              <a:prstGeom prst="straightConnector1">
                <a:avLst/>
              </a:prstGeom>
              <a:noFill/>
              <a:ln w="9525" cap="flat" cmpd="sng">
                <a:solidFill>
                  <a:srgbClr val="00000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33" name="Google Shape;788;p19"/>
              <p:cNvCxnSpPr/>
              <p:nvPr/>
            </p:nvCxnSpPr>
            <p:spPr>
              <a:xfrm>
                <a:off x="8661321" y="1280503"/>
                <a:ext cx="0" cy="610776"/>
              </a:xfrm>
              <a:prstGeom prst="straightConnector1">
                <a:avLst/>
              </a:prstGeom>
              <a:noFill/>
              <a:ln w="9525" cap="flat" cmpd="sng">
                <a:solidFill>
                  <a:srgbClr val="00000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sp>
            <p:nvSpPr>
              <p:cNvPr id="34" name="Google Shape;789;p19"/>
              <p:cNvSpPr/>
              <p:nvPr/>
            </p:nvSpPr>
            <p:spPr>
              <a:xfrm>
                <a:off x="8620840" y="1891279"/>
                <a:ext cx="80963" cy="80963"/>
              </a:xfrm>
              <a:prstGeom prst="ellipse">
                <a:avLst/>
              </a:prstGeom>
              <a:solidFill>
                <a:srgbClr val="FFFFFF"/>
              </a:solidFill>
              <a:ln w="9525" cap="flat" cmpd="sng">
                <a:solidFill>
                  <a:srgbClr val="00000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68575" tIns="34275" rIns="68575" bIns="3427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50"/>
                  <a:buFont typeface="Arial"/>
                  <a:buNone/>
                </a:pPr>
                <a:endParaRPr sz="135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37" name="Google Shape;790;p19"/>
          <p:cNvGrpSpPr/>
          <p:nvPr/>
        </p:nvGrpSpPr>
        <p:grpSpPr>
          <a:xfrm>
            <a:off x="4387000" y="4544000"/>
            <a:ext cx="3940018" cy="1084748"/>
            <a:chOff x="7595805" y="4144538"/>
            <a:chExt cx="5013838" cy="1446333"/>
          </a:xfrm>
        </p:grpSpPr>
        <p:grpSp>
          <p:nvGrpSpPr>
            <p:cNvPr id="38" name="Google Shape;791;p19"/>
            <p:cNvGrpSpPr/>
            <p:nvPr/>
          </p:nvGrpSpPr>
          <p:grpSpPr>
            <a:xfrm>
              <a:off x="8935810" y="4501543"/>
              <a:ext cx="3673834" cy="1089328"/>
              <a:chOff x="328392" y="2623408"/>
              <a:chExt cx="3673834" cy="1089328"/>
            </a:xfrm>
          </p:grpSpPr>
          <p:sp>
            <p:nvSpPr>
              <p:cNvPr id="43" name="Google Shape;792;p19"/>
              <p:cNvSpPr txBox="1"/>
              <p:nvPr/>
            </p:nvSpPr>
            <p:spPr>
              <a:xfrm>
                <a:off x="328392" y="2623408"/>
                <a:ext cx="3673834" cy="61555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45700" rIns="0" bIns="45700" anchor="b" anchorCtr="0">
                <a:sp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00"/>
                  <a:buFont typeface="Arial"/>
                  <a:buNone/>
                </a:pPr>
                <a:r>
                  <a:rPr lang="tr-TR" sz="2400" b="1" i="0" u="none" strike="noStrike" cap="none">
                    <a:solidFill>
                      <a:srgbClr val="000000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rPr>
                  <a:t>KDS Demo Teslimi</a:t>
                </a:r>
                <a:endParaRPr sz="2400" b="1" i="0" u="none" strike="noStrike" cap="none">
                  <a:solidFill>
                    <a:srgbClr val="000000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  <p:sp>
            <p:nvSpPr>
              <p:cNvPr id="44" name="Google Shape;793;p19"/>
              <p:cNvSpPr txBox="1"/>
              <p:nvPr/>
            </p:nvSpPr>
            <p:spPr>
              <a:xfrm>
                <a:off x="340729" y="3179255"/>
                <a:ext cx="3446769" cy="53348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45700" rIns="0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595959"/>
                  </a:buClr>
                  <a:buSzPts val="2000"/>
                  <a:buFont typeface="Arial"/>
                  <a:buNone/>
                </a:pPr>
                <a:r>
                  <a:rPr lang="tr-TR" sz="2000" b="0" i="0" u="none" strike="noStrike" cap="none" dirty="0">
                    <a:solidFill>
                      <a:srgbClr val="595959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rPr>
                  <a:t>26 </a:t>
                </a:r>
                <a:r>
                  <a:rPr lang="tr-TR" sz="2000" b="0" i="0" u="none" strike="noStrike" cap="none" dirty="0" smtClean="0">
                    <a:solidFill>
                      <a:srgbClr val="595959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rPr>
                  <a:t>Nisan 2019</a:t>
                </a:r>
                <a:endParaRPr sz="2000" b="0" i="0" u="none" strike="noStrike" cap="none" dirty="0">
                  <a:solidFill>
                    <a:srgbClr val="595959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</p:grpSp>
        <p:grpSp>
          <p:nvGrpSpPr>
            <p:cNvPr id="39" name="Google Shape;794;p19"/>
            <p:cNvGrpSpPr/>
            <p:nvPr/>
          </p:nvGrpSpPr>
          <p:grpSpPr>
            <a:xfrm rot="10800000">
              <a:off x="7595805" y="4144538"/>
              <a:ext cx="1234440" cy="694944"/>
              <a:chOff x="7468299" y="1280503"/>
              <a:chExt cx="1233504" cy="691739"/>
            </a:xfrm>
          </p:grpSpPr>
          <p:cxnSp>
            <p:nvCxnSpPr>
              <p:cNvPr id="40" name="Google Shape;795;p19"/>
              <p:cNvCxnSpPr/>
              <p:nvPr/>
            </p:nvCxnSpPr>
            <p:spPr>
              <a:xfrm rot="10800000" flipH="1">
                <a:off x="7468299" y="1280503"/>
                <a:ext cx="1193024" cy="1"/>
              </a:xfrm>
              <a:prstGeom prst="straightConnector1">
                <a:avLst/>
              </a:prstGeom>
              <a:noFill/>
              <a:ln w="9525" cap="flat" cmpd="sng">
                <a:solidFill>
                  <a:srgbClr val="00000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41" name="Google Shape;796;p19"/>
              <p:cNvCxnSpPr/>
              <p:nvPr/>
            </p:nvCxnSpPr>
            <p:spPr>
              <a:xfrm>
                <a:off x="8661321" y="1280503"/>
                <a:ext cx="0" cy="610776"/>
              </a:xfrm>
              <a:prstGeom prst="straightConnector1">
                <a:avLst/>
              </a:prstGeom>
              <a:noFill/>
              <a:ln w="9525" cap="flat" cmpd="sng">
                <a:solidFill>
                  <a:srgbClr val="00000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sp>
            <p:nvSpPr>
              <p:cNvPr id="42" name="Google Shape;797;p19"/>
              <p:cNvSpPr/>
              <p:nvPr/>
            </p:nvSpPr>
            <p:spPr>
              <a:xfrm>
                <a:off x="8620840" y="1891279"/>
                <a:ext cx="80963" cy="80963"/>
              </a:xfrm>
              <a:prstGeom prst="ellipse">
                <a:avLst/>
              </a:prstGeom>
              <a:solidFill>
                <a:srgbClr val="FFFFFF"/>
              </a:solidFill>
              <a:ln w="9525" cap="flat" cmpd="sng">
                <a:solidFill>
                  <a:srgbClr val="00000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68575" tIns="34275" rIns="68575" bIns="3427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50"/>
                  <a:buFont typeface="Arial"/>
                  <a:buNone/>
                </a:pPr>
                <a:endParaRPr sz="135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45" name="Google Shape;798;p19"/>
          <p:cNvGrpSpPr/>
          <p:nvPr/>
        </p:nvGrpSpPr>
        <p:grpSpPr>
          <a:xfrm>
            <a:off x="2268925" y="1645559"/>
            <a:ext cx="3171089" cy="1044225"/>
            <a:chOff x="4530835" y="579941"/>
            <a:chExt cx="4228118" cy="1392301"/>
          </a:xfrm>
        </p:grpSpPr>
        <p:sp>
          <p:nvSpPr>
            <p:cNvPr id="46" name="Google Shape;799;p19"/>
            <p:cNvSpPr txBox="1"/>
            <p:nvPr/>
          </p:nvSpPr>
          <p:spPr>
            <a:xfrm>
              <a:off x="4530835" y="579941"/>
              <a:ext cx="2937088" cy="127214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0" bIns="45700" anchor="b" anchorCtr="0">
              <a:sp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lang="tr-TR" sz="2800" b="1" i="0" u="none" strike="noStrike" cap="none">
                  <a:solidFill>
                    <a:srgbClr val="000000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Uygulama Sonuçları</a:t>
              </a:r>
              <a:endParaRPr sz="2800" b="1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grpSp>
          <p:nvGrpSpPr>
            <p:cNvPr id="47" name="Google Shape;800;p19"/>
            <p:cNvGrpSpPr/>
            <p:nvPr/>
          </p:nvGrpSpPr>
          <p:grpSpPr>
            <a:xfrm>
              <a:off x="7525449" y="1280503"/>
              <a:ext cx="1233504" cy="691739"/>
              <a:chOff x="7468299" y="1280503"/>
              <a:chExt cx="1233504" cy="691739"/>
            </a:xfrm>
          </p:grpSpPr>
          <p:cxnSp>
            <p:nvCxnSpPr>
              <p:cNvPr id="48" name="Google Shape;801;p19"/>
              <p:cNvCxnSpPr/>
              <p:nvPr/>
            </p:nvCxnSpPr>
            <p:spPr>
              <a:xfrm rot="10800000" flipH="1">
                <a:off x="7468299" y="1280503"/>
                <a:ext cx="1193024" cy="1"/>
              </a:xfrm>
              <a:prstGeom prst="straightConnector1">
                <a:avLst/>
              </a:prstGeom>
              <a:noFill/>
              <a:ln w="9525" cap="flat" cmpd="sng">
                <a:solidFill>
                  <a:srgbClr val="00000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49" name="Google Shape;802;p19"/>
              <p:cNvCxnSpPr/>
              <p:nvPr/>
            </p:nvCxnSpPr>
            <p:spPr>
              <a:xfrm>
                <a:off x="8661321" y="1280503"/>
                <a:ext cx="0" cy="610776"/>
              </a:xfrm>
              <a:prstGeom prst="straightConnector1">
                <a:avLst/>
              </a:prstGeom>
              <a:noFill/>
              <a:ln w="9525" cap="flat" cmpd="sng">
                <a:solidFill>
                  <a:srgbClr val="00000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sp>
            <p:nvSpPr>
              <p:cNvPr id="50" name="Google Shape;803;p19"/>
              <p:cNvSpPr/>
              <p:nvPr/>
            </p:nvSpPr>
            <p:spPr>
              <a:xfrm>
                <a:off x="8620840" y="1891279"/>
                <a:ext cx="80963" cy="80963"/>
              </a:xfrm>
              <a:prstGeom prst="ellipse">
                <a:avLst/>
              </a:prstGeom>
              <a:solidFill>
                <a:srgbClr val="FFFFFF"/>
              </a:solidFill>
              <a:ln w="9525" cap="flat" cmpd="sng">
                <a:solidFill>
                  <a:srgbClr val="00000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68575" tIns="34275" rIns="68575" bIns="3427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50"/>
                  <a:buFont typeface="Arial"/>
                  <a:buNone/>
                </a:pPr>
                <a:endParaRPr sz="135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51" name="Google Shape;804;p19"/>
          <p:cNvSpPr txBox="1"/>
          <p:nvPr/>
        </p:nvSpPr>
        <p:spPr>
          <a:xfrm rot="992178">
            <a:off x="6050237" y="1683286"/>
            <a:ext cx="1318004" cy="523220"/>
          </a:xfrm>
          <a:prstGeom prst="rect">
            <a:avLst/>
          </a:prstGeom>
          <a:noFill/>
          <a:ln>
            <a:noFill/>
          </a:ln>
          <a:scene3d>
            <a:camera prst="perspectiveFront"/>
            <a:lightRig rig="threePt" dir="t"/>
          </a:scene3d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800" b="1" i="0" u="none" strike="noStrike" cap="none" dirty="0" smtClean="0">
                <a:ln>
                  <a:solidFill>
                    <a:schemeClr val="tx1"/>
                  </a:solidFill>
                </a:ln>
                <a:solidFill>
                  <a:schemeClr val="accent2">
                    <a:lumMod val="20000"/>
                    <a:lumOff val="80000"/>
                  </a:schemeClr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%4,21</a:t>
            </a:r>
            <a:endParaRPr sz="2800" b="1" i="0" u="none" strike="noStrike" cap="none" dirty="0">
              <a:ln>
                <a:solidFill>
                  <a:schemeClr val="tx1"/>
                </a:solidFill>
              </a:ln>
              <a:solidFill>
                <a:schemeClr val="accent2">
                  <a:lumMod val="20000"/>
                  <a:lumOff val="80000"/>
                </a:schemeClr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52" name="Google Shape;805;p19"/>
          <p:cNvSpPr/>
          <p:nvPr/>
        </p:nvSpPr>
        <p:spPr>
          <a:xfrm rot="16200000">
            <a:off x="5781362" y="1280681"/>
            <a:ext cx="1601154" cy="1348886"/>
          </a:xfrm>
          <a:prstGeom prst="homePlate">
            <a:avLst/>
          </a:prstGeom>
          <a:solidFill>
            <a:srgbClr val="69A4D9"/>
          </a:solidFill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50800" dist="38100" dir="13500000" algn="b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spcFirstLastPara="1" vert="vert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3200" b="1" i="0" u="none" strike="noStrike" cap="none" dirty="0">
                <a:ln>
                  <a:solidFill>
                    <a:schemeClr val="tx1"/>
                  </a:solidFill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%</a:t>
            </a:r>
            <a:r>
              <a:rPr lang="tr-TR" sz="3200" b="1" i="0" u="none" strike="noStrike" cap="none" dirty="0" smtClean="0">
                <a:ln>
                  <a:solidFill>
                    <a:schemeClr val="tx1"/>
                  </a:solidFill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4,21</a:t>
            </a:r>
            <a:endParaRPr sz="3200" b="1" i="0" u="none" strike="noStrike" cap="none" dirty="0">
              <a:ln>
                <a:solidFill>
                  <a:schemeClr val="tx1"/>
                </a:solidFill>
              </a:ln>
              <a:solidFill>
                <a:schemeClr val="accent2">
                  <a:lumMod val="40000"/>
                  <a:lumOff val="60000"/>
                </a:schemeClr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graphicFrame>
        <p:nvGraphicFramePr>
          <p:cNvPr id="53" name="Diagram 52"/>
          <p:cNvGraphicFramePr/>
          <p:nvPr>
            <p:extLst>
              <p:ext uri="{D42A27DB-BD31-4B8C-83A1-F6EECF244321}">
                <p14:modId xmlns:p14="http://schemas.microsoft.com/office/powerpoint/2010/main" val="2172574121"/>
              </p:ext>
            </p:extLst>
          </p:nvPr>
        </p:nvGraphicFramePr>
        <p:xfrm>
          <a:off x="-4363" y="5382"/>
          <a:ext cx="9152726" cy="6666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55" name="Google Shape;58;p1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385840" y="5815727"/>
            <a:ext cx="984234" cy="984234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76;p3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7051791" y="1047765"/>
            <a:ext cx="1975917" cy="2760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00928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6" dur="2000" fill="hold"/>
                                        <p:tgtEl>
                                          <p:spTgt spid="52"/>
                                        </p:tgtEl>
                                      </p:cBhvr>
                                      <p:by x="250000" y="25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0.20677 0.21482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347" y="10741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51" grpId="1"/>
      <p:bldP spid="52" grpId="0" animBg="1"/>
      <p:bldP spid="52" grpId="1" animBg="1"/>
      <p:bldP spid="52" grpId="2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77;p3"/>
          <p:cNvSpPr/>
          <p:nvPr/>
        </p:nvSpPr>
        <p:spPr>
          <a:xfrm>
            <a:off x="5456407" y="3165630"/>
            <a:ext cx="459300" cy="1752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" name="Google Shape;85;p3"/>
          <p:cNvPicPr preferRelativeResize="0"/>
          <p:nvPr/>
        </p:nvPicPr>
        <p:blipFill rotWithShape="1">
          <a:blip r:embed="rId3">
            <a:alphaModFix/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31610" t="66654" r="55181" b="12232"/>
          <a:stretch/>
        </p:blipFill>
        <p:spPr>
          <a:xfrm>
            <a:off x="2954985" y="3836621"/>
            <a:ext cx="1429658" cy="1246907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91;p3"/>
          <p:cNvSpPr txBox="1"/>
          <p:nvPr/>
        </p:nvSpPr>
        <p:spPr>
          <a:xfrm>
            <a:off x="2983845" y="5025151"/>
            <a:ext cx="1422600" cy="49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4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ÇAPRAZLAMA</a:t>
            </a:r>
            <a:br>
              <a:rPr lang="tr-TR" sz="1400" dirty="0">
                <a:latin typeface="Microsoft YaHei" panose="020B0503020204020204" pitchFamily="34" charset="-122"/>
                <a:ea typeface="Microsoft YaHei" panose="020B0503020204020204" pitchFamily="34" charset="-122"/>
              </a:rPr>
            </a:br>
            <a:r>
              <a:rPr lang="tr-TR" sz="14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MERKEZİ</a:t>
            </a:r>
            <a:endParaRPr sz="14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17" name="Google Shape;86;p3"/>
          <p:cNvPicPr preferRelativeResize="0"/>
          <p:nvPr/>
        </p:nvPicPr>
        <p:blipFill rotWithShape="1">
          <a:blip r:embed="rId4">
            <a:alphaModFix/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l="54122" t="66656" r="32668" b="11846"/>
          <a:stretch/>
        </p:blipFill>
        <p:spPr>
          <a:xfrm>
            <a:off x="4786192" y="3833581"/>
            <a:ext cx="1457427" cy="1248444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92;p3"/>
          <p:cNvSpPr txBox="1"/>
          <p:nvPr/>
        </p:nvSpPr>
        <p:spPr>
          <a:xfrm>
            <a:off x="5030800" y="5056202"/>
            <a:ext cx="1015271" cy="4790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4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SEVKİYAT</a:t>
            </a:r>
            <a:endParaRPr sz="14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20" name="Google Shape;87;p3"/>
          <p:cNvPicPr preferRelativeResize="0"/>
          <p:nvPr/>
        </p:nvPicPr>
        <p:blipFill rotWithShape="1">
          <a:blip r:embed="rId5">
            <a:clrChange>
              <a:clrFrom>
                <a:srgbClr val="92ACA6">
                  <a:alpha val="72157"/>
                </a:srgbClr>
              </a:clrFrom>
              <a:clrTo>
                <a:srgbClr val="92ACA6">
                  <a:alpha val="0"/>
                </a:srgbClr>
              </a:clrTo>
            </a:clrChange>
            <a:alphaModFix/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75255" t="54371" r="12685" b="24706"/>
          <a:stretch/>
        </p:blipFill>
        <p:spPr>
          <a:xfrm>
            <a:off x="6590914" y="3840824"/>
            <a:ext cx="1309988" cy="1254488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93;p3"/>
          <p:cNvSpPr txBox="1"/>
          <p:nvPr/>
        </p:nvSpPr>
        <p:spPr>
          <a:xfrm>
            <a:off x="6738220" y="5048536"/>
            <a:ext cx="1027500" cy="49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4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MÜŞTERİ</a:t>
            </a:r>
            <a:endParaRPr sz="14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95977" y="1233929"/>
            <a:ext cx="2902688" cy="1633932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467687" y="2982104"/>
            <a:ext cx="2902688" cy="1633932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39837" y="5294686"/>
            <a:ext cx="2902688" cy="1633932"/>
          </a:xfrm>
          <a:prstGeom prst="rect">
            <a:avLst/>
          </a:prstGeom>
        </p:spPr>
      </p:pic>
      <p:grpSp>
        <p:nvGrpSpPr>
          <p:cNvPr id="28" name="Group 27"/>
          <p:cNvGrpSpPr/>
          <p:nvPr/>
        </p:nvGrpSpPr>
        <p:grpSpPr>
          <a:xfrm>
            <a:off x="1294569" y="862194"/>
            <a:ext cx="6554861" cy="2953468"/>
            <a:chOff x="1843672" y="1586195"/>
            <a:chExt cx="5227893" cy="2355567"/>
          </a:xfrm>
        </p:grpSpPr>
        <p:grpSp>
          <p:nvGrpSpPr>
            <p:cNvPr id="22" name="Group 21"/>
            <p:cNvGrpSpPr/>
            <p:nvPr/>
          </p:nvGrpSpPr>
          <p:grpSpPr>
            <a:xfrm>
              <a:off x="1843672" y="1586195"/>
              <a:ext cx="5227893" cy="2355567"/>
              <a:chOff x="1771768" y="1371309"/>
              <a:chExt cx="5227893" cy="2355567"/>
            </a:xfrm>
          </p:grpSpPr>
          <p:pic>
            <p:nvPicPr>
              <p:cNvPr id="7" name="Google Shape;83;p3"/>
              <p:cNvPicPr preferRelativeResize="0"/>
              <p:nvPr/>
            </p:nvPicPr>
            <p:blipFill rotWithShape="1">
              <a:blip r:embed="rId7">
                <a:alphaModFix/>
              </a:blip>
              <a:srcRect l="29312" t="22508" r="30372" b="44669"/>
              <a:stretch/>
            </p:blipFill>
            <p:spPr>
              <a:xfrm>
                <a:off x="1771768" y="1371309"/>
                <a:ext cx="5227893" cy="2355567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</p:spPr>
          </p:pic>
          <p:sp>
            <p:nvSpPr>
              <p:cNvPr id="8" name="Google Shape;88;p3"/>
              <p:cNvSpPr txBox="1"/>
              <p:nvPr/>
            </p:nvSpPr>
            <p:spPr>
              <a:xfrm>
                <a:off x="3235209" y="1578532"/>
                <a:ext cx="2301007" cy="507785"/>
              </a:xfrm>
              <a:prstGeom prst="rect">
                <a:avLst/>
              </a:prstGeom>
              <a:solidFill>
                <a:srgbClr val="939598"/>
              </a:solidFill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tr-TR" sz="2200" dirty="0">
                    <a:solidFill>
                      <a:srgbClr val="FFFFFF"/>
                    </a:solidFill>
                    <a:latin typeface="Proxima Nova"/>
                    <a:ea typeface="Proxima Nova"/>
                    <a:cs typeface="Proxima Nova"/>
                    <a:sym typeface="Proxima Nova"/>
                  </a:rPr>
                  <a:t>MÜŞTERİ</a:t>
                </a:r>
                <a:endParaRPr sz="2200" dirty="0">
                  <a:solidFill>
                    <a:srgbClr val="FFFFFF"/>
                  </a:solidFill>
                  <a:latin typeface="Proxima Nova"/>
                  <a:ea typeface="Proxima Nova"/>
                  <a:cs typeface="Proxima Nova"/>
                  <a:sym typeface="Proxima Nova"/>
                </a:endParaRPr>
              </a:p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200" dirty="0">
                  <a:solidFill>
                    <a:srgbClr val="FFFFFF"/>
                  </a:solidFill>
                  <a:latin typeface="Proxima Nova"/>
                  <a:ea typeface="Proxima Nova"/>
                  <a:cs typeface="Proxima Nova"/>
                  <a:sym typeface="Proxima Nova"/>
                </a:endParaRPr>
              </a:p>
            </p:txBody>
          </p:sp>
          <p:sp>
            <p:nvSpPr>
              <p:cNvPr id="9" name="Google Shape;89;p3"/>
              <p:cNvSpPr txBox="1"/>
              <p:nvPr/>
            </p:nvSpPr>
            <p:spPr>
              <a:xfrm>
                <a:off x="2036206" y="2988276"/>
                <a:ext cx="4699014" cy="545499"/>
              </a:xfrm>
              <a:prstGeom prst="rect">
                <a:avLst/>
              </a:prstGeom>
              <a:solidFill>
                <a:srgbClr val="FFCB00"/>
              </a:solidFill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tr-TR" sz="2300" dirty="0">
                    <a:solidFill>
                      <a:srgbClr val="C00000"/>
                    </a:solidFill>
                    <a:latin typeface="Proxima Nova"/>
                    <a:ea typeface="Proxima Nova"/>
                    <a:cs typeface="Proxima Nova"/>
                    <a:sym typeface="Proxima Nova"/>
                  </a:rPr>
                  <a:t>LİDER LOJİSTİK SAĞLAYICISI</a:t>
                </a:r>
                <a:endParaRPr sz="2300" dirty="0">
                  <a:solidFill>
                    <a:srgbClr val="C00000"/>
                  </a:solidFill>
                  <a:latin typeface="Proxima Nova"/>
                  <a:ea typeface="Proxima Nova"/>
                  <a:cs typeface="Proxima Nova"/>
                  <a:sym typeface="Proxima Nova"/>
                </a:endParaRPr>
              </a:p>
            </p:txBody>
          </p:sp>
        </p:grpSp>
        <p:pic>
          <p:nvPicPr>
            <p:cNvPr id="27" name="Google Shape;76;p3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3178991" y="2815160"/>
              <a:ext cx="2681609" cy="374660"/>
            </a:xfrm>
            <a:prstGeom prst="rect">
              <a:avLst/>
            </a:prstGeom>
            <a:solidFill>
              <a:srgbClr val="FFCC00"/>
            </a:solidFill>
            <a:ln>
              <a:noFill/>
            </a:ln>
          </p:spPr>
        </p:pic>
      </p:grpSp>
      <p:graphicFrame>
        <p:nvGraphicFramePr>
          <p:cNvPr id="19" name="Diagram 18"/>
          <p:cNvGraphicFramePr/>
          <p:nvPr>
            <p:extLst>
              <p:ext uri="{D42A27DB-BD31-4B8C-83A1-F6EECF244321}">
                <p14:modId xmlns:p14="http://schemas.microsoft.com/office/powerpoint/2010/main" val="319510184"/>
              </p:ext>
            </p:extLst>
          </p:nvPr>
        </p:nvGraphicFramePr>
        <p:xfrm>
          <a:off x="-4363" y="5382"/>
          <a:ext cx="9152726" cy="6666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34" name="Rectangle 33"/>
          <p:cNvSpPr/>
          <p:nvPr/>
        </p:nvSpPr>
        <p:spPr>
          <a:xfrm>
            <a:off x="285750" y="838200"/>
            <a:ext cx="381000" cy="747995"/>
          </a:xfrm>
          <a:prstGeom prst="rect">
            <a:avLst/>
          </a:prstGeom>
          <a:solidFill>
            <a:srgbClr val="FFD3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Google Shape;84;p3"/>
          <p:cNvPicPr preferRelativeResize="0"/>
          <p:nvPr/>
        </p:nvPicPr>
        <p:blipFill rotWithShape="1">
          <a:blip r:embed="rId14">
            <a:alphaModFix/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3011" t="20207" r="83435" b="58103"/>
          <a:stretch/>
        </p:blipFill>
        <p:spPr>
          <a:xfrm>
            <a:off x="1208252" y="3832390"/>
            <a:ext cx="1417222" cy="1266871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90;p3"/>
          <p:cNvSpPr txBox="1"/>
          <p:nvPr/>
        </p:nvSpPr>
        <p:spPr>
          <a:xfrm>
            <a:off x="1366433" y="5034393"/>
            <a:ext cx="1100859" cy="49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4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TEDARİKÇİ</a:t>
            </a:r>
            <a:endParaRPr sz="14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1863" y="1173509"/>
            <a:ext cx="4580275" cy="4580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6507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1.38889E-6 -4.07407E-6 L 1.20208 -0.00301 " pathEditMode="relative" rAng="0" ptsTypes="AA">
                                      <p:cBhvr>
                                        <p:cTn id="6" dur="3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0104" y="-16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path" presetSubtype="0" accel="50000" decel="5000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Motion origin="layout" path="M -2.22222E-6 4.81481E-6 L -1.19982 -0.00116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0000" y="-69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3.88889E-6 -2.22222E-6 L 0.63143 0.02986 " pathEditMode="relative" rAng="0" ptsTypes="AA">
                                      <p:cBhvr>
                                        <p:cTn id="30" dur="4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563" y="1481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2.59259E-6 L -0.13663 -0.44607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840" y="-22315"/>
                                    </p:animMotion>
                                  </p:childTnLst>
                                </p:cTn>
                              </p:par>
                              <p:par>
                                <p:cTn id="66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2.59259E-6 L -0.13577 -0.44908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788" y="-22454"/>
                                    </p:animMotion>
                                  </p:childTnLst>
                                </p:cTn>
                              </p:par>
                              <p:par>
                                <p:cTn id="6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1.48148E-6 L -0.32205 0.16644 " pathEditMode="relative" rAng="0" ptsTypes="AA">
                                      <p:cBhvr>
                                        <p:cTn id="6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111" y="8310"/>
                                    </p:animMotion>
                                  </p:childTnLst>
                                </p:cTn>
                              </p:par>
                              <p:par>
                                <p:cTn id="70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1.48148E-6 L -0.325 0.16435 " pathEditMode="relative" rAng="0" ptsTypes="AA">
                                      <p:cBhvr>
                                        <p:cTn id="7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250" y="8218"/>
                                    </p:animMotion>
                                  </p:childTnLst>
                                </p:cTn>
                              </p:par>
                              <p:par>
                                <p:cTn id="7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1.11022E-16 L 0.32292 -0.4463 " pathEditMode="relative" rAng="0" ptsTypes="AA">
                                      <p:cBhvr>
                                        <p:cTn id="7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146" y="-22315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2.22222E-6 L 0.32031 -0.45648 " pathEditMode="relative" rAng="0" ptsTypes="AA">
                                      <p:cBhvr>
                                        <p:cTn id="75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007" y="-22824"/>
                                    </p:animMotion>
                                  </p:childTnLst>
                                </p:cTn>
                              </p:par>
                              <p:par>
                                <p:cTn id="7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1.11111E-6 L 0.13125 0.17639 " pathEditMode="relative" rAng="0" ptsTypes="AA">
                                      <p:cBhvr>
                                        <p:cTn id="7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62" y="8819"/>
                                    </p:animMotion>
                                  </p:childTnLst>
                                </p:cTn>
                              </p:par>
                              <p:par>
                                <p:cTn id="78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7.40741E-7 L 0.13298 0.17639 " pathEditMode="relative" rAng="0" ptsTypes="AA">
                                      <p:cBhvr>
                                        <p:cTn id="79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49" y="88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5" grpId="0"/>
      <p:bldP spid="15" grpId="1"/>
      <p:bldP spid="18" grpId="0"/>
      <p:bldP spid="18" grpId="1"/>
      <p:bldP spid="21" grpId="0"/>
      <p:bldP spid="21" grpId="1"/>
      <p:bldP spid="12" grpId="0"/>
      <p:bldP spid="12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Mevcut Sistem Analizi</a:t>
            </a:r>
            <a:endParaRPr lang="en-US" dirty="0"/>
          </a:p>
        </p:txBody>
      </p:sp>
      <p:graphicFrame>
        <p:nvGraphicFramePr>
          <p:cNvPr id="29" name="Diagram 28"/>
          <p:cNvGraphicFramePr/>
          <p:nvPr>
            <p:extLst>
              <p:ext uri="{D42A27DB-BD31-4B8C-83A1-F6EECF244321}">
                <p14:modId xmlns:p14="http://schemas.microsoft.com/office/powerpoint/2010/main" val="2172574121"/>
              </p:ext>
            </p:extLst>
          </p:nvPr>
        </p:nvGraphicFramePr>
        <p:xfrm>
          <a:off x="-4363" y="5382"/>
          <a:ext cx="9152726" cy="6666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8" name="Picture 2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747" y="1577947"/>
            <a:ext cx="7891904" cy="46901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0" name="Freeform 29"/>
          <p:cNvSpPr/>
          <p:nvPr/>
        </p:nvSpPr>
        <p:spPr>
          <a:xfrm>
            <a:off x="4085963" y="2291358"/>
            <a:ext cx="2996967" cy="3031961"/>
          </a:xfrm>
          <a:custGeom>
            <a:avLst/>
            <a:gdLst>
              <a:gd name="connsiteX0" fmla="*/ 0 w 3711362"/>
              <a:gd name="connsiteY0" fmla="*/ 281357 h 3826485"/>
              <a:gd name="connsiteX1" fmla="*/ 188686 w 3711362"/>
              <a:gd name="connsiteY1" fmla="*/ 92672 h 3826485"/>
              <a:gd name="connsiteX2" fmla="*/ 319315 w 3711362"/>
              <a:gd name="connsiteY2" fmla="*/ 34615 h 3826485"/>
              <a:gd name="connsiteX3" fmla="*/ 406400 w 3711362"/>
              <a:gd name="connsiteY3" fmla="*/ 5586 h 3826485"/>
              <a:gd name="connsiteX4" fmla="*/ 508000 w 3711362"/>
              <a:gd name="connsiteY4" fmla="*/ 5586 h 3826485"/>
              <a:gd name="connsiteX5" fmla="*/ 711200 w 3711362"/>
              <a:gd name="connsiteY5" fmla="*/ 63643 h 3826485"/>
              <a:gd name="connsiteX6" fmla="*/ 827315 w 3711362"/>
              <a:gd name="connsiteY6" fmla="*/ 382957 h 3826485"/>
              <a:gd name="connsiteX7" fmla="*/ 725715 w 3711362"/>
              <a:gd name="connsiteY7" fmla="*/ 658729 h 3826485"/>
              <a:gd name="connsiteX8" fmla="*/ 1117600 w 3711362"/>
              <a:gd name="connsiteY8" fmla="*/ 919986 h 3826485"/>
              <a:gd name="connsiteX9" fmla="*/ 1814286 w 3711362"/>
              <a:gd name="connsiteY9" fmla="*/ 1195757 h 3826485"/>
              <a:gd name="connsiteX10" fmla="*/ 2162629 w 3711362"/>
              <a:gd name="connsiteY10" fmla="*/ 1994043 h 3826485"/>
              <a:gd name="connsiteX11" fmla="*/ 2191658 w 3711362"/>
              <a:gd name="connsiteY11" fmla="*/ 2734272 h 3826485"/>
              <a:gd name="connsiteX12" fmla="*/ 2873829 w 3711362"/>
              <a:gd name="connsiteY12" fmla="*/ 3619643 h 3826485"/>
              <a:gd name="connsiteX13" fmla="*/ 3628572 w 3711362"/>
              <a:gd name="connsiteY13" fmla="*/ 3808329 h 3826485"/>
              <a:gd name="connsiteX14" fmla="*/ 3657600 w 3711362"/>
              <a:gd name="connsiteY14" fmla="*/ 3808329 h 3826485"/>
              <a:gd name="connsiteX0" fmla="*/ 0 w 3711362"/>
              <a:gd name="connsiteY0" fmla="*/ 319813 h 3864941"/>
              <a:gd name="connsiteX1" fmla="*/ 188686 w 3711362"/>
              <a:gd name="connsiteY1" fmla="*/ 131128 h 3864941"/>
              <a:gd name="connsiteX2" fmla="*/ 319315 w 3711362"/>
              <a:gd name="connsiteY2" fmla="*/ 73071 h 3864941"/>
              <a:gd name="connsiteX3" fmla="*/ 319314 w 3711362"/>
              <a:gd name="connsiteY3" fmla="*/ 500 h 3864941"/>
              <a:gd name="connsiteX4" fmla="*/ 508000 w 3711362"/>
              <a:gd name="connsiteY4" fmla="*/ 44042 h 3864941"/>
              <a:gd name="connsiteX5" fmla="*/ 711200 w 3711362"/>
              <a:gd name="connsiteY5" fmla="*/ 102099 h 3864941"/>
              <a:gd name="connsiteX6" fmla="*/ 827315 w 3711362"/>
              <a:gd name="connsiteY6" fmla="*/ 421413 h 3864941"/>
              <a:gd name="connsiteX7" fmla="*/ 725715 w 3711362"/>
              <a:gd name="connsiteY7" fmla="*/ 697185 h 3864941"/>
              <a:gd name="connsiteX8" fmla="*/ 1117600 w 3711362"/>
              <a:gd name="connsiteY8" fmla="*/ 958442 h 3864941"/>
              <a:gd name="connsiteX9" fmla="*/ 1814286 w 3711362"/>
              <a:gd name="connsiteY9" fmla="*/ 1234213 h 3864941"/>
              <a:gd name="connsiteX10" fmla="*/ 2162629 w 3711362"/>
              <a:gd name="connsiteY10" fmla="*/ 2032499 h 3864941"/>
              <a:gd name="connsiteX11" fmla="*/ 2191658 w 3711362"/>
              <a:gd name="connsiteY11" fmla="*/ 2772728 h 3864941"/>
              <a:gd name="connsiteX12" fmla="*/ 2873829 w 3711362"/>
              <a:gd name="connsiteY12" fmla="*/ 3658099 h 3864941"/>
              <a:gd name="connsiteX13" fmla="*/ 3628572 w 3711362"/>
              <a:gd name="connsiteY13" fmla="*/ 3846785 h 3864941"/>
              <a:gd name="connsiteX14" fmla="*/ 3657600 w 3711362"/>
              <a:gd name="connsiteY14" fmla="*/ 3846785 h 3864941"/>
              <a:gd name="connsiteX0" fmla="*/ 0 w 3711362"/>
              <a:gd name="connsiteY0" fmla="*/ 320329 h 3865457"/>
              <a:gd name="connsiteX1" fmla="*/ 188686 w 3711362"/>
              <a:gd name="connsiteY1" fmla="*/ 131644 h 3865457"/>
              <a:gd name="connsiteX2" fmla="*/ 319315 w 3711362"/>
              <a:gd name="connsiteY2" fmla="*/ 73587 h 3865457"/>
              <a:gd name="connsiteX3" fmla="*/ 319314 w 3711362"/>
              <a:gd name="connsiteY3" fmla="*/ 1016 h 3865457"/>
              <a:gd name="connsiteX4" fmla="*/ 508000 w 3711362"/>
              <a:gd name="connsiteY4" fmla="*/ 44558 h 3865457"/>
              <a:gd name="connsiteX5" fmla="*/ 609600 w 3711362"/>
              <a:gd name="connsiteY5" fmla="*/ 218729 h 3865457"/>
              <a:gd name="connsiteX6" fmla="*/ 827315 w 3711362"/>
              <a:gd name="connsiteY6" fmla="*/ 421929 h 3865457"/>
              <a:gd name="connsiteX7" fmla="*/ 725715 w 3711362"/>
              <a:gd name="connsiteY7" fmla="*/ 697701 h 3865457"/>
              <a:gd name="connsiteX8" fmla="*/ 1117600 w 3711362"/>
              <a:gd name="connsiteY8" fmla="*/ 958958 h 3865457"/>
              <a:gd name="connsiteX9" fmla="*/ 1814286 w 3711362"/>
              <a:gd name="connsiteY9" fmla="*/ 1234729 h 3865457"/>
              <a:gd name="connsiteX10" fmla="*/ 2162629 w 3711362"/>
              <a:gd name="connsiteY10" fmla="*/ 2033015 h 3865457"/>
              <a:gd name="connsiteX11" fmla="*/ 2191658 w 3711362"/>
              <a:gd name="connsiteY11" fmla="*/ 2773244 h 3865457"/>
              <a:gd name="connsiteX12" fmla="*/ 2873829 w 3711362"/>
              <a:gd name="connsiteY12" fmla="*/ 3658615 h 3865457"/>
              <a:gd name="connsiteX13" fmla="*/ 3628572 w 3711362"/>
              <a:gd name="connsiteY13" fmla="*/ 3847301 h 3865457"/>
              <a:gd name="connsiteX14" fmla="*/ 3657600 w 3711362"/>
              <a:gd name="connsiteY14" fmla="*/ 3847301 h 3865457"/>
              <a:gd name="connsiteX0" fmla="*/ 0 w 3711362"/>
              <a:gd name="connsiteY0" fmla="*/ 320329 h 3865457"/>
              <a:gd name="connsiteX1" fmla="*/ 188686 w 3711362"/>
              <a:gd name="connsiteY1" fmla="*/ 131644 h 3865457"/>
              <a:gd name="connsiteX2" fmla="*/ 319315 w 3711362"/>
              <a:gd name="connsiteY2" fmla="*/ 73587 h 3865457"/>
              <a:gd name="connsiteX3" fmla="*/ 319314 w 3711362"/>
              <a:gd name="connsiteY3" fmla="*/ 1016 h 3865457"/>
              <a:gd name="connsiteX4" fmla="*/ 508000 w 3711362"/>
              <a:gd name="connsiteY4" fmla="*/ 44558 h 3865457"/>
              <a:gd name="connsiteX5" fmla="*/ 609600 w 3711362"/>
              <a:gd name="connsiteY5" fmla="*/ 218729 h 3865457"/>
              <a:gd name="connsiteX6" fmla="*/ 827315 w 3711362"/>
              <a:gd name="connsiteY6" fmla="*/ 421929 h 3865457"/>
              <a:gd name="connsiteX7" fmla="*/ 725715 w 3711362"/>
              <a:gd name="connsiteY7" fmla="*/ 697701 h 3865457"/>
              <a:gd name="connsiteX8" fmla="*/ 1117600 w 3711362"/>
              <a:gd name="connsiteY8" fmla="*/ 958958 h 3865457"/>
              <a:gd name="connsiteX9" fmla="*/ 1814286 w 3711362"/>
              <a:gd name="connsiteY9" fmla="*/ 1234729 h 3865457"/>
              <a:gd name="connsiteX10" fmla="*/ 2162629 w 3711362"/>
              <a:gd name="connsiteY10" fmla="*/ 2033015 h 3865457"/>
              <a:gd name="connsiteX11" fmla="*/ 2191658 w 3711362"/>
              <a:gd name="connsiteY11" fmla="*/ 2773244 h 3865457"/>
              <a:gd name="connsiteX12" fmla="*/ 2873829 w 3711362"/>
              <a:gd name="connsiteY12" fmla="*/ 3658615 h 3865457"/>
              <a:gd name="connsiteX13" fmla="*/ 3628572 w 3711362"/>
              <a:gd name="connsiteY13" fmla="*/ 3847301 h 3865457"/>
              <a:gd name="connsiteX14" fmla="*/ 3657600 w 3711362"/>
              <a:gd name="connsiteY14" fmla="*/ 3847301 h 3865457"/>
              <a:gd name="connsiteX0" fmla="*/ 0 w 3711362"/>
              <a:gd name="connsiteY0" fmla="*/ 319782 h 3864910"/>
              <a:gd name="connsiteX1" fmla="*/ 188686 w 3711362"/>
              <a:gd name="connsiteY1" fmla="*/ 131097 h 3864910"/>
              <a:gd name="connsiteX2" fmla="*/ 319315 w 3711362"/>
              <a:gd name="connsiteY2" fmla="*/ 73040 h 3864910"/>
              <a:gd name="connsiteX3" fmla="*/ 319314 w 3711362"/>
              <a:gd name="connsiteY3" fmla="*/ 469 h 3864910"/>
              <a:gd name="connsiteX4" fmla="*/ 508000 w 3711362"/>
              <a:gd name="connsiteY4" fmla="*/ 44011 h 3864910"/>
              <a:gd name="connsiteX5" fmla="*/ 667658 w 3711362"/>
              <a:gd name="connsiteY5" fmla="*/ 87554 h 3864910"/>
              <a:gd name="connsiteX6" fmla="*/ 827315 w 3711362"/>
              <a:gd name="connsiteY6" fmla="*/ 421382 h 3864910"/>
              <a:gd name="connsiteX7" fmla="*/ 725715 w 3711362"/>
              <a:gd name="connsiteY7" fmla="*/ 697154 h 3864910"/>
              <a:gd name="connsiteX8" fmla="*/ 1117600 w 3711362"/>
              <a:gd name="connsiteY8" fmla="*/ 958411 h 3864910"/>
              <a:gd name="connsiteX9" fmla="*/ 1814286 w 3711362"/>
              <a:gd name="connsiteY9" fmla="*/ 1234182 h 3864910"/>
              <a:gd name="connsiteX10" fmla="*/ 2162629 w 3711362"/>
              <a:gd name="connsiteY10" fmla="*/ 2032468 h 3864910"/>
              <a:gd name="connsiteX11" fmla="*/ 2191658 w 3711362"/>
              <a:gd name="connsiteY11" fmla="*/ 2772697 h 3864910"/>
              <a:gd name="connsiteX12" fmla="*/ 2873829 w 3711362"/>
              <a:gd name="connsiteY12" fmla="*/ 3658068 h 3864910"/>
              <a:gd name="connsiteX13" fmla="*/ 3628572 w 3711362"/>
              <a:gd name="connsiteY13" fmla="*/ 3846754 h 3864910"/>
              <a:gd name="connsiteX14" fmla="*/ 3657600 w 3711362"/>
              <a:gd name="connsiteY14" fmla="*/ 3846754 h 3864910"/>
              <a:gd name="connsiteX0" fmla="*/ 0 w 3711362"/>
              <a:gd name="connsiteY0" fmla="*/ 339839 h 3884967"/>
              <a:gd name="connsiteX1" fmla="*/ 188686 w 3711362"/>
              <a:gd name="connsiteY1" fmla="*/ 151154 h 3884967"/>
              <a:gd name="connsiteX2" fmla="*/ 319315 w 3711362"/>
              <a:gd name="connsiteY2" fmla="*/ 93097 h 3884967"/>
              <a:gd name="connsiteX3" fmla="*/ 319314 w 3711362"/>
              <a:gd name="connsiteY3" fmla="*/ 20526 h 3884967"/>
              <a:gd name="connsiteX4" fmla="*/ 522514 w 3711362"/>
              <a:gd name="connsiteY4" fmla="*/ 6011 h 3884967"/>
              <a:gd name="connsiteX5" fmla="*/ 667658 w 3711362"/>
              <a:gd name="connsiteY5" fmla="*/ 107611 h 3884967"/>
              <a:gd name="connsiteX6" fmla="*/ 827315 w 3711362"/>
              <a:gd name="connsiteY6" fmla="*/ 441439 h 3884967"/>
              <a:gd name="connsiteX7" fmla="*/ 725715 w 3711362"/>
              <a:gd name="connsiteY7" fmla="*/ 717211 h 3884967"/>
              <a:gd name="connsiteX8" fmla="*/ 1117600 w 3711362"/>
              <a:gd name="connsiteY8" fmla="*/ 978468 h 3884967"/>
              <a:gd name="connsiteX9" fmla="*/ 1814286 w 3711362"/>
              <a:gd name="connsiteY9" fmla="*/ 1254239 h 3884967"/>
              <a:gd name="connsiteX10" fmla="*/ 2162629 w 3711362"/>
              <a:gd name="connsiteY10" fmla="*/ 2052525 h 3884967"/>
              <a:gd name="connsiteX11" fmla="*/ 2191658 w 3711362"/>
              <a:gd name="connsiteY11" fmla="*/ 2792754 h 3884967"/>
              <a:gd name="connsiteX12" fmla="*/ 2873829 w 3711362"/>
              <a:gd name="connsiteY12" fmla="*/ 3678125 h 3884967"/>
              <a:gd name="connsiteX13" fmla="*/ 3628572 w 3711362"/>
              <a:gd name="connsiteY13" fmla="*/ 3866811 h 3884967"/>
              <a:gd name="connsiteX14" fmla="*/ 3657600 w 3711362"/>
              <a:gd name="connsiteY14" fmla="*/ 3866811 h 3884967"/>
              <a:gd name="connsiteX0" fmla="*/ 0 w 3711362"/>
              <a:gd name="connsiteY0" fmla="*/ 339839 h 3884967"/>
              <a:gd name="connsiteX1" fmla="*/ 188686 w 3711362"/>
              <a:gd name="connsiteY1" fmla="*/ 151154 h 3884967"/>
              <a:gd name="connsiteX2" fmla="*/ 319315 w 3711362"/>
              <a:gd name="connsiteY2" fmla="*/ 93097 h 3884967"/>
              <a:gd name="connsiteX3" fmla="*/ 319314 w 3711362"/>
              <a:gd name="connsiteY3" fmla="*/ 20526 h 3884967"/>
              <a:gd name="connsiteX4" fmla="*/ 522514 w 3711362"/>
              <a:gd name="connsiteY4" fmla="*/ 6011 h 3884967"/>
              <a:gd name="connsiteX5" fmla="*/ 667658 w 3711362"/>
              <a:gd name="connsiteY5" fmla="*/ 107611 h 3884967"/>
              <a:gd name="connsiteX6" fmla="*/ 827315 w 3711362"/>
              <a:gd name="connsiteY6" fmla="*/ 441439 h 3884967"/>
              <a:gd name="connsiteX7" fmla="*/ 725715 w 3711362"/>
              <a:gd name="connsiteY7" fmla="*/ 717211 h 3884967"/>
              <a:gd name="connsiteX8" fmla="*/ 1117600 w 3711362"/>
              <a:gd name="connsiteY8" fmla="*/ 978468 h 3884967"/>
              <a:gd name="connsiteX9" fmla="*/ 1814286 w 3711362"/>
              <a:gd name="connsiteY9" fmla="*/ 1254239 h 3884967"/>
              <a:gd name="connsiteX10" fmla="*/ 2322286 w 3711362"/>
              <a:gd name="connsiteY10" fmla="*/ 2052525 h 3884967"/>
              <a:gd name="connsiteX11" fmla="*/ 2191658 w 3711362"/>
              <a:gd name="connsiteY11" fmla="*/ 2792754 h 3884967"/>
              <a:gd name="connsiteX12" fmla="*/ 2873829 w 3711362"/>
              <a:gd name="connsiteY12" fmla="*/ 3678125 h 3884967"/>
              <a:gd name="connsiteX13" fmla="*/ 3628572 w 3711362"/>
              <a:gd name="connsiteY13" fmla="*/ 3866811 h 3884967"/>
              <a:gd name="connsiteX14" fmla="*/ 3657600 w 3711362"/>
              <a:gd name="connsiteY14" fmla="*/ 3866811 h 3884967"/>
              <a:gd name="connsiteX0" fmla="*/ 0 w 3711362"/>
              <a:gd name="connsiteY0" fmla="*/ 339839 h 3884967"/>
              <a:gd name="connsiteX1" fmla="*/ 188686 w 3711362"/>
              <a:gd name="connsiteY1" fmla="*/ 151154 h 3884967"/>
              <a:gd name="connsiteX2" fmla="*/ 319315 w 3711362"/>
              <a:gd name="connsiteY2" fmla="*/ 93097 h 3884967"/>
              <a:gd name="connsiteX3" fmla="*/ 319314 w 3711362"/>
              <a:gd name="connsiteY3" fmla="*/ 20526 h 3884967"/>
              <a:gd name="connsiteX4" fmla="*/ 522514 w 3711362"/>
              <a:gd name="connsiteY4" fmla="*/ 6011 h 3884967"/>
              <a:gd name="connsiteX5" fmla="*/ 667658 w 3711362"/>
              <a:gd name="connsiteY5" fmla="*/ 107611 h 3884967"/>
              <a:gd name="connsiteX6" fmla="*/ 827315 w 3711362"/>
              <a:gd name="connsiteY6" fmla="*/ 441439 h 3884967"/>
              <a:gd name="connsiteX7" fmla="*/ 725715 w 3711362"/>
              <a:gd name="connsiteY7" fmla="*/ 717211 h 3884967"/>
              <a:gd name="connsiteX8" fmla="*/ 1117600 w 3711362"/>
              <a:gd name="connsiteY8" fmla="*/ 978468 h 3884967"/>
              <a:gd name="connsiteX9" fmla="*/ 1814286 w 3711362"/>
              <a:gd name="connsiteY9" fmla="*/ 1254239 h 3884967"/>
              <a:gd name="connsiteX10" fmla="*/ 2322286 w 3711362"/>
              <a:gd name="connsiteY10" fmla="*/ 2052525 h 3884967"/>
              <a:gd name="connsiteX11" fmla="*/ 2249715 w 3711362"/>
              <a:gd name="connsiteY11" fmla="*/ 3228183 h 3884967"/>
              <a:gd name="connsiteX12" fmla="*/ 2873829 w 3711362"/>
              <a:gd name="connsiteY12" fmla="*/ 3678125 h 3884967"/>
              <a:gd name="connsiteX13" fmla="*/ 3628572 w 3711362"/>
              <a:gd name="connsiteY13" fmla="*/ 3866811 h 3884967"/>
              <a:gd name="connsiteX14" fmla="*/ 3657600 w 3711362"/>
              <a:gd name="connsiteY14" fmla="*/ 3866811 h 3884967"/>
              <a:gd name="connsiteX0" fmla="*/ 0 w 3711362"/>
              <a:gd name="connsiteY0" fmla="*/ 355330 h 3900458"/>
              <a:gd name="connsiteX1" fmla="*/ 188686 w 3711362"/>
              <a:gd name="connsiteY1" fmla="*/ 166645 h 3900458"/>
              <a:gd name="connsiteX2" fmla="*/ 319315 w 3711362"/>
              <a:gd name="connsiteY2" fmla="*/ 108588 h 3900458"/>
              <a:gd name="connsiteX3" fmla="*/ 275771 w 3711362"/>
              <a:gd name="connsiteY3" fmla="*/ 6988 h 3900458"/>
              <a:gd name="connsiteX4" fmla="*/ 522514 w 3711362"/>
              <a:gd name="connsiteY4" fmla="*/ 21502 h 3900458"/>
              <a:gd name="connsiteX5" fmla="*/ 667658 w 3711362"/>
              <a:gd name="connsiteY5" fmla="*/ 123102 h 3900458"/>
              <a:gd name="connsiteX6" fmla="*/ 827315 w 3711362"/>
              <a:gd name="connsiteY6" fmla="*/ 456930 h 3900458"/>
              <a:gd name="connsiteX7" fmla="*/ 725715 w 3711362"/>
              <a:gd name="connsiteY7" fmla="*/ 732702 h 3900458"/>
              <a:gd name="connsiteX8" fmla="*/ 1117600 w 3711362"/>
              <a:gd name="connsiteY8" fmla="*/ 993959 h 3900458"/>
              <a:gd name="connsiteX9" fmla="*/ 1814286 w 3711362"/>
              <a:gd name="connsiteY9" fmla="*/ 1269730 h 3900458"/>
              <a:gd name="connsiteX10" fmla="*/ 2322286 w 3711362"/>
              <a:gd name="connsiteY10" fmla="*/ 2068016 h 3900458"/>
              <a:gd name="connsiteX11" fmla="*/ 2249715 w 3711362"/>
              <a:gd name="connsiteY11" fmla="*/ 3243674 h 3900458"/>
              <a:gd name="connsiteX12" fmla="*/ 2873829 w 3711362"/>
              <a:gd name="connsiteY12" fmla="*/ 3693616 h 3900458"/>
              <a:gd name="connsiteX13" fmla="*/ 3628572 w 3711362"/>
              <a:gd name="connsiteY13" fmla="*/ 3882302 h 3900458"/>
              <a:gd name="connsiteX14" fmla="*/ 3657600 w 3711362"/>
              <a:gd name="connsiteY14" fmla="*/ 3882302 h 3900458"/>
              <a:gd name="connsiteX0" fmla="*/ 0 w 3711362"/>
              <a:gd name="connsiteY0" fmla="*/ 355330 h 3900458"/>
              <a:gd name="connsiteX1" fmla="*/ 188686 w 3711362"/>
              <a:gd name="connsiteY1" fmla="*/ 166645 h 3900458"/>
              <a:gd name="connsiteX2" fmla="*/ 261258 w 3711362"/>
              <a:gd name="connsiteY2" fmla="*/ 108588 h 3900458"/>
              <a:gd name="connsiteX3" fmla="*/ 275771 w 3711362"/>
              <a:gd name="connsiteY3" fmla="*/ 6988 h 3900458"/>
              <a:gd name="connsiteX4" fmla="*/ 522514 w 3711362"/>
              <a:gd name="connsiteY4" fmla="*/ 21502 h 3900458"/>
              <a:gd name="connsiteX5" fmla="*/ 667658 w 3711362"/>
              <a:gd name="connsiteY5" fmla="*/ 123102 h 3900458"/>
              <a:gd name="connsiteX6" fmla="*/ 827315 w 3711362"/>
              <a:gd name="connsiteY6" fmla="*/ 456930 h 3900458"/>
              <a:gd name="connsiteX7" fmla="*/ 725715 w 3711362"/>
              <a:gd name="connsiteY7" fmla="*/ 732702 h 3900458"/>
              <a:gd name="connsiteX8" fmla="*/ 1117600 w 3711362"/>
              <a:gd name="connsiteY8" fmla="*/ 993959 h 3900458"/>
              <a:gd name="connsiteX9" fmla="*/ 1814286 w 3711362"/>
              <a:gd name="connsiteY9" fmla="*/ 1269730 h 3900458"/>
              <a:gd name="connsiteX10" fmla="*/ 2322286 w 3711362"/>
              <a:gd name="connsiteY10" fmla="*/ 2068016 h 3900458"/>
              <a:gd name="connsiteX11" fmla="*/ 2249715 w 3711362"/>
              <a:gd name="connsiteY11" fmla="*/ 3243674 h 3900458"/>
              <a:gd name="connsiteX12" fmla="*/ 2873829 w 3711362"/>
              <a:gd name="connsiteY12" fmla="*/ 3693616 h 3900458"/>
              <a:gd name="connsiteX13" fmla="*/ 3628572 w 3711362"/>
              <a:gd name="connsiteY13" fmla="*/ 3882302 h 3900458"/>
              <a:gd name="connsiteX14" fmla="*/ 3657600 w 3711362"/>
              <a:gd name="connsiteY14" fmla="*/ 3882302 h 3900458"/>
              <a:gd name="connsiteX0" fmla="*/ 0 w 3711362"/>
              <a:gd name="connsiteY0" fmla="*/ 339840 h 3884968"/>
              <a:gd name="connsiteX1" fmla="*/ 188686 w 3711362"/>
              <a:gd name="connsiteY1" fmla="*/ 151155 h 3884968"/>
              <a:gd name="connsiteX2" fmla="*/ 261258 w 3711362"/>
              <a:gd name="connsiteY2" fmla="*/ 93098 h 3884968"/>
              <a:gd name="connsiteX3" fmla="*/ 362856 w 3711362"/>
              <a:gd name="connsiteY3" fmla="*/ 20526 h 3884968"/>
              <a:gd name="connsiteX4" fmla="*/ 522514 w 3711362"/>
              <a:gd name="connsiteY4" fmla="*/ 6012 h 3884968"/>
              <a:gd name="connsiteX5" fmla="*/ 667658 w 3711362"/>
              <a:gd name="connsiteY5" fmla="*/ 107612 h 3884968"/>
              <a:gd name="connsiteX6" fmla="*/ 827315 w 3711362"/>
              <a:gd name="connsiteY6" fmla="*/ 441440 h 3884968"/>
              <a:gd name="connsiteX7" fmla="*/ 725715 w 3711362"/>
              <a:gd name="connsiteY7" fmla="*/ 717212 h 3884968"/>
              <a:gd name="connsiteX8" fmla="*/ 1117600 w 3711362"/>
              <a:gd name="connsiteY8" fmla="*/ 978469 h 3884968"/>
              <a:gd name="connsiteX9" fmla="*/ 1814286 w 3711362"/>
              <a:gd name="connsiteY9" fmla="*/ 1254240 h 3884968"/>
              <a:gd name="connsiteX10" fmla="*/ 2322286 w 3711362"/>
              <a:gd name="connsiteY10" fmla="*/ 2052526 h 3884968"/>
              <a:gd name="connsiteX11" fmla="*/ 2249715 w 3711362"/>
              <a:gd name="connsiteY11" fmla="*/ 3228184 h 3884968"/>
              <a:gd name="connsiteX12" fmla="*/ 2873829 w 3711362"/>
              <a:gd name="connsiteY12" fmla="*/ 3678126 h 3884968"/>
              <a:gd name="connsiteX13" fmla="*/ 3628572 w 3711362"/>
              <a:gd name="connsiteY13" fmla="*/ 3866812 h 3884968"/>
              <a:gd name="connsiteX14" fmla="*/ 3657600 w 3711362"/>
              <a:gd name="connsiteY14" fmla="*/ 3866812 h 3884968"/>
              <a:gd name="connsiteX0" fmla="*/ 0 w 3711362"/>
              <a:gd name="connsiteY0" fmla="*/ 342149 h 3887277"/>
              <a:gd name="connsiteX1" fmla="*/ 188686 w 3711362"/>
              <a:gd name="connsiteY1" fmla="*/ 153464 h 3887277"/>
              <a:gd name="connsiteX2" fmla="*/ 261258 w 3711362"/>
              <a:gd name="connsiteY2" fmla="*/ 95407 h 3887277"/>
              <a:gd name="connsiteX3" fmla="*/ 362856 w 3711362"/>
              <a:gd name="connsiteY3" fmla="*/ 22835 h 3887277"/>
              <a:gd name="connsiteX4" fmla="*/ 522514 w 3711362"/>
              <a:gd name="connsiteY4" fmla="*/ 8321 h 3887277"/>
              <a:gd name="connsiteX5" fmla="*/ 620193 w 3711362"/>
              <a:gd name="connsiteY5" fmla="*/ 141378 h 3887277"/>
              <a:gd name="connsiteX6" fmla="*/ 827315 w 3711362"/>
              <a:gd name="connsiteY6" fmla="*/ 443749 h 3887277"/>
              <a:gd name="connsiteX7" fmla="*/ 725715 w 3711362"/>
              <a:gd name="connsiteY7" fmla="*/ 719521 h 3887277"/>
              <a:gd name="connsiteX8" fmla="*/ 1117600 w 3711362"/>
              <a:gd name="connsiteY8" fmla="*/ 980778 h 3887277"/>
              <a:gd name="connsiteX9" fmla="*/ 1814286 w 3711362"/>
              <a:gd name="connsiteY9" fmla="*/ 1256549 h 3887277"/>
              <a:gd name="connsiteX10" fmla="*/ 2322286 w 3711362"/>
              <a:gd name="connsiteY10" fmla="*/ 2054835 h 3887277"/>
              <a:gd name="connsiteX11" fmla="*/ 2249715 w 3711362"/>
              <a:gd name="connsiteY11" fmla="*/ 3230493 h 3887277"/>
              <a:gd name="connsiteX12" fmla="*/ 2873829 w 3711362"/>
              <a:gd name="connsiteY12" fmla="*/ 3680435 h 3887277"/>
              <a:gd name="connsiteX13" fmla="*/ 3628572 w 3711362"/>
              <a:gd name="connsiteY13" fmla="*/ 3869121 h 3887277"/>
              <a:gd name="connsiteX14" fmla="*/ 3657600 w 3711362"/>
              <a:gd name="connsiteY14" fmla="*/ 3869121 h 3887277"/>
              <a:gd name="connsiteX0" fmla="*/ 0 w 3711362"/>
              <a:gd name="connsiteY0" fmla="*/ 319655 h 3864783"/>
              <a:gd name="connsiteX1" fmla="*/ 188686 w 3711362"/>
              <a:gd name="connsiteY1" fmla="*/ 130970 h 3864783"/>
              <a:gd name="connsiteX2" fmla="*/ 261258 w 3711362"/>
              <a:gd name="connsiteY2" fmla="*/ 72913 h 3864783"/>
              <a:gd name="connsiteX3" fmla="*/ 362856 w 3711362"/>
              <a:gd name="connsiteY3" fmla="*/ 341 h 3864783"/>
              <a:gd name="connsiteX4" fmla="*/ 475048 w 3711362"/>
              <a:gd name="connsiteY4" fmla="*/ 48742 h 3864783"/>
              <a:gd name="connsiteX5" fmla="*/ 620193 w 3711362"/>
              <a:gd name="connsiteY5" fmla="*/ 118884 h 3864783"/>
              <a:gd name="connsiteX6" fmla="*/ 827315 w 3711362"/>
              <a:gd name="connsiteY6" fmla="*/ 421255 h 3864783"/>
              <a:gd name="connsiteX7" fmla="*/ 725715 w 3711362"/>
              <a:gd name="connsiteY7" fmla="*/ 697027 h 3864783"/>
              <a:gd name="connsiteX8" fmla="*/ 1117600 w 3711362"/>
              <a:gd name="connsiteY8" fmla="*/ 958284 h 3864783"/>
              <a:gd name="connsiteX9" fmla="*/ 1814286 w 3711362"/>
              <a:gd name="connsiteY9" fmla="*/ 1234055 h 3864783"/>
              <a:gd name="connsiteX10" fmla="*/ 2322286 w 3711362"/>
              <a:gd name="connsiteY10" fmla="*/ 2032341 h 3864783"/>
              <a:gd name="connsiteX11" fmla="*/ 2249715 w 3711362"/>
              <a:gd name="connsiteY11" fmla="*/ 3207999 h 3864783"/>
              <a:gd name="connsiteX12" fmla="*/ 2873829 w 3711362"/>
              <a:gd name="connsiteY12" fmla="*/ 3657941 h 3864783"/>
              <a:gd name="connsiteX13" fmla="*/ 3628572 w 3711362"/>
              <a:gd name="connsiteY13" fmla="*/ 3846627 h 3864783"/>
              <a:gd name="connsiteX14" fmla="*/ 3657600 w 3711362"/>
              <a:gd name="connsiteY14" fmla="*/ 3846627 h 3864783"/>
              <a:gd name="connsiteX0" fmla="*/ 0 w 3711362"/>
              <a:gd name="connsiteY0" fmla="*/ 319655 h 3864783"/>
              <a:gd name="connsiteX1" fmla="*/ 188686 w 3711362"/>
              <a:gd name="connsiteY1" fmla="*/ 130970 h 3864783"/>
              <a:gd name="connsiteX2" fmla="*/ 261258 w 3711362"/>
              <a:gd name="connsiteY2" fmla="*/ 72913 h 3864783"/>
              <a:gd name="connsiteX3" fmla="*/ 362856 w 3711362"/>
              <a:gd name="connsiteY3" fmla="*/ 341 h 3864783"/>
              <a:gd name="connsiteX4" fmla="*/ 475048 w 3711362"/>
              <a:gd name="connsiteY4" fmla="*/ 48742 h 3864783"/>
              <a:gd name="connsiteX5" fmla="*/ 620193 w 3711362"/>
              <a:gd name="connsiteY5" fmla="*/ 118884 h 3864783"/>
              <a:gd name="connsiteX6" fmla="*/ 827315 w 3711362"/>
              <a:gd name="connsiteY6" fmla="*/ 421255 h 3864783"/>
              <a:gd name="connsiteX7" fmla="*/ 725715 w 3711362"/>
              <a:gd name="connsiteY7" fmla="*/ 697027 h 3864783"/>
              <a:gd name="connsiteX8" fmla="*/ 1117600 w 3711362"/>
              <a:gd name="connsiteY8" fmla="*/ 958284 h 3864783"/>
              <a:gd name="connsiteX9" fmla="*/ 1814286 w 3711362"/>
              <a:gd name="connsiteY9" fmla="*/ 1234055 h 3864783"/>
              <a:gd name="connsiteX10" fmla="*/ 2322286 w 3711362"/>
              <a:gd name="connsiteY10" fmla="*/ 2032341 h 3864783"/>
              <a:gd name="connsiteX11" fmla="*/ 2423756 w 3711362"/>
              <a:gd name="connsiteY11" fmla="*/ 3050713 h 3864783"/>
              <a:gd name="connsiteX12" fmla="*/ 2873829 w 3711362"/>
              <a:gd name="connsiteY12" fmla="*/ 3657941 h 3864783"/>
              <a:gd name="connsiteX13" fmla="*/ 3628572 w 3711362"/>
              <a:gd name="connsiteY13" fmla="*/ 3846627 h 3864783"/>
              <a:gd name="connsiteX14" fmla="*/ 3657600 w 3711362"/>
              <a:gd name="connsiteY14" fmla="*/ 3846627 h 3864783"/>
              <a:gd name="connsiteX0" fmla="*/ 0 w 3705208"/>
              <a:gd name="connsiteY0" fmla="*/ 319655 h 3874972"/>
              <a:gd name="connsiteX1" fmla="*/ 188686 w 3705208"/>
              <a:gd name="connsiteY1" fmla="*/ 130970 h 3874972"/>
              <a:gd name="connsiteX2" fmla="*/ 261258 w 3705208"/>
              <a:gd name="connsiteY2" fmla="*/ 72913 h 3874972"/>
              <a:gd name="connsiteX3" fmla="*/ 362856 w 3705208"/>
              <a:gd name="connsiteY3" fmla="*/ 341 h 3874972"/>
              <a:gd name="connsiteX4" fmla="*/ 475048 w 3705208"/>
              <a:gd name="connsiteY4" fmla="*/ 48742 h 3874972"/>
              <a:gd name="connsiteX5" fmla="*/ 620193 w 3705208"/>
              <a:gd name="connsiteY5" fmla="*/ 118884 h 3874972"/>
              <a:gd name="connsiteX6" fmla="*/ 827315 w 3705208"/>
              <a:gd name="connsiteY6" fmla="*/ 421255 h 3874972"/>
              <a:gd name="connsiteX7" fmla="*/ 725715 w 3705208"/>
              <a:gd name="connsiteY7" fmla="*/ 697027 h 3874972"/>
              <a:gd name="connsiteX8" fmla="*/ 1117600 w 3705208"/>
              <a:gd name="connsiteY8" fmla="*/ 958284 h 3874972"/>
              <a:gd name="connsiteX9" fmla="*/ 1814286 w 3705208"/>
              <a:gd name="connsiteY9" fmla="*/ 1234055 h 3874972"/>
              <a:gd name="connsiteX10" fmla="*/ 2322286 w 3705208"/>
              <a:gd name="connsiteY10" fmla="*/ 2032341 h 3874972"/>
              <a:gd name="connsiteX11" fmla="*/ 2423756 w 3705208"/>
              <a:gd name="connsiteY11" fmla="*/ 3050713 h 3874972"/>
              <a:gd name="connsiteX12" fmla="*/ 2968760 w 3705208"/>
              <a:gd name="connsiteY12" fmla="*/ 3516384 h 3874972"/>
              <a:gd name="connsiteX13" fmla="*/ 3628572 w 3705208"/>
              <a:gd name="connsiteY13" fmla="*/ 3846627 h 3874972"/>
              <a:gd name="connsiteX14" fmla="*/ 3657600 w 3705208"/>
              <a:gd name="connsiteY14" fmla="*/ 3846627 h 3874972"/>
              <a:gd name="connsiteX0" fmla="*/ 0 w 3689626"/>
              <a:gd name="connsiteY0" fmla="*/ 319655 h 3853746"/>
              <a:gd name="connsiteX1" fmla="*/ 188686 w 3689626"/>
              <a:gd name="connsiteY1" fmla="*/ 130970 h 3853746"/>
              <a:gd name="connsiteX2" fmla="*/ 261258 w 3689626"/>
              <a:gd name="connsiteY2" fmla="*/ 72913 h 3853746"/>
              <a:gd name="connsiteX3" fmla="*/ 362856 w 3689626"/>
              <a:gd name="connsiteY3" fmla="*/ 341 h 3853746"/>
              <a:gd name="connsiteX4" fmla="*/ 475048 w 3689626"/>
              <a:gd name="connsiteY4" fmla="*/ 48742 h 3853746"/>
              <a:gd name="connsiteX5" fmla="*/ 620193 w 3689626"/>
              <a:gd name="connsiteY5" fmla="*/ 118884 h 3853746"/>
              <a:gd name="connsiteX6" fmla="*/ 827315 w 3689626"/>
              <a:gd name="connsiteY6" fmla="*/ 421255 h 3853746"/>
              <a:gd name="connsiteX7" fmla="*/ 725715 w 3689626"/>
              <a:gd name="connsiteY7" fmla="*/ 697027 h 3853746"/>
              <a:gd name="connsiteX8" fmla="*/ 1117600 w 3689626"/>
              <a:gd name="connsiteY8" fmla="*/ 958284 h 3853746"/>
              <a:gd name="connsiteX9" fmla="*/ 1814286 w 3689626"/>
              <a:gd name="connsiteY9" fmla="*/ 1234055 h 3853746"/>
              <a:gd name="connsiteX10" fmla="*/ 2322286 w 3689626"/>
              <a:gd name="connsiteY10" fmla="*/ 2032341 h 3853746"/>
              <a:gd name="connsiteX11" fmla="*/ 2423756 w 3689626"/>
              <a:gd name="connsiteY11" fmla="*/ 3050713 h 3853746"/>
              <a:gd name="connsiteX12" fmla="*/ 2968760 w 3689626"/>
              <a:gd name="connsiteY12" fmla="*/ 3516384 h 3853746"/>
              <a:gd name="connsiteX13" fmla="*/ 3628572 w 3689626"/>
              <a:gd name="connsiteY13" fmla="*/ 3846627 h 3853746"/>
              <a:gd name="connsiteX14" fmla="*/ 3625956 w 3689626"/>
              <a:gd name="connsiteY14" fmla="*/ 3201754 h 3853746"/>
              <a:gd name="connsiteX0" fmla="*/ 0 w 3633824"/>
              <a:gd name="connsiteY0" fmla="*/ 319655 h 3526612"/>
              <a:gd name="connsiteX1" fmla="*/ 188686 w 3633824"/>
              <a:gd name="connsiteY1" fmla="*/ 130970 h 3526612"/>
              <a:gd name="connsiteX2" fmla="*/ 261258 w 3633824"/>
              <a:gd name="connsiteY2" fmla="*/ 72913 h 3526612"/>
              <a:gd name="connsiteX3" fmla="*/ 362856 w 3633824"/>
              <a:gd name="connsiteY3" fmla="*/ 341 h 3526612"/>
              <a:gd name="connsiteX4" fmla="*/ 475048 w 3633824"/>
              <a:gd name="connsiteY4" fmla="*/ 48742 h 3526612"/>
              <a:gd name="connsiteX5" fmla="*/ 620193 w 3633824"/>
              <a:gd name="connsiteY5" fmla="*/ 118884 h 3526612"/>
              <a:gd name="connsiteX6" fmla="*/ 827315 w 3633824"/>
              <a:gd name="connsiteY6" fmla="*/ 421255 h 3526612"/>
              <a:gd name="connsiteX7" fmla="*/ 725715 w 3633824"/>
              <a:gd name="connsiteY7" fmla="*/ 697027 h 3526612"/>
              <a:gd name="connsiteX8" fmla="*/ 1117600 w 3633824"/>
              <a:gd name="connsiteY8" fmla="*/ 958284 h 3526612"/>
              <a:gd name="connsiteX9" fmla="*/ 1814286 w 3633824"/>
              <a:gd name="connsiteY9" fmla="*/ 1234055 h 3526612"/>
              <a:gd name="connsiteX10" fmla="*/ 2322286 w 3633824"/>
              <a:gd name="connsiteY10" fmla="*/ 2032341 h 3526612"/>
              <a:gd name="connsiteX11" fmla="*/ 2423756 w 3633824"/>
              <a:gd name="connsiteY11" fmla="*/ 3050713 h 3526612"/>
              <a:gd name="connsiteX12" fmla="*/ 2968760 w 3633824"/>
              <a:gd name="connsiteY12" fmla="*/ 3516384 h 3526612"/>
              <a:gd name="connsiteX13" fmla="*/ 3359601 w 3633824"/>
              <a:gd name="connsiteY13" fmla="*/ 3359040 h 3526612"/>
              <a:gd name="connsiteX14" fmla="*/ 3625956 w 3633824"/>
              <a:gd name="connsiteY14" fmla="*/ 3201754 h 3526612"/>
              <a:gd name="connsiteX0" fmla="*/ 0 w 3633592"/>
              <a:gd name="connsiteY0" fmla="*/ 319655 h 3388908"/>
              <a:gd name="connsiteX1" fmla="*/ 188686 w 3633592"/>
              <a:gd name="connsiteY1" fmla="*/ 130970 h 3388908"/>
              <a:gd name="connsiteX2" fmla="*/ 261258 w 3633592"/>
              <a:gd name="connsiteY2" fmla="*/ 72913 h 3388908"/>
              <a:gd name="connsiteX3" fmla="*/ 362856 w 3633592"/>
              <a:gd name="connsiteY3" fmla="*/ 341 h 3388908"/>
              <a:gd name="connsiteX4" fmla="*/ 475048 w 3633592"/>
              <a:gd name="connsiteY4" fmla="*/ 48742 h 3388908"/>
              <a:gd name="connsiteX5" fmla="*/ 620193 w 3633592"/>
              <a:gd name="connsiteY5" fmla="*/ 118884 h 3388908"/>
              <a:gd name="connsiteX6" fmla="*/ 827315 w 3633592"/>
              <a:gd name="connsiteY6" fmla="*/ 421255 h 3388908"/>
              <a:gd name="connsiteX7" fmla="*/ 725715 w 3633592"/>
              <a:gd name="connsiteY7" fmla="*/ 697027 h 3388908"/>
              <a:gd name="connsiteX8" fmla="*/ 1117600 w 3633592"/>
              <a:gd name="connsiteY8" fmla="*/ 958284 h 3388908"/>
              <a:gd name="connsiteX9" fmla="*/ 1814286 w 3633592"/>
              <a:gd name="connsiteY9" fmla="*/ 1234055 h 3388908"/>
              <a:gd name="connsiteX10" fmla="*/ 2322286 w 3633592"/>
              <a:gd name="connsiteY10" fmla="*/ 2032341 h 3388908"/>
              <a:gd name="connsiteX11" fmla="*/ 2423756 w 3633592"/>
              <a:gd name="connsiteY11" fmla="*/ 3050713 h 3388908"/>
              <a:gd name="connsiteX12" fmla="*/ 3016225 w 3633592"/>
              <a:gd name="connsiteY12" fmla="*/ 3359098 h 3388908"/>
              <a:gd name="connsiteX13" fmla="*/ 3359601 w 3633592"/>
              <a:gd name="connsiteY13" fmla="*/ 3359040 h 3388908"/>
              <a:gd name="connsiteX14" fmla="*/ 3625956 w 3633592"/>
              <a:gd name="connsiteY14" fmla="*/ 3201754 h 3388908"/>
              <a:gd name="connsiteX0" fmla="*/ 0 w 3633592"/>
              <a:gd name="connsiteY0" fmla="*/ 319655 h 3399026"/>
              <a:gd name="connsiteX1" fmla="*/ 188686 w 3633592"/>
              <a:gd name="connsiteY1" fmla="*/ 130970 h 3399026"/>
              <a:gd name="connsiteX2" fmla="*/ 261258 w 3633592"/>
              <a:gd name="connsiteY2" fmla="*/ 72913 h 3399026"/>
              <a:gd name="connsiteX3" fmla="*/ 362856 w 3633592"/>
              <a:gd name="connsiteY3" fmla="*/ 341 h 3399026"/>
              <a:gd name="connsiteX4" fmla="*/ 475048 w 3633592"/>
              <a:gd name="connsiteY4" fmla="*/ 48742 h 3399026"/>
              <a:gd name="connsiteX5" fmla="*/ 620193 w 3633592"/>
              <a:gd name="connsiteY5" fmla="*/ 118884 h 3399026"/>
              <a:gd name="connsiteX6" fmla="*/ 827315 w 3633592"/>
              <a:gd name="connsiteY6" fmla="*/ 421255 h 3399026"/>
              <a:gd name="connsiteX7" fmla="*/ 725715 w 3633592"/>
              <a:gd name="connsiteY7" fmla="*/ 697027 h 3399026"/>
              <a:gd name="connsiteX8" fmla="*/ 1117600 w 3633592"/>
              <a:gd name="connsiteY8" fmla="*/ 958284 h 3399026"/>
              <a:gd name="connsiteX9" fmla="*/ 1814286 w 3633592"/>
              <a:gd name="connsiteY9" fmla="*/ 1234055 h 3399026"/>
              <a:gd name="connsiteX10" fmla="*/ 2322286 w 3633592"/>
              <a:gd name="connsiteY10" fmla="*/ 2032341 h 3399026"/>
              <a:gd name="connsiteX11" fmla="*/ 2455399 w 3633592"/>
              <a:gd name="connsiteY11" fmla="*/ 2909155 h 3399026"/>
              <a:gd name="connsiteX12" fmla="*/ 3016225 w 3633592"/>
              <a:gd name="connsiteY12" fmla="*/ 3359098 h 3399026"/>
              <a:gd name="connsiteX13" fmla="*/ 3359601 w 3633592"/>
              <a:gd name="connsiteY13" fmla="*/ 3359040 h 3399026"/>
              <a:gd name="connsiteX14" fmla="*/ 3625956 w 3633592"/>
              <a:gd name="connsiteY14" fmla="*/ 3201754 h 3399026"/>
              <a:gd name="connsiteX0" fmla="*/ 0 w 3429809"/>
              <a:gd name="connsiteY0" fmla="*/ 319655 h 3395516"/>
              <a:gd name="connsiteX1" fmla="*/ 188686 w 3429809"/>
              <a:gd name="connsiteY1" fmla="*/ 130970 h 3395516"/>
              <a:gd name="connsiteX2" fmla="*/ 261258 w 3429809"/>
              <a:gd name="connsiteY2" fmla="*/ 72913 h 3395516"/>
              <a:gd name="connsiteX3" fmla="*/ 362856 w 3429809"/>
              <a:gd name="connsiteY3" fmla="*/ 341 h 3395516"/>
              <a:gd name="connsiteX4" fmla="*/ 475048 w 3429809"/>
              <a:gd name="connsiteY4" fmla="*/ 48742 h 3395516"/>
              <a:gd name="connsiteX5" fmla="*/ 620193 w 3429809"/>
              <a:gd name="connsiteY5" fmla="*/ 118884 h 3395516"/>
              <a:gd name="connsiteX6" fmla="*/ 827315 w 3429809"/>
              <a:gd name="connsiteY6" fmla="*/ 421255 h 3395516"/>
              <a:gd name="connsiteX7" fmla="*/ 725715 w 3429809"/>
              <a:gd name="connsiteY7" fmla="*/ 697027 h 3395516"/>
              <a:gd name="connsiteX8" fmla="*/ 1117600 w 3429809"/>
              <a:gd name="connsiteY8" fmla="*/ 958284 h 3395516"/>
              <a:gd name="connsiteX9" fmla="*/ 1814286 w 3429809"/>
              <a:gd name="connsiteY9" fmla="*/ 1234055 h 3395516"/>
              <a:gd name="connsiteX10" fmla="*/ 2322286 w 3429809"/>
              <a:gd name="connsiteY10" fmla="*/ 2032341 h 3395516"/>
              <a:gd name="connsiteX11" fmla="*/ 2455399 w 3429809"/>
              <a:gd name="connsiteY11" fmla="*/ 2909155 h 3395516"/>
              <a:gd name="connsiteX12" fmla="*/ 3016225 w 3429809"/>
              <a:gd name="connsiteY12" fmla="*/ 3359098 h 3395516"/>
              <a:gd name="connsiteX13" fmla="*/ 3359601 w 3429809"/>
              <a:gd name="connsiteY13" fmla="*/ 3359040 h 3395516"/>
              <a:gd name="connsiteX14" fmla="*/ 3404450 w 3429809"/>
              <a:gd name="connsiteY14" fmla="*/ 3280397 h 3395516"/>
              <a:gd name="connsiteX0" fmla="*/ 0 w 3429809"/>
              <a:gd name="connsiteY0" fmla="*/ 319655 h 3395516"/>
              <a:gd name="connsiteX1" fmla="*/ 188686 w 3429809"/>
              <a:gd name="connsiteY1" fmla="*/ 130970 h 3395516"/>
              <a:gd name="connsiteX2" fmla="*/ 261258 w 3429809"/>
              <a:gd name="connsiteY2" fmla="*/ 72913 h 3395516"/>
              <a:gd name="connsiteX3" fmla="*/ 362856 w 3429809"/>
              <a:gd name="connsiteY3" fmla="*/ 341 h 3395516"/>
              <a:gd name="connsiteX4" fmla="*/ 475048 w 3429809"/>
              <a:gd name="connsiteY4" fmla="*/ 48742 h 3395516"/>
              <a:gd name="connsiteX5" fmla="*/ 620193 w 3429809"/>
              <a:gd name="connsiteY5" fmla="*/ 118884 h 3395516"/>
              <a:gd name="connsiteX6" fmla="*/ 708562 w 3429809"/>
              <a:gd name="connsiteY6" fmla="*/ 421255 h 3395516"/>
              <a:gd name="connsiteX7" fmla="*/ 725715 w 3429809"/>
              <a:gd name="connsiteY7" fmla="*/ 697027 h 3395516"/>
              <a:gd name="connsiteX8" fmla="*/ 1117600 w 3429809"/>
              <a:gd name="connsiteY8" fmla="*/ 958284 h 3395516"/>
              <a:gd name="connsiteX9" fmla="*/ 1814286 w 3429809"/>
              <a:gd name="connsiteY9" fmla="*/ 1234055 h 3395516"/>
              <a:gd name="connsiteX10" fmla="*/ 2322286 w 3429809"/>
              <a:gd name="connsiteY10" fmla="*/ 2032341 h 3395516"/>
              <a:gd name="connsiteX11" fmla="*/ 2455399 w 3429809"/>
              <a:gd name="connsiteY11" fmla="*/ 2909155 h 3395516"/>
              <a:gd name="connsiteX12" fmla="*/ 3016225 w 3429809"/>
              <a:gd name="connsiteY12" fmla="*/ 3359098 h 3395516"/>
              <a:gd name="connsiteX13" fmla="*/ 3359601 w 3429809"/>
              <a:gd name="connsiteY13" fmla="*/ 3359040 h 3395516"/>
              <a:gd name="connsiteX14" fmla="*/ 3404450 w 3429809"/>
              <a:gd name="connsiteY14" fmla="*/ 3280397 h 3395516"/>
              <a:gd name="connsiteX0" fmla="*/ 0 w 3429809"/>
              <a:gd name="connsiteY0" fmla="*/ 321182 h 3397043"/>
              <a:gd name="connsiteX1" fmla="*/ 188686 w 3429809"/>
              <a:gd name="connsiteY1" fmla="*/ 132497 h 3397043"/>
              <a:gd name="connsiteX2" fmla="*/ 261258 w 3429809"/>
              <a:gd name="connsiteY2" fmla="*/ 74440 h 3397043"/>
              <a:gd name="connsiteX3" fmla="*/ 362856 w 3429809"/>
              <a:gd name="connsiteY3" fmla="*/ 1868 h 3397043"/>
              <a:gd name="connsiteX4" fmla="*/ 475048 w 3429809"/>
              <a:gd name="connsiteY4" fmla="*/ 50269 h 3397043"/>
              <a:gd name="connsiteX5" fmla="*/ 479848 w 3429809"/>
              <a:gd name="connsiteY5" fmla="*/ 331667 h 3397043"/>
              <a:gd name="connsiteX6" fmla="*/ 708562 w 3429809"/>
              <a:gd name="connsiteY6" fmla="*/ 422782 h 3397043"/>
              <a:gd name="connsiteX7" fmla="*/ 725715 w 3429809"/>
              <a:gd name="connsiteY7" fmla="*/ 698554 h 3397043"/>
              <a:gd name="connsiteX8" fmla="*/ 1117600 w 3429809"/>
              <a:gd name="connsiteY8" fmla="*/ 959811 h 3397043"/>
              <a:gd name="connsiteX9" fmla="*/ 1814286 w 3429809"/>
              <a:gd name="connsiteY9" fmla="*/ 1235582 h 3397043"/>
              <a:gd name="connsiteX10" fmla="*/ 2322286 w 3429809"/>
              <a:gd name="connsiteY10" fmla="*/ 2033868 h 3397043"/>
              <a:gd name="connsiteX11" fmla="*/ 2455399 w 3429809"/>
              <a:gd name="connsiteY11" fmla="*/ 2910682 h 3397043"/>
              <a:gd name="connsiteX12" fmla="*/ 3016225 w 3429809"/>
              <a:gd name="connsiteY12" fmla="*/ 3360625 h 3397043"/>
              <a:gd name="connsiteX13" fmla="*/ 3359601 w 3429809"/>
              <a:gd name="connsiteY13" fmla="*/ 3360567 h 3397043"/>
              <a:gd name="connsiteX14" fmla="*/ 3404450 w 3429809"/>
              <a:gd name="connsiteY14" fmla="*/ 3281924 h 3397043"/>
              <a:gd name="connsiteX0" fmla="*/ 0 w 3429809"/>
              <a:gd name="connsiteY0" fmla="*/ 320628 h 3396489"/>
              <a:gd name="connsiteX1" fmla="*/ 188686 w 3429809"/>
              <a:gd name="connsiteY1" fmla="*/ 131943 h 3396489"/>
              <a:gd name="connsiteX2" fmla="*/ 261258 w 3429809"/>
              <a:gd name="connsiteY2" fmla="*/ 73886 h 3396489"/>
              <a:gd name="connsiteX3" fmla="*/ 362856 w 3429809"/>
              <a:gd name="connsiteY3" fmla="*/ 1314 h 3396489"/>
              <a:gd name="connsiteX4" fmla="*/ 539822 w 3429809"/>
              <a:gd name="connsiteY4" fmla="*/ 140254 h 3396489"/>
              <a:gd name="connsiteX5" fmla="*/ 479848 w 3429809"/>
              <a:gd name="connsiteY5" fmla="*/ 331113 h 3396489"/>
              <a:gd name="connsiteX6" fmla="*/ 708562 w 3429809"/>
              <a:gd name="connsiteY6" fmla="*/ 422228 h 3396489"/>
              <a:gd name="connsiteX7" fmla="*/ 725715 w 3429809"/>
              <a:gd name="connsiteY7" fmla="*/ 698000 h 3396489"/>
              <a:gd name="connsiteX8" fmla="*/ 1117600 w 3429809"/>
              <a:gd name="connsiteY8" fmla="*/ 959257 h 3396489"/>
              <a:gd name="connsiteX9" fmla="*/ 1814286 w 3429809"/>
              <a:gd name="connsiteY9" fmla="*/ 1235028 h 3396489"/>
              <a:gd name="connsiteX10" fmla="*/ 2322286 w 3429809"/>
              <a:gd name="connsiteY10" fmla="*/ 2033314 h 3396489"/>
              <a:gd name="connsiteX11" fmla="*/ 2455399 w 3429809"/>
              <a:gd name="connsiteY11" fmla="*/ 2910128 h 3396489"/>
              <a:gd name="connsiteX12" fmla="*/ 3016225 w 3429809"/>
              <a:gd name="connsiteY12" fmla="*/ 3360071 h 3396489"/>
              <a:gd name="connsiteX13" fmla="*/ 3359601 w 3429809"/>
              <a:gd name="connsiteY13" fmla="*/ 3360013 h 3396489"/>
              <a:gd name="connsiteX14" fmla="*/ 3404450 w 3429809"/>
              <a:gd name="connsiteY14" fmla="*/ 3281370 h 3396489"/>
              <a:gd name="connsiteX0" fmla="*/ 0 w 3429809"/>
              <a:gd name="connsiteY0" fmla="*/ 320627 h 3396488"/>
              <a:gd name="connsiteX1" fmla="*/ 188686 w 3429809"/>
              <a:gd name="connsiteY1" fmla="*/ 131942 h 3396488"/>
              <a:gd name="connsiteX2" fmla="*/ 261258 w 3429809"/>
              <a:gd name="connsiteY2" fmla="*/ 73885 h 3396488"/>
              <a:gd name="connsiteX3" fmla="*/ 362856 w 3429809"/>
              <a:gd name="connsiteY3" fmla="*/ 1313 h 3396488"/>
              <a:gd name="connsiteX4" fmla="*/ 539822 w 3429809"/>
              <a:gd name="connsiteY4" fmla="*/ 140253 h 3396488"/>
              <a:gd name="connsiteX5" fmla="*/ 620193 w 3429809"/>
              <a:gd name="connsiteY5" fmla="*/ 351232 h 3396488"/>
              <a:gd name="connsiteX6" fmla="*/ 708562 w 3429809"/>
              <a:gd name="connsiteY6" fmla="*/ 422227 h 3396488"/>
              <a:gd name="connsiteX7" fmla="*/ 725715 w 3429809"/>
              <a:gd name="connsiteY7" fmla="*/ 697999 h 3396488"/>
              <a:gd name="connsiteX8" fmla="*/ 1117600 w 3429809"/>
              <a:gd name="connsiteY8" fmla="*/ 959256 h 3396488"/>
              <a:gd name="connsiteX9" fmla="*/ 1814286 w 3429809"/>
              <a:gd name="connsiteY9" fmla="*/ 1235027 h 3396488"/>
              <a:gd name="connsiteX10" fmla="*/ 2322286 w 3429809"/>
              <a:gd name="connsiteY10" fmla="*/ 2033313 h 3396488"/>
              <a:gd name="connsiteX11" fmla="*/ 2455399 w 3429809"/>
              <a:gd name="connsiteY11" fmla="*/ 2910127 h 3396488"/>
              <a:gd name="connsiteX12" fmla="*/ 3016225 w 3429809"/>
              <a:gd name="connsiteY12" fmla="*/ 3360070 h 3396488"/>
              <a:gd name="connsiteX13" fmla="*/ 3359601 w 3429809"/>
              <a:gd name="connsiteY13" fmla="*/ 3360012 h 3396488"/>
              <a:gd name="connsiteX14" fmla="*/ 3404450 w 3429809"/>
              <a:gd name="connsiteY14" fmla="*/ 3281369 h 3396488"/>
              <a:gd name="connsiteX0" fmla="*/ 0 w 3577899"/>
              <a:gd name="connsiteY0" fmla="*/ 320627 h 3679856"/>
              <a:gd name="connsiteX1" fmla="*/ 188686 w 3577899"/>
              <a:gd name="connsiteY1" fmla="*/ 131942 h 3679856"/>
              <a:gd name="connsiteX2" fmla="*/ 261258 w 3577899"/>
              <a:gd name="connsiteY2" fmla="*/ 73885 h 3679856"/>
              <a:gd name="connsiteX3" fmla="*/ 362856 w 3577899"/>
              <a:gd name="connsiteY3" fmla="*/ 1313 h 3679856"/>
              <a:gd name="connsiteX4" fmla="*/ 539822 w 3577899"/>
              <a:gd name="connsiteY4" fmla="*/ 140253 h 3679856"/>
              <a:gd name="connsiteX5" fmla="*/ 620193 w 3577899"/>
              <a:gd name="connsiteY5" fmla="*/ 351232 h 3679856"/>
              <a:gd name="connsiteX6" fmla="*/ 708562 w 3577899"/>
              <a:gd name="connsiteY6" fmla="*/ 422227 h 3679856"/>
              <a:gd name="connsiteX7" fmla="*/ 725715 w 3577899"/>
              <a:gd name="connsiteY7" fmla="*/ 697999 h 3679856"/>
              <a:gd name="connsiteX8" fmla="*/ 1117600 w 3577899"/>
              <a:gd name="connsiteY8" fmla="*/ 959256 h 3679856"/>
              <a:gd name="connsiteX9" fmla="*/ 1814286 w 3577899"/>
              <a:gd name="connsiteY9" fmla="*/ 1235027 h 3679856"/>
              <a:gd name="connsiteX10" fmla="*/ 2322286 w 3577899"/>
              <a:gd name="connsiteY10" fmla="*/ 2033313 h 3679856"/>
              <a:gd name="connsiteX11" fmla="*/ 2455399 w 3577899"/>
              <a:gd name="connsiteY11" fmla="*/ 2910127 h 3679856"/>
              <a:gd name="connsiteX12" fmla="*/ 3016225 w 3577899"/>
              <a:gd name="connsiteY12" fmla="*/ 3360070 h 3679856"/>
              <a:gd name="connsiteX13" fmla="*/ 3359601 w 3577899"/>
              <a:gd name="connsiteY13" fmla="*/ 3360012 h 3679856"/>
              <a:gd name="connsiteX14" fmla="*/ 3569590 w 3577899"/>
              <a:gd name="connsiteY14" fmla="*/ 3679339 h 3679856"/>
              <a:gd name="connsiteX0" fmla="*/ 0 w 3395675"/>
              <a:gd name="connsiteY0" fmla="*/ 707986 h 3679856"/>
              <a:gd name="connsiteX1" fmla="*/ 6462 w 3395675"/>
              <a:gd name="connsiteY1" fmla="*/ 131942 h 3679856"/>
              <a:gd name="connsiteX2" fmla="*/ 79034 w 3395675"/>
              <a:gd name="connsiteY2" fmla="*/ 73885 h 3679856"/>
              <a:gd name="connsiteX3" fmla="*/ 180632 w 3395675"/>
              <a:gd name="connsiteY3" fmla="*/ 1313 h 3679856"/>
              <a:gd name="connsiteX4" fmla="*/ 357598 w 3395675"/>
              <a:gd name="connsiteY4" fmla="*/ 140253 h 3679856"/>
              <a:gd name="connsiteX5" fmla="*/ 437969 w 3395675"/>
              <a:gd name="connsiteY5" fmla="*/ 351232 h 3679856"/>
              <a:gd name="connsiteX6" fmla="*/ 526338 w 3395675"/>
              <a:gd name="connsiteY6" fmla="*/ 422227 h 3679856"/>
              <a:gd name="connsiteX7" fmla="*/ 543491 w 3395675"/>
              <a:gd name="connsiteY7" fmla="*/ 697999 h 3679856"/>
              <a:gd name="connsiteX8" fmla="*/ 935376 w 3395675"/>
              <a:gd name="connsiteY8" fmla="*/ 959256 h 3679856"/>
              <a:gd name="connsiteX9" fmla="*/ 1632062 w 3395675"/>
              <a:gd name="connsiteY9" fmla="*/ 1235027 h 3679856"/>
              <a:gd name="connsiteX10" fmla="*/ 2140062 w 3395675"/>
              <a:gd name="connsiteY10" fmla="*/ 2033313 h 3679856"/>
              <a:gd name="connsiteX11" fmla="*/ 2273175 w 3395675"/>
              <a:gd name="connsiteY11" fmla="*/ 2910127 h 3679856"/>
              <a:gd name="connsiteX12" fmla="*/ 2834001 w 3395675"/>
              <a:gd name="connsiteY12" fmla="*/ 3360070 h 3679856"/>
              <a:gd name="connsiteX13" fmla="*/ 3177377 w 3395675"/>
              <a:gd name="connsiteY13" fmla="*/ 3360012 h 3679856"/>
              <a:gd name="connsiteX14" fmla="*/ 3387366 w 3395675"/>
              <a:gd name="connsiteY14" fmla="*/ 3679339 h 3679856"/>
              <a:gd name="connsiteX0" fmla="*/ 8072 w 3403747"/>
              <a:gd name="connsiteY0" fmla="*/ 723999 h 3695869"/>
              <a:gd name="connsiteX1" fmla="*/ 14534 w 3403747"/>
              <a:gd name="connsiteY1" fmla="*/ 147955 h 3695869"/>
              <a:gd name="connsiteX2" fmla="*/ 326274 w 3403747"/>
              <a:gd name="connsiteY2" fmla="*/ 562157 h 3695869"/>
              <a:gd name="connsiteX3" fmla="*/ 188704 w 3403747"/>
              <a:gd name="connsiteY3" fmla="*/ 17326 h 3695869"/>
              <a:gd name="connsiteX4" fmla="*/ 365670 w 3403747"/>
              <a:gd name="connsiteY4" fmla="*/ 156266 h 3695869"/>
              <a:gd name="connsiteX5" fmla="*/ 446041 w 3403747"/>
              <a:gd name="connsiteY5" fmla="*/ 367245 h 3695869"/>
              <a:gd name="connsiteX6" fmla="*/ 534410 w 3403747"/>
              <a:gd name="connsiteY6" fmla="*/ 438240 h 3695869"/>
              <a:gd name="connsiteX7" fmla="*/ 551563 w 3403747"/>
              <a:gd name="connsiteY7" fmla="*/ 714012 h 3695869"/>
              <a:gd name="connsiteX8" fmla="*/ 943448 w 3403747"/>
              <a:gd name="connsiteY8" fmla="*/ 975269 h 3695869"/>
              <a:gd name="connsiteX9" fmla="*/ 1640134 w 3403747"/>
              <a:gd name="connsiteY9" fmla="*/ 1251040 h 3695869"/>
              <a:gd name="connsiteX10" fmla="*/ 2148134 w 3403747"/>
              <a:gd name="connsiteY10" fmla="*/ 2049326 h 3695869"/>
              <a:gd name="connsiteX11" fmla="*/ 2281247 w 3403747"/>
              <a:gd name="connsiteY11" fmla="*/ 2926140 h 3695869"/>
              <a:gd name="connsiteX12" fmla="*/ 2842073 w 3403747"/>
              <a:gd name="connsiteY12" fmla="*/ 3376083 h 3695869"/>
              <a:gd name="connsiteX13" fmla="*/ 3185449 w 3403747"/>
              <a:gd name="connsiteY13" fmla="*/ 3376025 h 3695869"/>
              <a:gd name="connsiteX14" fmla="*/ 3395438 w 3403747"/>
              <a:gd name="connsiteY14" fmla="*/ 3695352 h 3695869"/>
              <a:gd name="connsiteX0" fmla="*/ 0 w 3395675"/>
              <a:gd name="connsiteY0" fmla="*/ 723999 h 3695869"/>
              <a:gd name="connsiteX1" fmla="*/ 126046 w 3395675"/>
              <a:gd name="connsiteY1" fmla="*/ 583070 h 3695869"/>
              <a:gd name="connsiteX2" fmla="*/ 318202 w 3395675"/>
              <a:gd name="connsiteY2" fmla="*/ 562157 h 3695869"/>
              <a:gd name="connsiteX3" fmla="*/ 180632 w 3395675"/>
              <a:gd name="connsiteY3" fmla="*/ 17326 h 3695869"/>
              <a:gd name="connsiteX4" fmla="*/ 357598 w 3395675"/>
              <a:gd name="connsiteY4" fmla="*/ 156266 h 3695869"/>
              <a:gd name="connsiteX5" fmla="*/ 437969 w 3395675"/>
              <a:gd name="connsiteY5" fmla="*/ 367245 h 3695869"/>
              <a:gd name="connsiteX6" fmla="*/ 526338 w 3395675"/>
              <a:gd name="connsiteY6" fmla="*/ 438240 h 3695869"/>
              <a:gd name="connsiteX7" fmla="*/ 543491 w 3395675"/>
              <a:gd name="connsiteY7" fmla="*/ 714012 h 3695869"/>
              <a:gd name="connsiteX8" fmla="*/ 935376 w 3395675"/>
              <a:gd name="connsiteY8" fmla="*/ 975269 h 3695869"/>
              <a:gd name="connsiteX9" fmla="*/ 1632062 w 3395675"/>
              <a:gd name="connsiteY9" fmla="*/ 1251040 h 3695869"/>
              <a:gd name="connsiteX10" fmla="*/ 2140062 w 3395675"/>
              <a:gd name="connsiteY10" fmla="*/ 2049326 h 3695869"/>
              <a:gd name="connsiteX11" fmla="*/ 2273175 w 3395675"/>
              <a:gd name="connsiteY11" fmla="*/ 2926140 h 3695869"/>
              <a:gd name="connsiteX12" fmla="*/ 2834001 w 3395675"/>
              <a:gd name="connsiteY12" fmla="*/ 3376083 h 3695869"/>
              <a:gd name="connsiteX13" fmla="*/ 3177377 w 3395675"/>
              <a:gd name="connsiteY13" fmla="*/ 3376025 h 3695869"/>
              <a:gd name="connsiteX14" fmla="*/ 3387366 w 3395675"/>
              <a:gd name="connsiteY14" fmla="*/ 3695352 h 3695869"/>
              <a:gd name="connsiteX0" fmla="*/ 0 w 3395675"/>
              <a:gd name="connsiteY0" fmla="*/ 567733 h 3539603"/>
              <a:gd name="connsiteX1" fmla="*/ 126046 w 3395675"/>
              <a:gd name="connsiteY1" fmla="*/ 426804 h 3539603"/>
              <a:gd name="connsiteX2" fmla="*/ 318202 w 3395675"/>
              <a:gd name="connsiteY2" fmla="*/ 405891 h 3539603"/>
              <a:gd name="connsiteX3" fmla="*/ 300216 w 3395675"/>
              <a:gd name="connsiteY3" fmla="*/ 211275 h 3539603"/>
              <a:gd name="connsiteX4" fmla="*/ 357598 w 3395675"/>
              <a:gd name="connsiteY4" fmla="*/ 0 h 3539603"/>
              <a:gd name="connsiteX5" fmla="*/ 437969 w 3395675"/>
              <a:gd name="connsiteY5" fmla="*/ 210979 h 3539603"/>
              <a:gd name="connsiteX6" fmla="*/ 526338 w 3395675"/>
              <a:gd name="connsiteY6" fmla="*/ 281974 h 3539603"/>
              <a:gd name="connsiteX7" fmla="*/ 543491 w 3395675"/>
              <a:gd name="connsiteY7" fmla="*/ 557746 h 3539603"/>
              <a:gd name="connsiteX8" fmla="*/ 935376 w 3395675"/>
              <a:gd name="connsiteY8" fmla="*/ 819003 h 3539603"/>
              <a:gd name="connsiteX9" fmla="*/ 1632062 w 3395675"/>
              <a:gd name="connsiteY9" fmla="*/ 1094774 h 3539603"/>
              <a:gd name="connsiteX10" fmla="*/ 2140062 w 3395675"/>
              <a:gd name="connsiteY10" fmla="*/ 1893060 h 3539603"/>
              <a:gd name="connsiteX11" fmla="*/ 2273175 w 3395675"/>
              <a:gd name="connsiteY11" fmla="*/ 2769874 h 3539603"/>
              <a:gd name="connsiteX12" fmla="*/ 2834001 w 3395675"/>
              <a:gd name="connsiteY12" fmla="*/ 3219817 h 3539603"/>
              <a:gd name="connsiteX13" fmla="*/ 3177377 w 3395675"/>
              <a:gd name="connsiteY13" fmla="*/ 3219759 h 3539603"/>
              <a:gd name="connsiteX14" fmla="*/ 3387366 w 3395675"/>
              <a:gd name="connsiteY14" fmla="*/ 3539086 h 3539603"/>
              <a:gd name="connsiteX0" fmla="*/ 0 w 3395675"/>
              <a:gd name="connsiteY0" fmla="*/ 364057 h 3335927"/>
              <a:gd name="connsiteX1" fmla="*/ 126046 w 3395675"/>
              <a:gd name="connsiteY1" fmla="*/ 223128 h 3335927"/>
              <a:gd name="connsiteX2" fmla="*/ 318202 w 3395675"/>
              <a:gd name="connsiteY2" fmla="*/ 202215 h 3335927"/>
              <a:gd name="connsiteX3" fmla="*/ 300216 w 3395675"/>
              <a:gd name="connsiteY3" fmla="*/ 7599 h 3335927"/>
              <a:gd name="connsiteX4" fmla="*/ 437321 w 3395675"/>
              <a:gd name="connsiteY4" fmla="*/ 220826 h 3335927"/>
              <a:gd name="connsiteX5" fmla="*/ 437969 w 3395675"/>
              <a:gd name="connsiteY5" fmla="*/ 7303 h 3335927"/>
              <a:gd name="connsiteX6" fmla="*/ 526338 w 3395675"/>
              <a:gd name="connsiteY6" fmla="*/ 78298 h 3335927"/>
              <a:gd name="connsiteX7" fmla="*/ 543491 w 3395675"/>
              <a:gd name="connsiteY7" fmla="*/ 354070 h 3335927"/>
              <a:gd name="connsiteX8" fmla="*/ 935376 w 3395675"/>
              <a:gd name="connsiteY8" fmla="*/ 615327 h 3335927"/>
              <a:gd name="connsiteX9" fmla="*/ 1632062 w 3395675"/>
              <a:gd name="connsiteY9" fmla="*/ 891098 h 3335927"/>
              <a:gd name="connsiteX10" fmla="*/ 2140062 w 3395675"/>
              <a:gd name="connsiteY10" fmla="*/ 1689384 h 3335927"/>
              <a:gd name="connsiteX11" fmla="*/ 2273175 w 3395675"/>
              <a:gd name="connsiteY11" fmla="*/ 2566198 h 3335927"/>
              <a:gd name="connsiteX12" fmla="*/ 2834001 w 3395675"/>
              <a:gd name="connsiteY12" fmla="*/ 3016141 h 3335927"/>
              <a:gd name="connsiteX13" fmla="*/ 3177377 w 3395675"/>
              <a:gd name="connsiteY13" fmla="*/ 3016083 h 3335927"/>
              <a:gd name="connsiteX14" fmla="*/ 3387366 w 3395675"/>
              <a:gd name="connsiteY14" fmla="*/ 3335410 h 3335927"/>
              <a:gd name="connsiteX0" fmla="*/ 0 w 3395675"/>
              <a:gd name="connsiteY0" fmla="*/ 356503 h 3328373"/>
              <a:gd name="connsiteX1" fmla="*/ 126046 w 3395675"/>
              <a:gd name="connsiteY1" fmla="*/ 215574 h 3328373"/>
              <a:gd name="connsiteX2" fmla="*/ 318202 w 3395675"/>
              <a:gd name="connsiteY2" fmla="*/ 194661 h 3328373"/>
              <a:gd name="connsiteX3" fmla="*/ 300216 w 3395675"/>
              <a:gd name="connsiteY3" fmla="*/ 45 h 3328373"/>
              <a:gd name="connsiteX4" fmla="*/ 437321 w 3395675"/>
              <a:gd name="connsiteY4" fmla="*/ 213272 h 3328373"/>
              <a:gd name="connsiteX5" fmla="*/ 597415 w 3395675"/>
              <a:gd name="connsiteY5" fmla="*/ 249144 h 3328373"/>
              <a:gd name="connsiteX6" fmla="*/ 526338 w 3395675"/>
              <a:gd name="connsiteY6" fmla="*/ 70744 h 3328373"/>
              <a:gd name="connsiteX7" fmla="*/ 543491 w 3395675"/>
              <a:gd name="connsiteY7" fmla="*/ 346516 h 3328373"/>
              <a:gd name="connsiteX8" fmla="*/ 935376 w 3395675"/>
              <a:gd name="connsiteY8" fmla="*/ 607773 h 3328373"/>
              <a:gd name="connsiteX9" fmla="*/ 1632062 w 3395675"/>
              <a:gd name="connsiteY9" fmla="*/ 883544 h 3328373"/>
              <a:gd name="connsiteX10" fmla="*/ 2140062 w 3395675"/>
              <a:gd name="connsiteY10" fmla="*/ 1681830 h 3328373"/>
              <a:gd name="connsiteX11" fmla="*/ 2273175 w 3395675"/>
              <a:gd name="connsiteY11" fmla="*/ 2558644 h 3328373"/>
              <a:gd name="connsiteX12" fmla="*/ 2834001 w 3395675"/>
              <a:gd name="connsiteY12" fmla="*/ 3008587 h 3328373"/>
              <a:gd name="connsiteX13" fmla="*/ 3177377 w 3395675"/>
              <a:gd name="connsiteY13" fmla="*/ 3008529 h 3328373"/>
              <a:gd name="connsiteX14" fmla="*/ 3387366 w 3395675"/>
              <a:gd name="connsiteY14" fmla="*/ 3327856 h 3328373"/>
              <a:gd name="connsiteX0" fmla="*/ 0 w 3395675"/>
              <a:gd name="connsiteY0" fmla="*/ 357038 h 3328908"/>
              <a:gd name="connsiteX1" fmla="*/ 126046 w 3395675"/>
              <a:gd name="connsiteY1" fmla="*/ 216109 h 3328908"/>
              <a:gd name="connsiteX2" fmla="*/ 198618 w 3395675"/>
              <a:gd name="connsiteY2" fmla="*/ 152746 h 3328908"/>
              <a:gd name="connsiteX3" fmla="*/ 300216 w 3395675"/>
              <a:gd name="connsiteY3" fmla="*/ 580 h 3328908"/>
              <a:gd name="connsiteX4" fmla="*/ 437321 w 3395675"/>
              <a:gd name="connsiteY4" fmla="*/ 213807 h 3328908"/>
              <a:gd name="connsiteX5" fmla="*/ 597415 w 3395675"/>
              <a:gd name="connsiteY5" fmla="*/ 249679 h 3328908"/>
              <a:gd name="connsiteX6" fmla="*/ 526338 w 3395675"/>
              <a:gd name="connsiteY6" fmla="*/ 71279 h 3328908"/>
              <a:gd name="connsiteX7" fmla="*/ 543491 w 3395675"/>
              <a:gd name="connsiteY7" fmla="*/ 347051 h 3328908"/>
              <a:gd name="connsiteX8" fmla="*/ 935376 w 3395675"/>
              <a:gd name="connsiteY8" fmla="*/ 608308 h 3328908"/>
              <a:gd name="connsiteX9" fmla="*/ 1632062 w 3395675"/>
              <a:gd name="connsiteY9" fmla="*/ 884079 h 3328908"/>
              <a:gd name="connsiteX10" fmla="*/ 2140062 w 3395675"/>
              <a:gd name="connsiteY10" fmla="*/ 1682365 h 3328908"/>
              <a:gd name="connsiteX11" fmla="*/ 2273175 w 3395675"/>
              <a:gd name="connsiteY11" fmla="*/ 2559179 h 3328908"/>
              <a:gd name="connsiteX12" fmla="*/ 2834001 w 3395675"/>
              <a:gd name="connsiteY12" fmla="*/ 3009122 h 3328908"/>
              <a:gd name="connsiteX13" fmla="*/ 3177377 w 3395675"/>
              <a:gd name="connsiteY13" fmla="*/ 3009064 h 3328908"/>
              <a:gd name="connsiteX14" fmla="*/ 3387366 w 3395675"/>
              <a:gd name="connsiteY14" fmla="*/ 3328391 h 3328908"/>
              <a:gd name="connsiteX0" fmla="*/ 0 w 3395675"/>
              <a:gd name="connsiteY0" fmla="*/ 357038 h 3328908"/>
              <a:gd name="connsiteX1" fmla="*/ 126046 w 3395675"/>
              <a:gd name="connsiteY1" fmla="*/ 216109 h 3328908"/>
              <a:gd name="connsiteX2" fmla="*/ 198618 w 3395675"/>
              <a:gd name="connsiteY2" fmla="*/ 152746 h 3328908"/>
              <a:gd name="connsiteX3" fmla="*/ 300216 w 3395675"/>
              <a:gd name="connsiteY3" fmla="*/ 580 h 3328908"/>
              <a:gd name="connsiteX4" fmla="*/ 437321 w 3395675"/>
              <a:gd name="connsiteY4" fmla="*/ 213807 h 3328908"/>
              <a:gd name="connsiteX5" fmla="*/ 597415 w 3395675"/>
              <a:gd name="connsiteY5" fmla="*/ 249679 h 3328908"/>
              <a:gd name="connsiteX6" fmla="*/ 332726 w 3395675"/>
              <a:gd name="connsiteY6" fmla="*/ 256999 h 3328908"/>
              <a:gd name="connsiteX7" fmla="*/ 543491 w 3395675"/>
              <a:gd name="connsiteY7" fmla="*/ 347051 h 3328908"/>
              <a:gd name="connsiteX8" fmla="*/ 935376 w 3395675"/>
              <a:gd name="connsiteY8" fmla="*/ 608308 h 3328908"/>
              <a:gd name="connsiteX9" fmla="*/ 1632062 w 3395675"/>
              <a:gd name="connsiteY9" fmla="*/ 884079 h 3328908"/>
              <a:gd name="connsiteX10" fmla="*/ 2140062 w 3395675"/>
              <a:gd name="connsiteY10" fmla="*/ 1682365 h 3328908"/>
              <a:gd name="connsiteX11" fmla="*/ 2273175 w 3395675"/>
              <a:gd name="connsiteY11" fmla="*/ 2559179 h 3328908"/>
              <a:gd name="connsiteX12" fmla="*/ 2834001 w 3395675"/>
              <a:gd name="connsiteY12" fmla="*/ 3009122 h 3328908"/>
              <a:gd name="connsiteX13" fmla="*/ 3177377 w 3395675"/>
              <a:gd name="connsiteY13" fmla="*/ 3009064 h 3328908"/>
              <a:gd name="connsiteX14" fmla="*/ 3387366 w 3395675"/>
              <a:gd name="connsiteY14" fmla="*/ 3328391 h 3328908"/>
              <a:gd name="connsiteX0" fmla="*/ 0 w 3395675"/>
              <a:gd name="connsiteY0" fmla="*/ 357038 h 3328908"/>
              <a:gd name="connsiteX1" fmla="*/ 126046 w 3395675"/>
              <a:gd name="connsiteY1" fmla="*/ 216109 h 3328908"/>
              <a:gd name="connsiteX2" fmla="*/ 198618 w 3395675"/>
              <a:gd name="connsiteY2" fmla="*/ 152746 h 3328908"/>
              <a:gd name="connsiteX3" fmla="*/ 300216 w 3395675"/>
              <a:gd name="connsiteY3" fmla="*/ 580 h 3328908"/>
              <a:gd name="connsiteX4" fmla="*/ 437321 w 3395675"/>
              <a:gd name="connsiteY4" fmla="*/ 213807 h 3328908"/>
              <a:gd name="connsiteX5" fmla="*/ 597415 w 3395675"/>
              <a:gd name="connsiteY5" fmla="*/ 249679 h 3328908"/>
              <a:gd name="connsiteX6" fmla="*/ 440920 w 3395675"/>
              <a:gd name="connsiteY6" fmla="*/ 235773 h 3328908"/>
              <a:gd name="connsiteX7" fmla="*/ 543491 w 3395675"/>
              <a:gd name="connsiteY7" fmla="*/ 347051 h 3328908"/>
              <a:gd name="connsiteX8" fmla="*/ 935376 w 3395675"/>
              <a:gd name="connsiteY8" fmla="*/ 608308 h 3328908"/>
              <a:gd name="connsiteX9" fmla="*/ 1632062 w 3395675"/>
              <a:gd name="connsiteY9" fmla="*/ 884079 h 3328908"/>
              <a:gd name="connsiteX10" fmla="*/ 2140062 w 3395675"/>
              <a:gd name="connsiteY10" fmla="*/ 1682365 h 3328908"/>
              <a:gd name="connsiteX11" fmla="*/ 2273175 w 3395675"/>
              <a:gd name="connsiteY11" fmla="*/ 2559179 h 3328908"/>
              <a:gd name="connsiteX12" fmla="*/ 2834001 w 3395675"/>
              <a:gd name="connsiteY12" fmla="*/ 3009122 h 3328908"/>
              <a:gd name="connsiteX13" fmla="*/ 3177377 w 3395675"/>
              <a:gd name="connsiteY13" fmla="*/ 3009064 h 3328908"/>
              <a:gd name="connsiteX14" fmla="*/ 3387366 w 3395675"/>
              <a:gd name="connsiteY14" fmla="*/ 3328391 h 3328908"/>
              <a:gd name="connsiteX0" fmla="*/ 0 w 3395675"/>
              <a:gd name="connsiteY0" fmla="*/ 357038 h 3328908"/>
              <a:gd name="connsiteX1" fmla="*/ 126046 w 3395675"/>
              <a:gd name="connsiteY1" fmla="*/ 216109 h 3328908"/>
              <a:gd name="connsiteX2" fmla="*/ 198618 w 3395675"/>
              <a:gd name="connsiteY2" fmla="*/ 152746 h 3328908"/>
              <a:gd name="connsiteX3" fmla="*/ 300216 w 3395675"/>
              <a:gd name="connsiteY3" fmla="*/ 580 h 3328908"/>
              <a:gd name="connsiteX4" fmla="*/ 437321 w 3395675"/>
              <a:gd name="connsiteY4" fmla="*/ 213807 h 3328908"/>
              <a:gd name="connsiteX5" fmla="*/ 432275 w 3395675"/>
              <a:gd name="connsiteY5" fmla="*/ 117021 h 3328908"/>
              <a:gd name="connsiteX6" fmla="*/ 440920 w 3395675"/>
              <a:gd name="connsiteY6" fmla="*/ 235773 h 3328908"/>
              <a:gd name="connsiteX7" fmla="*/ 543491 w 3395675"/>
              <a:gd name="connsiteY7" fmla="*/ 347051 h 3328908"/>
              <a:gd name="connsiteX8" fmla="*/ 935376 w 3395675"/>
              <a:gd name="connsiteY8" fmla="*/ 608308 h 3328908"/>
              <a:gd name="connsiteX9" fmla="*/ 1632062 w 3395675"/>
              <a:gd name="connsiteY9" fmla="*/ 884079 h 3328908"/>
              <a:gd name="connsiteX10" fmla="*/ 2140062 w 3395675"/>
              <a:gd name="connsiteY10" fmla="*/ 1682365 h 3328908"/>
              <a:gd name="connsiteX11" fmla="*/ 2273175 w 3395675"/>
              <a:gd name="connsiteY11" fmla="*/ 2559179 h 3328908"/>
              <a:gd name="connsiteX12" fmla="*/ 2834001 w 3395675"/>
              <a:gd name="connsiteY12" fmla="*/ 3009122 h 3328908"/>
              <a:gd name="connsiteX13" fmla="*/ 3177377 w 3395675"/>
              <a:gd name="connsiteY13" fmla="*/ 3009064 h 3328908"/>
              <a:gd name="connsiteX14" fmla="*/ 3387366 w 3395675"/>
              <a:gd name="connsiteY14" fmla="*/ 3328391 h 3328908"/>
              <a:gd name="connsiteX0" fmla="*/ 0 w 3395675"/>
              <a:gd name="connsiteY0" fmla="*/ 357038 h 3328908"/>
              <a:gd name="connsiteX1" fmla="*/ 126046 w 3395675"/>
              <a:gd name="connsiteY1" fmla="*/ 216109 h 3328908"/>
              <a:gd name="connsiteX2" fmla="*/ 198618 w 3395675"/>
              <a:gd name="connsiteY2" fmla="*/ 152746 h 3328908"/>
              <a:gd name="connsiteX3" fmla="*/ 300216 w 3395675"/>
              <a:gd name="connsiteY3" fmla="*/ 580 h 3328908"/>
              <a:gd name="connsiteX4" fmla="*/ 437321 w 3395675"/>
              <a:gd name="connsiteY4" fmla="*/ 213807 h 3328908"/>
              <a:gd name="connsiteX5" fmla="*/ 432275 w 3395675"/>
              <a:gd name="connsiteY5" fmla="*/ 117021 h 3328908"/>
              <a:gd name="connsiteX6" fmla="*/ 492170 w 3395675"/>
              <a:gd name="connsiteY6" fmla="*/ 453330 h 3328908"/>
              <a:gd name="connsiteX7" fmla="*/ 543491 w 3395675"/>
              <a:gd name="connsiteY7" fmla="*/ 347051 h 3328908"/>
              <a:gd name="connsiteX8" fmla="*/ 935376 w 3395675"/>
              <a:gd name="connsiteY8" fmla="*/ 608308 h 3328908"/>
              <a:gd name="connsiteX9" fmla="*/ 1632062 w 3395675"/>
              <a:gd name="connsiteY9" fmla="*/ 884079 h 3328908"/>
              <a:gd name="connsiteX10" fmla="*/ 2140062 w 3395675"/>
              <a:gd name="connsiteY10" fmla="*/ 1682365 h 3328908"/>
              <a:gd name="connsiteX11" fmla="*/ 2273175 w 3395675"/>
              <a:gd name="connsiteY11" fmla="*/ 2559179 h 3328908"/>
              <a:gd name="connsiteX12" fmla="*/ 2834001 w 3395675"/>
              <a:gd name="connsiteY12" fmla="*/ 3009122 h 3328908"/>
              <a:gd name="connsiteX13" fmla="*/ 3177377 w 3395675"/>
              <a:gd name="connsiteY13" fmla="*/ 3009064 h 3328908"/>
              <a:gd name="connsiteX14" fmla="*/ 3387366 w 3395675"/>
              <a:gd name="connsiteY14" fmla="*/ 3328391 h 3328908"/>
              <a:gd name="connsiteX0" fmla="*/ 0 w 3395675"/>
              <a:gd name="connsiteY0" fmla="*/ 357467 h 3329337"/>
              <a:gd name="connsiteX1" fmla="*/ 126046 w 3395675"/>
              <a:gd name="connsiteY1" fmla="*/ 216538 h 3329337"/>
              <a:gd name="connsiteX2" fmla="*/ 198618 w 3395675"/>
              <a:gd name="connsiteY2" fmla="*/ 153175 h 3329337"/>
              <a:gd name="connsiteX3" fmla="*/ 300216 w 3395675"/>
              <a:gd name="connsiteY3" fmla="*/ 1009 h 3329337"/>
              <a:gd name="connsiteX4" fmla="*/ 391764 w 3395675"/>
              <a:gd name="connsiteY4" fmla="*/ 235461 h 3329337"/>
              <a:gd name="connsiteX5" fmla="*/ 432275 w 3395675"/>
              <a:gd name="connsiteY5" fmla="*/ 117450 h 3329337"/>
              <a:gd name="connsiteX6" fmla="*/ 492170 w 3395675"/>
              <a:gd name="connsiteY6" fmla="*/ 453759 h 3329337"/>
              <a:gd name="connsiteX7" fmla="*/ 543491 w 3395675"/>
              <a:gd name="connsiteY7" fmla="*/ 347480 h 3329337"/>
              <a:gd name="connsiteX8" fmla="*/ 935376 w 3395675"/>
              <a:gd name="connsiteY8" fmla="*/ 608737 h 3329337"/>
              <a:gd name="connsiteX9" fmla="*/ 1632062 w 3395675"/>
              <a:gd name="connsiteY9" fmla="*/ 884508 h 3329337"/>
              <a:gd name="connsiteX10" fmla="*/ 2140062 w 3395675"/>
              <a:gd name="connsiteY10" fmla="*/ 1682794 h 3329337"/>
              <a:gd name="connsiteX11" fmla="*/ 2273175 w 3395675"/>
              <a:gd name="connsiteY11" fmla="*/ 2559608 h 3329337"/>
              <a:gd name="connsiteX12" fmla="*/ 2834001 w 3395675"/>
              <a:gd name="connsiteY12" fmla="*/ 3009551 h 3329337"/>
              <a:gd name="connsiteX13" fmla="*/ 3177377 w 3395675"/>
              <a:gd name="connsiteY13" fmla="*/ 3009493 h 3329337"/>
              <a:gd name="connsiteX14" fmla="*/ 3387366 w 3395675"/>
              <a:gd name="connsiteY14" fmla="*/ 3328820 h 3329337"/>
              <a:gd name="connsiteX0" fmla="*/ 0 w 3395675"/>
              <a:gd name="connsiteY0" fmla="*/ 356561 h 3328431"/>
              <a:gd name="connsiteX1" fmla="*/ 126046 w 3395675"/>
              <a:gd name="connsiteY1" fmla="*/ 215632 h 3328431"/>
              <a:gd name="connsiteX2" fmla="*/ 198618 w 3395675"/>
              <a:gd name="connsiteY2" fmla="*/ 152269 h 3328431"/>
              <a:gd name="connsiteX3" fmla="*/ 300216 w 3395675"/>
              <a:gd name="connsiteY3" fmla="*/ 103 h 3328431"/>
              <a:gd name="connsiteX4" fmla="*/ 346209 w 3395675"/>
              <a:gd name="connsiteY4" fmla="*/ 128429 h 3328431"/>
              <a:gd name="connsiteX5" fmla="*/ 432275 w 3395675"/>
              <a:gd name="connsiteY5" fmla="*/ 116544 h 3328431"/>
              <a:gd name="connsiteX6" fmla="*/ 492170 w 3395675"/>
              <a:gd name="connsiteY6" fmla="*/ 452853 h 3328431"/>
              <a:gd name="connsiteX7" fmla="*/ 543491 w 3395675"/>
              <a:gd name="connsiteY7" fmla="*/ 346574 h 3328431"/>
              <a:gd name="connsiteX8" fmla="*/ 935376 w 3395675"/>
              <a:gd name="connsiteY8" fmla="*/ 607831 h 3328431"/>
              <a:gd name="connsiteX9" fmla="*/ 1632062 w 3395675"/>
              <a:gd name="connsiteY9" fmla="*/ 883602 h 3328431"/>
              <a:gd name="connsiteX10" fmla="*/ 2140062 w 3395675"/>
              <a:gd name="connsiteY10" fmla="*/ 1681888 h 3328431"/>
              <a:gd name="connsiteX11" fmla="*/ 2273175 w 3395675"/>
              <a:gd name="connsiteY11" fmla="*/ 2558702 h 3328431"/>
              <a:gd name="connsiteX12" fmla="*/ 2834001 w 3395675"/>
              <a:gd name="connsiteY12" fmla="*/ 3008645 h 3328431"/>
              <a:gd name="connsiteX13" fmla="*/ 3177377 w 3395675"/>
              <a:gd name="connsiteY13" fmla="*/ 3008587 h 3328431"/>
              <a:gd name="connsiteX14" fmla="*/ 3387366 w 3395675"/>
              <a:gd name="connsiteY14" fmla="*/ 3327914 h 3328431"/>
              <a:gd name="connsiteX0" fmla="*/ 0 w 3395675"/>
              <a:gd name="connsiteY0" fmla="*/ 356575 h 3328445"/>
              <a:gd name="connsiteX1" fmla="*/ 126046 w 3395675"/>
              <a:gd name="connsiteY1" fmla="*/ 215646 h 3328445"/>
              <a:gd name="connsiteX2" fmla="*/ 198618 w 3395675"/>
              <a:gd name="connsiteY2" fmla="*/ 152283 h 3328445"/>
              <a:gd name="connsiteX3" fmla="*/ 300216 w 3395675"/>
              <a:gd name="connsiteY3" fmla="*/ 117 h 3328445"/>
              <a:gd name="connsiteX4" fmla="*/ 346209 w 3395675"/>
              <a:gd name="connsiteY4" fmla="*/ 128443 h 3328445"/>
              <a:gd name="connsiteX5" fmla="*/ 477830 w 3395675"/>
              <a:gd name="connsiteY5" fmla="*/ 206764 h 3328445"/>
              <a:gd name="connsiteX6" fmla="*/ 492170 w 3395675"/>
              <a:gd name="connsiteY6" fmla="*/ 452867 h 3328445"/>
              <a:gd name="connsiteX7" fmla="*/ 543491 w 3395675"/>
              <a:gd name="connsiteY7" fmla="*/ 346588 h 3328445"/>
              <a:gd name="connsiteX8" fmla="*/ 935376 w 3395675"/>
              <a:gd name="connsiteY8" fmla="*/ 607845 h 3328445"/>
              <a:gd name="connsiteX9" fmla="*/ 1632062 w 3395675"/>
              <a:gd name="connsiteY9" fmla="*/ 883616 h 3328445"/>
              <a:gd name="connsiteX10" fmla="*/ 2140062 w 3395675"/>
              <a:gd name="connsiteY10" fmla="*/ 1681902 h 3328445"/>
              <a:gd name="connsiteX11" fmla="*/ 2273175 w 3395675"/>
              <a:gd name="connsiteY11" fmla="*/ 2558716 h 3328445"/>
              <a:gd name="connsiteX12" fmla="*/ 2834001 w 3395675"/>
              <a:gd name="connsiteY12" fmla="*/ 3008659 h 3328445"/>
              <a:gd name="connsiteX13" fmla="*/ 3177377 w 3395675"/>
              <a:gd name="connsiteY13" fmla="*/ 3008601 h 3328445"/>
              <a:gd name="connsiteX14" fmla="*/ 3387366 w 3395675"/>
              <a:gd name="connsiteY14" fmla="*/ 3327928 h 3328445"/>
              <a:gd name="connsiteX0" fmla="*/ 0 w 3395675"/>
              <a:gd name="connsiteY0" fmla="*/ 230279 h 3202149"/>
              <a:gd name="connsiteX1" fmla="*/ 126046 w 3395675"/>
              <a:gd name="connsiteY1" fmla="*/ 89350 h 3202149"/>
              <a:gd name="connsiteX2" fmla="*/ 198618 w 3395675"/>
              <a:gd name="connsiteY2" fmla="*/ 25987 h 3202149"/>
              <a:gd name="connsiteX3" fmla="*/ 334383 w 3395675"/>
              <a:gd name="connsiteY3" fmla="*/ 22397 h 3202149"/>
              <a:gd name="connsiteX4" fmla="*/ 346209 w 3395675"/>
              <a:gd name="connsiteY4" fmla="*/ 2147 h 3202149"/>
              <a:gd name="connsiteX5" fmla="*/ 477830 w 3395675"/>
              <a:gd name="connsiteY5" fmla="*/ 80468 h 3202149"/>
              <a:gd name="connsiteX6" fmla="*/ 492170 w 3395675"/>
              <a:gd name="connsiteY6" fmla="*/ 326571 h 3202149"/>
              <a:gd name="connsiteX7" fmla="*/ 543491 w 3395675"/>
              <a:gd name="connsiteY7" fmla="*/ 220292 h 3202149"/>
              <a:gd name="connsiteX8" fmla="*/ 935376 w 3395675"/>
              <a:gd name="connsiteY8" fmla="*/ 481549 h 3202149"/>
              <a:gd name="connsiteX9" fmla="*/ 1632062 w 3395675"/>
              <a:gd name="connsiteY9" fmla="*/ 757320 h 3202149"/>
              <a:gd name="connsiteX10" fmla="*/ 2140062 w 3395675"/>
              <a:gd name="connsiteY10" fmla="*/ 1555606 h 3202149"/>
              <a:gd name="connsiteX11" fmla="*/ 2273175 w 3395675"/>
              <a:gd name="connsiteY11" fmla="*/ 2432420 h 3202149"/>
              <a:gd name="connsiteX12" fmla="*/ 2834001 w 3395675"/>
              <a:gd name="connsiteY12" fmla="*/ 2882363 h 3202149"/>
              <a:gd name="connsiteX13" fmla="*/ 3177377 w 3395675"/>
              <a:gd name="connsiteY13" fmla="*/ 2882305 h 3202149"/>
              <a:gd name="connsiteX14" fmla="*/ 3387366 w 3395675"/>
              <a:gd name="connsiteY14" fmla="*/ 3201632 h 3202149"/>
              <a:gd name="connsiteX0" fmla="*/ 0 w 3395675"/>
              <a:gd name="connsiteY0" fmla="*/ 230279 h 3202149"/>
              <a:gd name="connsiteX1" fmla="*/ 126046 w 3395675"/>
              <a:gd name="connsiteY1" fmla="*/ 89350 h 3202149"/>
              <a:gd name="connsiteX2" fmla="*/ 198618 w 3395675"/>
              <a:gd name="connsiteY2" fmla="*/ 25987 h 3202149"/>
              <a:gd name="connsiteX3" fmla="*/ 334383 w 3395675"/>
              <a:gd name="connsiteY3" fmla="*/ 22397 h 3202149"/>
              <a:gd name="connsiteX4" fmla="*/ 346209 w 3395675"/>
              <a:gd name="connsiteY4" fmla="*/ 2147 h 3202149"/>
              <a:gd name="connsiteX5" fmla="*/ 477830 w 3395675"/>
              <a:gd name="connsiteY5" fmla="*/ 80468 h 3202149"/>
              <a:gd name="connsiteX6" fmla="*/ 492170 w 3395675"/>
              <a:gd name="connsiteY6" fmla="*/ 326571 h 3202149"/>
              <a:gd name="connsiteX7" fmla="*/ 651686 w 3395675"/>
              <a:gd name="connsiteY7" fmla="*/ 379480 h 3202149"/>
              <a:gd name="connsiteX8" fmla="*/ 935376 w 3395675"/>
              <a:gd name="connsiteY8" fmla="*/ 481549 h 3202149"/>
              <a:gd name="connsiteX9" fmla="*/ 1632062 w 3395675"/>
              <a:gd name="connsiteY9" fmla="*/ 757320 h 3202149"/>
              <a:gd name="connsiteX10" fmla="*/ 2140062 w 3395675"/>
              <a:gd name="connsiteY10" fmla="*/ 1555606 h 3202149"/>
              <a:gd name="connsiteX11" fmla="*/ 2273175 w 3395675"/>
              <a:gd name="connsiteY11" fmla="*/ 2432420 h 3202149"/>
              <a:gd name="connsiteX12" fmla="*/ 2834001 w 3395675"/>
              <a:gd name="connsiteY12" fmla="*/ 2882363 h 3202149"/>
              <a:gd name="connsiteX13" fmla="*/ 3177377 w 3395675"/>
              <a:gd name="connsiteY13" fmla="*/ 2882305 h 3202149"/>
              <a:gd name="connsiteX14" fmla="*/ 3387366 w 3395675"/>
              <a:gd name="connsiteY14" fmla="*/ 3201632 h 3202149"/>
              <a:gd name="connsiteX0" fmla="*/ 0 w 3395675"/>
              <a:gd name="connsiteY0" fmla="*/ 230279 h 3202149"/>
              <a:gd name="connsiteX1" fmla="*/ 126046 w 3395675"/>
              <a:gd name="connsiteY1" fmla="*/ 89350 h 3202149"/>
              <a:gd name="connsiteX2" fmla="*/ 198618 w 3395675"/>
              <a:gd name="connsiteY2" fmla="*/ 25987 h 3202149"/>
              <a:gd name="connsiteX3" fmla="*/ 334383 w 3395675"/>
              <a:gd name="connsiteY3" fmla="*/ 22397 h 3202149"/>
              <a:gd name="connsiteX4" fmla="*/ 346209 w 3395675"/>
              <a:gd name="connsiteY4" fmla="*/ 2147 h 3202149"/>
              <a:gd name="connsiteX5" fmla="*/ 477830 w 3395675"/>
              <a:gd name="connsiteY5" fmla="*/ 80468 h 3202149"/>
              <a:gd name="connsiteX6" fmla="*/ 719949 w 3395675"/>
              <a:gd name="connsiteY6" fmla="*/ 278815 h 3202149"/>
              <a:gd name="connsiteX7" fmla="*/ 651686 w 3395675"/>
              <a:gd name="connsiteY7" fmla="*/ 379480 h 3202149"/>
              <a:gd name="connsiteX8" fmla="*/ 935376 w 3395675"/>
              <a:gd name="connsiteY8" fmla="*/ 481549 h 3202149"/>
              <a:gd name="connsiteX9" fmla="*/ 1632062 w 3395675"/>
              <a:gd name="connsiteY9" fmla="*/ 757320 h 3202149"/>
              <a:gd name="connsiteX10" fmla="*/ 2140062 w 3395675"/>
              <a:gd name="connsiteY10" fmla="*/ 1555606 h 3202149"/>
              <a:gd name="connsiteX11" fmla="*/ 2273175 w 3395675"/>
              <a:gd name="connsiteY11" fmla="*/ 2432420 h 3202149"/>
              <a:gd name="connsiteX12" fmla="*/ 2834001 w 3395675"/>
              <a:gd name="connsiteY12" fmla="*/ 2882363 h 3202149"/>
              <a:gd name="connsiteX13" fmla="*/ 3177377 w 3395675"/>
              <a:gd name="connsiteY13" fmla="*/ 2882305 h 3202149"/>
              <a:gd name="connsiteX14" fmla="*/ 3387366 w 3395675"/>
              <a:gd name="connsiteY14" fmla="*/ 3201632 h 3202149"/>
              <a:gd name="connsiteX0" fmla="*/ 0 w 3395675"/>
              <a:gd name="connsiteY0" fmla="*/ 230279 h 3202149"/>
              <a:gd name="connsiteX1" fmla="*/ 126046 w 3395675"/>
              <a:gd name="connsiteY1" fmla="*/ 89350 h 3202149"/>
              <a:gd name="connsiteX2" fmla="*/ 198618 w 3395675"/>
              <a:gd name="connsiteY2" fmla="*/ 25987 h 3202149"/>
              <a:gd name="connsiteX3" fmla="*/ 334383 w 3395675"/>
              <a:gd name="connsiteY3" fmla="*/ 22397 h 3202149"/>
              <a:gd name="connsiteX4" fmla="*/ 346209 w 3395675"/>
              <a:gd name="connsiteY4" fmla="*/ 2147 h 3202149"/>
              <a:gd name="connsiteX5" fmla="*/ 477830 w 3395675"/>
              <a:gd name="connsiteY5" fmla="*/ 80468 h 3202149"/>
              <a:gd name="connsiteX6" fmla="*/ 719949 w 3395675"/>
              <a:gd name="connsiteY6" fmla="*/ 278815 h 3202149"/>
              <a:gd name="connsiteX7" fmla="*/ 822521 w 3395675"/>
              <a:gd name="connsiteY7" fmla="*/ 522750 h 3202149"/>
              <a:gd name="connsiteX8" fmla="*/ 935376 w 3395675"/>
              <a:gd name="connsiteY8" fmla="*/ 481549 h 3202149"/>
              <a:gd name="connsiteX9" fmla="*/ 1632062 w 3395675"/>
              <a:gd name="connsiteY9" fmla="*/ 757320 h 3202149"/>
              <a:gd name="connsiteX10" fmla="*/ 2140062 w 3395675"/>
              <a:gd name="connsiteY10" fmla="*/ 1555606 h 3202149"/>
              <a:gd name="connsiteX11" fmla="*/ 2273175 w 3395675"/>
              <a:gd name="connsiteY11" fmla="*/ 2432420 h 3202149"/>
              <a:gd name="connsiteX12" fmla="*/ 2834001 w 3395675"/>
              <a:gd name="connsiteY12" fmla="*/ 2882363 h 3202149"/>
              <a:gd name="connsiteX13" fmla="*/ 3177377 w 3395675"/>
              <a:gd name="connsiteY13" fmla="*/ 2882305 h 3202149"/>
              <a:gd name="connsiteX14" fmla="*/ 3387366 w 3395675"/>
              <a:gd name="connsiteY14" fmla="*/ 3201632 h 3202149"/>
              <a:gd name="connsiteX0" fmla="*/ 0 w 3395675"/>
              <a:gd name="connsiteY0" fmla="*/ 230279 h 3202149"/>
              <a:gd name="connsiteX1" fmla="*/ 126046 w 3395675"/>
              <a:gd name="connsiteY1" fmla="*/ 89350 h 3202149"/>
              <a:gd name="connsiteX2" fmla="*/ 198618 w 3395675"/>
              <a:gd name="connsiteY2" fmla="*/ 25987 h 3202149"/>
              <a:gd name="connsiteX3" fmla="*/ 334383 w 3395675"/>
              <a:gd name="connsiteY3" fmla="*/ 22397 h 3202149"/>
              <a:gd name="connsiteX4" fmla="*/ 346209 w 3395675"/>
              <a:gd name="connsiteY4" fmla="*/ 2147 h 3202149"/>
              <a:gd name="connsiteX5" fmla="*/ 477830 w 3395675"/>
              <a:gd name="connsiteY5" fmla="*/ 80468 h 3202149"/>
              <a:gd name="connsiteX6" fmla="*/ 719949 w 3395675"/>
              <a:gd name="connsiteY6" fmla="*/ 278815 h 3202149"/>
              <a:gd name="connsiteX7" fmla="*/ 822521 w 3395675"/>
              <a:gd name="connsiteY7" fmla="*/ 522750 h 3202149"/>
              <a:gd name="connsiteX8" fmla="*/ 1089128 w 3395675"/>
              <a:gd name="connsiteY8" fmla="*/ 768088 h 3202149"/>
              <a:gd name="connsiteX9" fmla="*/ 1632062 w 3395675"/>
              <a:gd name="connsiteY9" fmla="*/ 757320 h 3202149"/>
              <a:gd name="connsiteX10" fmla="*/ 2140062 w 3395675"/>
              <a:gd name="connsiteY10" fmla="*/ 1555606 h 3202149"/>
              <a:gd name="connsiteX11" fmla="*/ 2273175 w 3395675"/>
              <a:gd name="connsiteY11" fmla="*/ 2432420 h 3202149"/>
              <a:gd name="connsiteX12" fmla="*/ 2834001 w 3395675"/>
              <a:gd name="connsiteY12" fmla="*/ 2882363 h 3202149"/>
              <a:gd name="connsiteX13" fmla="*/ 3177377 w 3395675"/>
              <a:gd name="connsiteY13" fmla="*/ 2882305 h 3202149"/>
              <a:gd name="connsiteX14" fmla="*/ 3387366 w 3395675"/>
              <a:gd name="connsiteY14" fmla="*/ 3201632 h 3202149"/>
              <a:gd name="connsiteX0" fmla="*/ 0 w 3395675"/>
              <a:gd name="connsiteY0" fmla="*/ 230279 h 3202149"/>
              <a:gd name="connsiteX1" fmla="*/ 126046 w 3395675"/>
              <a:gd name="connsiteY1" fmla="*/ 89350 h 3202149"/>
              <a:gd name="connsiteX2" fmla="*/ 198618 w 3395675"/>
              <a:gd name="connsiteY2" fmla="*/ 25987 h 3202149"/>
              <a:gd name="connsiteX3" fmla="*/ 334383 w 3395675"/>
              <a:gd name="connsiteY3" fmla="*/ 22397 h 3202149"/>
              <a:gd name="connsiteX4" fmla="*/ 346209 w 3395675"/>
              <a:gd name="connsiteY4" fmla="*/ 2147 h 3202149"/>
              <a:gd name="connsiteX5" fmla="*/ 477830 w 3395675"/>
              <a:gd name="connsiteY5" fmla="*/ 80468 h 3202149"/>
              <a:gd name="connsiteX6" fmla="*/ 719949 w 3395675"/>
              <a:gd name="connsiteY6" fmla="*/ 278815 h 3202149"/>
              <a:gd name="connsiteX7" fmla="*/ 822521 w 3395675"/>
              <a:gd name="connsiteY7" fmla="*/ 522750 h 3202149"/>
              <a:gd name="connsiteX8" fmla="*/ 1089128 w 3395675"/>
              <a:gd name="connsiteY8" fmla="*/ 768088 h 3202149"/>
              <a:gd name="connsiteX9" fmla="*/ 1478312 w 3395675"/>
              <a:gd name="connsiteY9" fmla="*/ 757320 h 3202149"/>
              <a:gd name="connsiteX10" fmla="*/ 2140062 w 3395675"/>
              <a:gd name="connsiteY10" fmla="*/ 1555606 h 3202149"/>
              <a:gd name="connsiteX11" fmla="*/ 2273175 w 3395675"/>
              <a:gd name="connsiteY11" fmla="*/ 2432420 h 3202149"/>
              <a:gd name="connsiteX12" fmla="*/ 2834001 w 3395675"/>
              <a:gd name="connsiteY12" fmla="*/ 2882363 h 3202149"/>
              <a:gd name="connsiteX13" fmla="*/ 3177377 w 3395675"/>
              <a:gd name="connsiteY13" fmla="*/ 2882305 h 3202149"/>
              <a:gd name="connsiteX14" fmla="*/ 3387366 w 3395675"/>
              <a:gd name="connsiteY14" fmla="*/ 3201632 h 3202149"/>
              <a:gd name="connsiteX0" fmla="*/ 0 w 3395675"/>
              <a:gd name="connsiteY0" fmla="*/ 230279 h 3202149"/>
              <a:gd name="connsiteX1" fmla="*/ 126046 w 3395675"/>
              <a:gd name="connsiteY1" fmla="*/ 89350 h 3202149"/>
              <a:gd name="connsiteX2" fmla="*/ 198618 w 3395675"/>
              <a:gd name="connsiteY2" fmla="*/ 25987 h 3202149"/>
              <a:gd name="connsiteX3" fmla="*/ 334383 w 3395675"/>
              <a:gd name="connsiteY3" fmla="*/ 22397 h 3202149"/>
              <a:gd name="connsiteX4" fmla="*/ 346209 w 3395675"/>
              <a:gd name="connsiteY4" fmla="*/ 2147 h 3202149"/>
              <a:gd name="connsiteX5" fmla="*/ 477830 w 3395675"/>
              <a:gd name="connsiteY5" fmla="*/ 80468 h 3202149"/>
              <a:gd name="connsiteX6" fmla="*/ 719949 w 3395675"/>
              <a:gd name="connsiteY6" fmla="*/ 278815 h 3202149"/>
              <a:gd name="connsiteX7" fmla="*/ 822521 w 3395675"/>
              <a:gd name="connsiteY7" fmla="*/ 522750 h 3202149"/>
              <a:gd name="connsiteX8" fmla="*/ 1089128 w 3395675"/>
              <a:gd name="connsiteY8" fmla="*/ 768088 h 3202149"/>
              <a:gd name="connsiteX9" fmla="*/ 1478312 w 3395675"/>
              <a:gd name="connsiteY9" fmla="*/ 757320 h 3202149"/>
              <a:gd name="connsiteX10" fmla="*/ 2140062 w 3395675"/>
              <a:gd name="connsiteY10" fmla="*/ 1555606 h 3202149"/>
              <a:gd name="connsiteX11" fmla="*/ 2273175 w 3395675"/>
              <a:gd name="connsiteY11" fmla="*/ 2432420 h 3202149"/>
              <a:gd name="connsiteX12" fmla="*/ 2668862 w 3395675"/>
              <a:gd name="connsiteY12" fmla="*/ 2813381 h 3202149"/>
              <a:gd name="connsiteX13" fmla="*/ 3177377 w 3395675"/>
              <a:gd name="connsiteY13" fmla="*/ 2882305 h 3202149"/>
              <a:gd name="connsiteX14" fmla="*/ 3387366 w 3395675"/>
              <a:gd name="connsiteY14" fmla="*/ 3201632 h 3202149"/>
              <a:gd name="connsiteX0" fmla="*/ 0 w 3396811"/>
              <a:gd name="connsiteY0" fmla="*/ 230279 h 3202199"/>
              <a:gd name="connsiteX1" fmla="*/ 126046 w 3396811"/>
              <a:gd name="connsiteY1" fmla="*/ 89350 h 3202199"/>
              <a:gd name="connsiteX2" fmla="*/ 198618 w 3396811"/>
              <a:gd name="connsiteY2" fmla="*/ 25987 h 3202199"/>
              <a:gd name="connsiteX3" fmla="*/ 334383 w 3396811"/>
              <a:gd name="connsiteY3" fmla="*/ 22397 h 3202199"/>
              <a:gd name="connsiteX4" fmla="*/ 346209 w 3396811"/>
              <a:gd name="connsiteY4" fmla="*/ 2147 h 3202199"/>
              <a:gd name="connsiteX5" fmla="*/ 477830 w 3396811"/>
              <a:gd name="connsiteY5" fmla="*/ 80468 h 3202199"/>
              <a:gd name="connsiteX6" fmla="*/ 719949 w 3396811"/>
              <a:gd name="connsiteY6" fmla="*/ 278815 h 3202199"/>
              <a:gd name="connsiteX7" fmla="*/ 822521 w 3396811"/>
              <a:gd name="connsiteY7" fmla="*/ 522750 h 3202199"/>
              <a:gd name="connsiteX8" fmla="*/ 1089128 w 3396811"/>
              <a:gd name="connsiteY8" fmla="*/ 768088 h 3202199"/>
              <a:gd name="connsiteX9" fmla="*/ 1478312 w 3396811"/>
              <a:gd name="connsiteY9" fmla="*/ 757320 h 3202199"/>
              <a:gd name="connsiteX10" fmla="*/ 2140062 w 3396811"/>
              <a:gd name="connsiteY10" fmla="*/ 1555606 h 3202199"/>
              <a:gd name="connsiteX11" fmla="*/ 2273175 w 3396811"/>
              <a:gd name="connsiteY11" fmla="*/ 2432420 h 3202199"/>
              <a:gd name="connsiteX12" fmla="*/ 2668862 w 3396811"/>
              <a:gd name="connsiteY12" fmla="*/ 2813381 h 3202199"/>
              <a:gd name="connsiteX13" fmla="*/ 3205848 w 3396811"/>
              <a:gd name="connsiteY13" fmla="*/ 2914143 h 3202199"/>
              <a:gd name="connsiteX14" fmla="*/ 3387366 w 3396811"/>
              <a:gd name="connsiteY14" fmla="*/ 3201632 h 32021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396811" h="3202199">
                <a:moveTo>
                  <a:pt x="0" y="230279"/>
                </a:moveTo>
                <a:cubicBezTo>
                  <a:pt x="67733" y="156498"/>
                  <a:pt x="92943" y="123399"/>
                  <a:pt x="126046" y="89350"/>
                </a:cubicBezTo>
                <a:cubicBezTo>
                  <a:pt x="159149" y="55301"/>
                  <a:pt x="163895" y="37146"/>
                  <a:pt x="198618" y="25987"/>
                </a:cubicBezTo>
                <a:cubicBezTo>
                  <a:pt x="233341" y="14828"/>
                  <a:pt x="309785" y="26370"/>
                  <a:pt x="334383" y="22397"/>
                </a:cubicBezTo>
                <a:cubicBezTo>
                  <a:pt x="358981" y="18424"/>
                  <a:pt x="322301" y="-7531"/>
                  <a:pt x="346209" y="2147"/>
                </a:cubicBezTo>
                <a:cubicBezTo>
                  <a:pt x="370117" y="11826"/>
                  <a:pt x="415540" y="34357"/>
                  <a:pt x="477830" y="80468"/>
                </a:cubicBezTo>
                <a:cubicBezTo>
                  <a:pt x="540120" y="126579"/>
                  <a:pt x="662501" y="205101"/>
                  <a:pt x="719949" y="278815"/>
                </a:cubicBezTo>
                <a:cubicBezTo>
                  <a:pt x="777398" y="352529"/>
                  <a:pt x="760991" y="441205"/>
                  <a:pt x="822521" y="522750"/>
                </a:cubicBezTo>
                <a:cubicBezTo>
                  <a:pt x="884051" y="604295"/>
                  <a:pt x="979830" y="728993"/>
                  <a:pt x="1089128" y="768088"/>
                </a:cubicBezTo>
                <a:cubicBezTo>
                  <a:pt x="1198426" y="807183"/>
                  <a:pt x="1303156" y="626067"/>
                  <a:pt x="1478312" y="757320"/>
                </a:cubicBezTo>
                <a:cubicBezTo>
                  <a:pt x="1653468" y="888573"/>
                  <a:pt x="2007585" y="1276423"/>
                  <a:pt x="2140062" y="1555606"/>
                </a:cubicBezTo>
                <a:cubicBezTo>
                  <a:pt x="2272539" y="1834789"/>
                  <a:pt x="2185042" y="2222791"/>
                  <a:pt x="2273175" y="2432420"/>
                </a:cubicBezTo>
                <a:cubicBezTo>
                  <a:pt x="2361308" y="2642049"/>
                  <a:pt x="2513417" y="2733094"/>
                  <a:pt x="2668862" y="2813381"/>
                </a:cubicBezTo>
                <a:cubicBezTo>
                  <a:pt x="2824307" y="2893668"/>
                  <a:pt x="3141144" y="2927260"/>
                  <a:pt x="3205848" y="2914143"/>
                </a:cubicBezTo>
                <a:cubicBezTo>
                  <a:pt x="3270552" y="2901026"/>
                  <a:pt x="3438166" y="3217356"/>
                  <a:pt x="3387366" y="3201632"/>
                </a:cubicBezTo>
              </a:path>
            </a:pathLst>
          </a:custGeom>
          <a:ln w="2857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tr-TR" sz="1350" dirty="0"/>
          </a:p>
        </p:txBody>
      </p:sp>
      <p:sp>
        <p:nvSpPr>
          <p:cNvPr id="31" name="Freeform 30"/>
          <p:cNvSpPr/>
          <p:nvPr/>
        </p:nvSpPr>
        <p:spPr>
          <a:xfrm>
            <a:off x="2618305" y="3150406"/>
            <a:ext cx="1052435" cy="270578"/>
          </a:xfrm>
          <a:custGeom>
            <a:avLst/>
            <a:gdLst>
              <a:gd name="connsiteX0" fmla="*/ 0 w 1494972"/>
              <a:gd name="connsiteY0" fmla="*/ 317087 h 317087"/>
              <a:gd name="connsiteX1" fmla="*/ 537029 w 1494972"/>
              <a:gd name="connsiteY1" fmla="*/ 41316 h 317087"/>
              <a:gd name="connsiteX2" fmla="*/ 1103086 w 1494972"/>
              <a:gd name="connsiteY2" fmla="*/ 26801 h 317087"/>
              <a:gd name="connsiteX3" fmla="*/ 1494972 w 1494972"/>
              <a:gd name="connsiteY3" fmla="*/ 288059 h 317087"/>
              <a:gd name="connsiteX0" fmla="*/ 0 w 1494972"/>
              <a:gd name="connsiteY0" fmla="*/ 291127 h 291127"/>
              <a:gd name="connsiteX1" fmla="*/ 537029 w 1494972"/>
              <a:gd name="connsiteY1" fmla="*/ 15356 h 291127"/>
              <a:gd name="connsiteX2" fmla="*/ 952459 w 1494972"/>
              <a:gd name="connsiteY2" fmla="*/ 59404 h 291127"/>
              <a:gd name="connsiteX3" fmla="*/ 1494972 w 1494972"/>
              <a:gd name="connsiteY3" fmla="*/ 262099 h 291127"/>
              <a:gd name="connsiteX0" fmla="*/ 0 w 1494972"/>
              <a:gd name="connsiteY0" fmla="*/ 242966 h 242966"/>
              <a:gd name="connsiteX1" fmla="*/ 552092 w 1494972"/>
              <a:gd name="connsiteY1" fmla="*/ 49183 h 242966"/>
              <a:gd name="connsiteX2" fmla="*/ 952459 w 1494972"/>
              <a:gd name="connsiteY2" fmla="*/ 11243 h 242966"/>
              <a:gd name="connsiteX3" fmla="*/ 1494972 w 1494972"/>
              <a:gd name="connsiteY3" fmla="*/ 213938 h 242966"/>
              <a:gd name="connsiteX0" fmla="*/ 0 w 1494972"/>
              <a:gd name="connsiteY0" fmla="*/ 343678 h 343678"/>
              <a:gd name="connsiteX1" fmla="*/ 461715 w 1494972"/>
              <a:gd name="connsiteY1" fmla="*/ 9343 h 343678"/>
              <a:gd name="connsiteX2" fmla="*/ 952459 w 1494972"/>
              <a:gd name="connsiteY2" fmla="*/ 111955 h 343678"/>
              <a:gd name="connsiteX3" fmla="*/ 1494972 w 1494972"/>
              <a:gd name="connsiteY3" fmla="*/ 314650 h 343678"/>
              <a:gd name="connsiteX0" fmla="*/ 0 w 1494972"/>
              <a:gd name="connsiteY0" fmla="*/ 334463 h 382060"/>
              <a:gd name="connsiteX1" fmla="*/ 461715 w 1494972"/>
              <a:gd name="connsiteY1" fmla="*/ 128 h 382060"/>
              <a:gd name="connsiteX2" fmla="*/ 847020 w 1494972"/>
              <a:gd name="connsiteY2" fmla="*/ 372131 h 382060"/>
              <a:gd name="connsiteX3" fmla="*/ 1494972 w 1494972"/>
              <a:gd name="connsiteY3" fmla="*/ 305435 h 382060"/>
              <a:gd name="connsiteX0" fmla="*/ 0 w 1494972"/>
              <a:gd name="connsiteY0" fmla="*/ 336054 h 336054"/>
              <a:gd name="connsiteX1" fmla="*/ 461715 w 1494972"/>
              <a:gd name="connsiteY1" fmla="*/ 1719 h 336054"/>
              <a:gd name="connsiteX2" fmla="*/ 726519 w 1494972"/>
              <a:gd name="connsiteY2" fmla="*/ 209745 h 336054"/>
              <a:gd name="connsiteX3" fmla="*/ 1494972 w 1494972"/>
              <a:gd name="connsiteY3" fmla="*/ 307026 h 336054"/>
              <a:gd name="connsiteX0" fmla="*/ 0 w 1269032"/>
              <a:gd name="connsiteY0" fmla="*/ 336201 h 400874"/>
              <a:gd name="connsiteX1" fmla="*/ 461715 w 1269032"/>
              <a:gd name="connsiteY1" fmla="*/ 1866 h 400874"/>
              <a:gd name="connsiteX2" fmla="*/ 726519 w 1269032"/>
              <a:gd name="connsiteY2" fmla="*/ 209892 h 400874"/>
              <a:gd name="connsiteX3" fmla="*/ 1269032 w 1269032"/>
              <a:gd name="connsiteY3" fmla="*/ 400874 h 400874"/>
              <a:gd name="connsiteX0" fmla="*/ 0 w 1269032"/>
              <a:gd name="connsiteY0" fmla="*/ 127613 h 297971"/>
              <a:gd name="connsiteX1" fmla="*/ 401465 w 1269032"/>
              <a:gd name="connsiteY1" fmla="*/ 296921 h 297971"/>
              <a:gd name="connsiteX2" fmla="*/ 726519 w 1269032"/>
              <a:gd name="connsiteY2" fmla="*/ 1304 h 297971"/>
              <a:gd name="connsiteX3" fmla="*/ 1269032 w 1269032"/>
              <a:gd name="connsiteY3" fmla="*/ 192286 h 297971"/>
              <a:gd name="connsiteX0" fmla="*/ 0 w 1269032"/>
              <a:gd name="connsiteY0" fmla="*/ 104388 h 274407"/>
              <a:gd name="connsiteX1" fmla="*/ 401465 w 1269032"/>
              <a:gd name="connsiteY1" fmla="*/ 273696 h 274407"/>
              <a:gd name="connsiteX2" fmla="*/ 1012710 w 1269032"/>
              <a:gd name="connsiteY2" fmla="*/ 1505 h 274407"/>
              <a:gd name="connsiteX3" fmla="*/ 1269032 w 1269032"/>
              <a:gd name="connsiteY3" fmla="*/ 169061 h 274407"/>
              <a:gd name="connsiteX0" fmla="*/ 0 w 1269032"/>
              <a:gd name="connsiteY0" fmla="*/ 80963 h 274097"/>
              <a:gd name="connsiteX1" fmla="*/ 401465 w 1269032"/>
              <a:gd name="connsiteY1" fmla="*/ 273696 h 274097"/>
              <a:gd name="connsiteX2" fmla="*/ 1012710 w 1269032"/>
              <a:gd name="connsiteY2" fmla="*/ 1505 h 274097"/>
              <a:gd name="connsiteX3" fmla="*/ 1269032 w 1269032"/>
              <a:gd name="connsiteY3" fmla="*/ 169061 h 274097"/>
              <a:gd name="connsiteX0" fmla="*/ 0 w 1269032"/>
              <a:gd name="connsiteY0" fmla="*/ 81615 h 298147"/>
              <a:gd name="connsiteX1" fmla="*/ 326151 w 1269032"/>
              <a:gd name="connsiteY1" fmla="*/ 297773 h 298147"/>
              <a:gd name="connsiteX2" fmla="*/ 1012710 w 1269032"/>
              <a:gd name="connsiteY2" fmla="*/ 2157 h 298147"/>
              <a:gd name="connsiteX3" fmla="*/ 1269032 w 1269032"/>
              <a:gd name="connsiteY3" fmla="*/ 169713 h 298147"/>
              <a:gd name="connsiteX0" fmla="*/ 0 w 1269032"/>
              <a:gd name="connsiteY0" fmla="*/ 81615 h 306863"/>
              <a:gd name="connsiteX1" fmla="*/ 326151 w 1269032"/>
              <a:gd name="connsiteY1" fmla="*/ 297773 h 306863"/>
              <a:gd name="connsiteX2" fmla="*/ 1012710 w 1269032"/>
              <a:gd name="connsiteY2" fmla="*/ 2157 h 306863"/>
              <a:gd name="connsiteX3" fmla="*/ 1269032 w 1269032"/>
              <a:gd name="connsiteY3" fmla="*/ 169713 h 306863"/>
              <a:gd name="connsiteX0" fmla="*/ 0 w 1269032"/>
              <a:gd name="connsiteY0" fmla="*/ 47086 h 263363"/>
              <a:gd name="connsiteX1" fmla="*/ 326151 w 1269032"/>
              <a:gd name="connsiteY1" fmla="*/ 263244 h 263363"/>
              <a:gd name="connsiteX2" fmla="*/ 862083 w 1269032"/>
              <a:gd name="connsiteY2" fmla="*/ 2765 h 263363"/>
              <a:gd name="connsiteX3" fmla="*/ 1269032 w 1269032"/>
              <a:gd name="connsiteY3" fmla="*/ 135184 h 263363"/>
              <a:gd name="connsiteX0" fmla="*/ 0 w 1000163"/>
              <a:gd name="connsiteY0" fmla="*/ 58785 h 275062"/>
              <a:gd name="connsiteX1" fmla="*/ 326151 w 1000163"/>
              <a:gd name="connsiteY1" fmla="*/ 274943 h 275062"/>
              <a:gd name="connsiteX2" fmla="*/ 862083 w 1000163"/>
              <a:gd name="connsiteY2" fmla="*/ 14464 h 275062"/>
              <a:gd name="connsiteX3" fmla="*/ 1000163 w 1000163"/>
              <a:gd name="connsiteY3" fmla="*/ 60795 h 275062"/>
              <a:gd name="connsiteX0" fmla="*/ 0 w 1000163"/>
              <a:gd name="connsiteY0" fmla="*/ 55219 h 222323"/>
              <a:gd name="connsiteX1" fmla="*/ 326151 w 1000163"/>
              <a:gd name="connsiteY1" fmla="*/ 222184 h 222323"/>
              <a:gd name="connsiteX2" fmla="*/ 862083 w 1000163"/>
              <a:gd name="connsiteY2" fmla="*/ 10898 h 222323"/>
              <a:gd name="connsiteX3" fmla="*/ 1000163 w 1000163"/>
              <a:gd name="connsiteY3" fmla="*/ 57229 h 222323"/>
              <a:gd name="connsiteX0" fmla="*/ 0 w 891009"/>
              <a:gd name="connsiteY0" fmla="*/ 52480 h 219584"/>
              <a:gd name="connsiteX1" fmla="*/ 326151 w 891009"/>
              <a:gd name="connsiteY1" fmla="*/ 219445 h 219584"/>
              <a:gd name="connsiteX2" fmla="*/ 862083 w 891009"/>
              <a:gd name="connsiteY2" fmla="*/ 8159 h 219584"/>
              <a:gd name="connsiteX3" fmla="*/ 857821 w 891009"/>
              <a:gd name="connsiteY3" fmla="*/ 66788 h 219584"/>
              <a:gd name="connsiteX0" fmla="*/ 0 w 1126690"/>
              <a:gd name="connsiteY0" fmla="*/ 50412 h 217516"/>
              <a:gd name="connsiteX1" fmla="*/ 326151 w 1126690"/>
              <a:gd name="connsiteY1" fmla="*/ 217377 h 217516"/>
              <a:gd name="connsiteX2" fmla="*/ 862083 w 1126690"/>
              <a:gd name="connsiteY2" fmla="*/ 6091 h 217516"/>
              <a:gd name="connsiteX3" fmla="*/ 1126690 w 1126690"/>
              <a:gd name="connsiteY3" fmla="*/ 77019 h 217516"/>
              <a:gd name="connsiteX0" fmla="*/ 0 w 1126690"/>
              <a:gd name="connsiteY0" fmla="*/ 50412 h 217516"/>
              <a:gd name="connsiteX1" fmla="*/ 326151 w 1126690"/>
              <a:gd name="connsiteY1" fmla="*/ 217377 h 217516"/>
              <a:gd name="connsiteX2" fmla="*/ 751372 w 1126690"/>
              <a:gd name="connsiteY2" fmla="*/ 6091 h 217516"/>
              <a:gd name="connsiteX3" fmla="*/ 1126690 w 1126690"/>
              <a:gd name="connsiteY3" fmla="*/ 77019 h 217516"/>
              <a:gd name="connsiteX0" fmla="*/ 0 w 1126690"/>
              <a:gd name="connsiteY0" fmla="*/ 48263 h 178493"/>
              <a:gd name="connsiteX1" fmla="*/ 326151 w 1126690"/>
              <a:gd name="connsiteY1" fmla="*/ 178333 h 178493"/>
              <a:gd name="connsiteX2" fmla="*/ 751372 w 1126690"/>
              <a:gd name="connsiteY2" fmla="*/ 3942 h 178493"/>
              <a:gd name="connsiteX3" fmla="*/ 1126690 w 1126690"/>
              <a:gd name="connsiteY3" fmla="*/ 74870 h 178493"/>
              <a:gd name="connsiteX0" fmla="*/ 0 w 1423721"/>
              <a:gd name="connsiteY0" fmla="*/ 270679 h 270679"/>
              <a:gd name="connsiteX1" fmla="*/ 623182 w 1423721"/>
              <a:gd name="connsiteY1" fmla="*/ 178333 h 270679"/>
              <a:gd name="connsiteX2" fmla="*/ 1048403 w 1423721"/>
              <a:gd name="connsiteY2" fmla="*/ 3942 h 270679"/>
              <a:gd name="connsiteX3" fmla="*/ 1423721 w 1423721"/>
              <a:gd name="connsiteY3" fmla="*/ 74870 h 270679"/>
              <a:gd name="connsiteX0" fmla="*/ 0 w 1597184"/>
              <a:gd name="connsiteY0" fmla="*/ 267475 h 319744"/>
              <a:gd name="connsiteX1" fmla="*/ 623182 w 1597184"/>
              <a:gd name="connsiteY1" fmla="*/ 175129 h 319744"/>
              <a:gd name="connsiteX2" fmla="*/ 1048403 w 1597184"/>
              <a:gd name="connsiteY2" fmla="*/ 738 h 319744"/>
              <a:gd name="connsiteX3" fmla="*/ 1597184 w 1597184"/>
              <a:gd name="connsiteY3" fmla="*/ 319745 h 319744"/>
              <a:gd name="connsiteX0" fmla="*/ 0 w 1597184"/>
              <a:gd name="connsiteY0" fmla="*/ 190737 h 243007"/>
              <a:gd name="connsiteX1" fmla="*/ 623182 w 1597184"/>
              <a:gd name="connsiteY1" fmla="*/ 98391 h 243007"/>
              <a:gd name="connsiteX2" fmla="*/ 1164045 w 1597184"/>
              <a:gd name="connsiteY2" fmla="*/ 990 h 243007"/>
              <a:gd name="connsiteX3" fmla="*/ 1597184 w 1597184"/>
              <a:gd name="connsiteY3" fmla="*/ 243007 h 243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97184" h="243007">
                <a:moveTo>
                  <a:pt x="0" y="190737"/>
                </a:moveTo>
                <a:cubicBezTo>
                  <a:pt x="176590" y="77042"/>
                  <a:pt x="429175" y="130015"/>
                  <a:pt x="623182" y="98391"/>
                </a:cubicBezTo>
                <a:cubicBezTo>
                  <a:pt x="817189" y="66767"/>
                  <a:pt x="1030622" y="18234"/>
                  <a:pt x="1164045" y="990"/>
                </a:cubicBezTo>
                <a:cubicBezTo>
                  <a:pt x="1297468" y="-16254"/>
                  <a:pt x="1541546" y="197045"/>
                  <a:pt x="1597184" y="243007"/>
                </a:cubicBezTo>
              </a:path>
            </a:pathLst>
          </a:custGeom>
          <a:ln w="2857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tr-TR" sz="1350"/>
          </a:p>
        </p:txBody>
      </p:sp>
      <p:sp>
        <p:nvSpPr>
          <p:cNvPr id="32" name="Freeform 31"/>
          <p:cNvSpPr/>
          <p:nvPr/>
        </p:nvSpPr>
        <p:spPr>
          <a:xfrm>
            <a:off x="4571896" y="3827854"/>
            <a:ext cx="2826545" cy="1762122"/>
          </a:xfrm>
          <a:custGeom>
            <a:avLst/>
            <a:gdLst>
              <a:gd name="connsiteX0" fmla="*/ 0 w 2636520"/>
              <a:gd name="connsiteY0" fmla="*/ 0 h 1808886"/>
              <a:gd name="connsiteX1" fmla="*/ 426720 w 2636520"/>
              <a:gd name="connsiteY1" fmla="*/ 762000 h 1808886"/>
              <a:gd name="connsiteX2" fmla="*/ 1356360 w 2636520"/>
              <a:gd name="connsiteY2" fmla="*/ 1188720 h 1808886"/>
              <a:gd name="connsiteX3" fmla="*/ 2225040 w 2636520"/>
              <a:gd name="connsiteY3" fmla="*/ 1737360 h 1808886"/>
              <a:gd name="connsiteX4" fmla="*/ 2636520 w 2636520"/>
              <a:gd name="connsiteY4" fmla="*/ 1752600 h 1808886"/>
              <a:gd name="connsiteX0" fmla="*/ 0 w 2636520"/>
              <a:gd name="connsiteY0" fmla="*/ 0 h 1808886"/>
              <a:gd name="connsiteX1" fmla="*/ 167640 w 2636520"/>
              <a:gd name="connsiteY1" fmla="*/ 762000 h 1808886"/>
              <a:gd name="connsiteX2" fmla="*/ 1356360 w 2636520"/>
              <a:gd name="connsiteY2" fmla="*/ 1188720 h 1808886"/>
              <a:gd name="connsiteX3" fmla="*/ 2225040 w 2636520"/>
              <a:gd name="connsiteY3" fmla="*/ 1737360 h 1808886"/>
              <a:gd name="connsiteX4" fmla="*/ 2636520 w 2636520"/>
              <a:gd name="connsiteY4" fmla="*/ 1752600 h 1808886"/>
              <a:gd name="connsiteX0" fmla="*/ 0 w 2636520"/>
              <a:gd name="connsiteY0" fmla="*/ 0 h 1818399"/>
              <a:gd name="connsiteX1" fmla="*/ 167640 w 2636520"/>
              <a:gd name="connsiteY1" fmla="*/ 762000 h 1818399"/>
              <a:gd name="connsiteX2" fmla="*/ 1341120 w 2636520"/>
              <a:gd name="connsiteY2" fmla="*/ 1036320 h 1818399"/>
              <a:gd name="connsiteX3" fmla="*/ 2225040 w 2636520"/>
              <a:gd name="connsiteY3" fmla="*/ 1737360 h 1818399"/>
              <a:gd name="connsiteX4" fmla="*/ 2636520 w 2636520"/>
              <a:gd name="connsiteY4" fmla="*/ 1752600 h 1818399"/>
              <a:gd name="connsiteX0" fmla="*/ 0 w 2636520"/>
              <a:gd name="connsiteY0" fmla="*/ 0 h 1785724"/>
              <a:gd name="connsiteX1" fmla="*/ 167640 w 2636520"/>
              <a:gd name="connsiteY1" fmla="*/ 762000 h 1785724"/>
              <a:gd name="connsiteX2" fmla="*/ 1341120 w 2636520"/>
              <a:gd name="connsiteY2" fmla="*/ 1036320 h 1785724"/>
              <a:gd name="connsiteX3" fmla="*/ 2103120 w 2636520"/>
              <a:gd name="connsiteY3" fmla="*/ 1645920 h 1785724"/>
              <a:gd name="connsiteX4" fmla="*/ 2636520 w 2636520"/>
              <a:gd name="connsiteY4" fmla="*/ 1752600 h 1785724"/>
              <a:gd name="connsiteX0" fmla="*/ 0 w 2636520"/>
              <a:gd name="connsiteY0" fmla="*/ 0 h 1785724"/>
              <a:gd name="connsiteX1" fmla="*/ 198120 w 2636520"/>
              <a:gd name="connsiteY1" fmla="*/ 701040 h 1785724"/>
              <a:gd name="connsiteX2" fmla="*/ 1341120 w 2636520"/>
              <a:gd name="connsiteY2" fmla="*/ 1036320 h 1785724"/>
              <a:gd name="connsiteX3" fmla="*/ 2103120 w 2636520"/>
              <a:gd name="connsiteY3" fmla="*/ 1645920 h 1785724"/>
              <a:gd name="connsiteX4" fmla="*/ 2636520 w 2636520"/>
              <a:gd name="connsiteY4" fmla="*/ 1752600 h 1785724"/>
              <a:gd name="connsiteX0" fmla="*/ 0 w 2636520"/>
              <a:gd name="connsiteY0" fmla="*/ 0 h 1788767"/>
              <a:gd name="connsiteX1" fmla="*/ 198120 w 2636520"/>
              <a:gd name="connsiteY1" fmla="*/ 701040 h 1788767"/>
              <a:gd name="connsiteX2" fmla="*/ 1341120 w 2636520"/>
              <a:gd name="connsiteY2" fmla="*/ 944880 h 1788767"/>
              <a:gd name="connsiteX3" fmla="*/ 2103120 w 2636520"/>
              <a:gd name="connsiteY3" fmla="*/ 1645920 h 1788767"/>
              <a:gd name="connsiteX4" fmla="*/ 2636520 w 2636520"/>
              <a:gd name="connsiteY4" fmla="*/ 1752600 h 1788767"/>
              <a:gd name="connsiteX0" fmla="*/ 0 w 2636520"/>
              <a:gd name="connsiteY0" fmla="*/ 0 h 1788767"/>
              <a:gd name="connsiteX1" fmla="*/ 213360 w 2636520"/>
              <a:gd name="connsiteY1" fmla="*/ 640080 h 1788767"/>
              <a:gd name="connsiteX2" fmla="*/ 1341120 w 2636520"/>
              <a:gd name="connsiteY2" fmla="*/ 944880 h 1788767"/>
              <a:gd name="connsiteX3" fmla="*/ 2103120 w 2636520"/>
              <a:gd name="connsiteY3" fmla="*/ 1645920 h 1788767"/>
              <a:gd name="connsiteX4" fmla="*/ 2636520 w 2636520"/>
              <a:gd name="connsiteY4" fmla="*/ 1752600 h 1788767"/>
              <a:gd name="connsiteX0" fmla="*/ 0 w 2795529"/>
              <a:gd name="connsiteY0" fmla="*/ 0 h 1884173"/>
              <a:gd name="connsiteX1" fmla="*/ 372369 w 2795529"/>
              <a:gd name="connsiteY1" fmla="*/ 735486 h 1884173"/>
              <a:gd name="connsiteX2" fmla="*/ 1500129 w 2795529"/>
              <a:gd name="connsiteY2" fmla="*/ 1040286 h 1884173"/>
              <a:gd name="connsiteX3" fmla="*/ 2262129 w 2795529"/>
              <a:gd name="connsiteY3" fmla="*/ 1741326 h 1884173"/>
              <a:gd name="connsiteX4" fmla="*/ 2795529 w 2795529"/>
              <a:gd name="connsiteY4" fmla="*/ 1848006 h 1884173"/>
              <a:gd name="connsiteX0" fmla="*/ 0 w 2795529"/>
              <a:gd name="connsiteY0" fmla="*/ 0 h 1884173"/>
              <a:gd name="connsiteX1" fmla="*/ 372369 w 2795529"/>
              <a:gd name="connsiteY1" fmla="*/ 735486 h 1884173"/>
              <a:gd name="connsiteX2" fmla="*/ 1500129 w 2795529"/>
              <a:gd name="connsiteY2" fmla="*/ 1040286 h 1884173"/>
              <a:gd name="connsiteX3" fmla="*/ 2262129 w 2795529"/>
              <a:gd name="connsiteY3" fmla="*/ 1741326 h 1884173"/>
              <a:gd name="connsiteX4" fmla="*/ 2795529 w 2795529"/>
              <a:gd name="connsiteY4" fmla="*/ 1848006 h 1884173"/>
              <a:gd name="connsiteX0" fmla="*/ 0 w 2795529"/>
              <a:gd name="connsiteY0" fmla="*/ 0 h 1884173"/>
              <a:gd name="connsiteX1" fmla="*/ 372369 w 2795529"/>
              <a:gd name="connsiteY1" fmla="*/ 735486 h 1884173"/>
              <a:gd name="connsiteX2" fmla="*/ 1500129 w 2795529"/>
              <a:gd name="connsiteY2" fmla="*/ 1040286 h 1884173"/>
              <a:gd name="connsiteX3" fmla="*/ 2262129 w 2795529"/>
              <a:gd name="connsiteY3" fmla="*/ 1741326 h 1884173"/>
              <a:gd name="connsiteX4" fmla="*/ 2795529 w 2795529"/>
              <a:gd name="connsiteY4" fmla="*/ 1848006 h 1884173"/>
              <a:gd name="connsiteX0" fmla="*/ 0 w 2795529"/>
              <a:gd name="connsiteY0" fmla="*/ 0 h 1884173"/>
              <a:gd name="connsiteX1" fmla="*/ 372369 w 2795529"/>
              <a:gd name="connsiteY1" fmla="*/ 735486 h 1884173"/>
              <a:gd name="connsiteX2" fmla="*/ 1311720 w 2795529"/>
              <a:gd name="connsiteY2" fmla="*/ 795852 h 1884173"/>
              <a:gd name="connsiteX3" fmla="*/ 2262129 w 2795529"/>
              <a:gd name="connsiteY3" fmla="*/ 1741326 h 1884173"/>
              <a:gd name="connsiteX4" fmla="*/ 2795529 w 2795529"/>
              <a:gd name="connsiteY4" fmla="*/ 1848006 h 1884173"/>
              <a:gd name="connsiteX0" fmla="*/ 0 w 2795529"/>
              <a:gd name="connsiteY0" fmla="*/ 0 h 1884173"/>
              <a:gd name="connsiteX1" fmla="*/ 372369 w 2795529"/>
              <a:gd name="connsiteY1" fmla="*/ 735486 h 1884173"/>
              <a:gd name="connsiteX2" fmla="*/ 1311720 w 2795529"/>
              <a:gd name="connsiteY2" fmla="*/ 826406 h 1884173"/>
              <a:gd name="connsiteX3" fmla="*/ 2262129 w 2795529"/>
              <a:gd name="connsiteY3" fmla="*/ 1741326 h 1884173"/>
              <a:gd name="connsiteX4" fmla="*/ 2795529 w 2795529"/>
              <a:gd name="connsiteY4" fmla="*/ 1848006 h 1884173"/>
              <a:gd name="connsiteX0" fmla="*/ 0 w 2795529"/>
              <a:gd name="connsiteY0" fmla="*/ 0 h 1884173"/>
              <a:gd name="connsiteX1" fmla="*/ 372369 w 2795529"/>
              <a:gd name="connsiteY1" fmla="*/ 735486 h 1884173"/>
              <a:gd name="connsiteX2" fmla="*/ 1311720 w 2795529"/>
              <a:gd name="connsiteY2" fmla="*/ 826406 h 1884173"/>
              <a:gd name="connsiteX3" fmla="*/ 2262129 w 2795529"/>
              <a:gd name="connsiteY3" fmla="*/ 1741326 h 1884173"/>
              <a:gd name="connsiteX4" fmla="*/ 2795529 w 2795529"/>
              <a:gd name="connsiteY4" fmla="*/ 1848006 h 18841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95529" h="1884173">
                <a:moveTo>
                  <a:pt x="0" y="0"/>
                </a:moveTo>
                <a:cubicBezTo>
                  <a:pt x="450151" y="207735"/>
                  <a:pt x="153749" y="597752"/>
                  <a:pt x="372369" y="735486"/>
                </a:cubicBezTo>
                <a:cubicBezTo>
                  <a:pt x="590989" y="873220"/>
                  <a:pt x="987339" y="1076340"/>
                  <a:pt x="1311720" y="826406"/>
                </a:cubicBezTo>
                <a:cubicBezTo>
                  <a:pt x="1636101" y="576472"/>
                  <a:pt x="2046229" y="1606706"/>
                  <a:pt x="2262129" y="1741326"/>
                </a:cubicBezTo>
                <a:cubicBezTo>
                  <a:pt x="2478029" y="1875946"/>
                  <a:pt x="2734569" y="1924206"/>
                  <a:pt x="2795529" y="1848006"/>
                </a:cubicBezTo>
              </a:path>
            </a:pathLst>
          </a:custGeom>
          <a:ln w="2857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3" name="Freeform 32"/>
          <p:cNvSpPr/>
          <p:nvPr/>
        </p:nvSpPr>
        <p:spPr>
          <a:xfrm>
            <a:off x="2934119" y="4378626"/>
            <a:ext cx="4367060" cy="1353743"/>
          </a:xfrm>
          <a:custGeom>
            <a:avLst/>
            <a:gdLst>
              <a:gd name="connsiteX0" fmla="*/ 0 w 4495800"/>
              <a:gd name="connsiteY0" fmla="*/ 437733 h 1778853"/>
              <a:gd name="connsiteX1" fmla="*/ 198120 w 4495800"/>
              <a:gd name="connsiteY1" fmla="*/ 102453 h 1778853"/>
              <a:gd name="connsiteX2" fmla="*/ 563880 w 4495800"/>
              <a:gd name="connsiteY2" fmla="*/ 11013 h 1778853"/>
              <a:gd name="connsiteX3" fmla="*/ 1143000 w 4495800"/>
              <a:gd name="connsiteY3" fmla="*/ 315813 h 1778853"/>
              <a:gd name="connsiteX4" fmla="*/ 1432560 w 4495800"/>
              <a:gd name="connsiteY4" fmla="*/ 681573 h 1778853"/>
              <a:gd name="connsiteX5" fmla="*/ 2179320 w 4495800"/>
              <a:gd name="connsiteY5" fmla="*/ 925413 h 1778853"/>
              <a:gd name="connsiteX6" fmla="*/ 3017520 w 4495800"/>
              <a:gd name="connsiteY6" fmla="*/ 1138773 h 1778853"/>
              <a:gd name="connsiteX7" fmla="*/ 3718560 w 4495800"/>
              <a:gd name="connsiteY7" fmla="*/ 1672173 h 1778853"/>
              <a:gd name="connsiteX8" fmla="*/ 4495800 w 4495800"/>
              <a:gd name="connsiteY8" fmla="*/ 1778853 h 1778853"/>
              <a:gd name="connsiteX0" fmla="*/ 0 w 4495800"/>
              <a:gd name="connsiteY0" fmla="*/ 437733 h 1778853"/>
              <a:gd name="connsiteX1" fmla="*/ 198120 w 4495800"/>
              <a:gd name="connsiteY1" fmla="*/ 102453 h 1778853"/>
              <a:gd name="connsiteX2" fmla="*/ 563880 w 4495800"/>
              <a:gd name="connsiteY2" fmla="*/ 11013 h 1778853"/>
              <a:gd name="connsiteX3" fmla="*/ 1143000 w 4495800"/>
              <a:gd name="connsiteY3" fmla="*/ 315813 h 1778853"/>
              <a:gd name="connsiteX4" fmla="*/ 1432560 w 4495800"/>
              <a:gd name="connsiteY4" fmla="*/ 681573 h 1778853"/>
              <a:gd name="connsiteX5" fmla="*/ 2179320 w 4495800"/>
              <a:gd name="connsiteY5" fmla="*/ 1016853 h 1778853"/>
              <a:gd name="connsiteX6" fmla="*/ 3017520 w 4495800"/>
              <a:gd name="connsiteY6" fmla="*/ 1138773 h 1778853"/>
              <a:gd name="connsiteX7" fmla="*/ 3718560 w 4495800"/>
              <a:gd name="connsiteY7" fmla="*/ 1672173 h 1778853"/>
              <a:gd name="connsiteX8" fmla="*/ 4495800 w 4495800"/>
              <a:gd name="connsiteY8" fmla="*/ 1778853 h 1778853"/>
              <a:gd name="connsiteX0" fmla="*/ 0 w 4495800"/>
              <a:gd name="connsiteY0" fmla="*/ 437733 h 1778853"/>
              <a:gd name="connsiteX1" fmla="*/ 198120 w 4495800"/>
              <a:gd name="connsiteY1" fmla="*/ 102453 h 1778853"/>
              <a:gd name="connsiteX2" fmla="*/ 563880 w 4495800"/>
              <a:gd name="connsiteY2" fmla="*/ 11013 h 1778853"/>
              <a:gd name="connsiteX3" fmla="*/ 1143000 w 4495800"/>
              <a:gd name="connsiteY3" fmla="*/ 315813 h 1778853"/>
              <a:gd name="connsiteX4" fmla="*/ 2331720 w 4495800"/>
              <a:gd name="connsiteY4" fmla="*/ 1565493 h 1778853"/>
              <a:gd name="connsiteX5" fmla="*/ 2179320 w 4495800"/>
              <a:gd name="connsiteY5" fmla="*/ 1016853 h 1778853"/>
              <a:gd name="connsiteX6" fmla="*/ 3017520 w 4495800"/>
              <a:gd name="connsiteY6" fmla="*/ 1138773 h 1778853"/>
              <a:gd name="connsiteX7" fmla="*/ 3718560 w 4495800"/>
              <a:gd name="connsiteY7" fmla="*/ 1672173 h 1778853"/>
              <a:gd name="connsiteX8" fmla="*/ 4495800 w 4495800"/>
              <a:gd name="connsiteY8" fmla="*/ 1778853 h 1778853"/>
              <a:gd name="connsiteX0" fmla="*/ 0 w 4495800"/>
              <a:gd name="connsiteY0" fmla="*/ 437733 h 1778853"/>
              <a:gd name="connsiteX1" fmla="*/ 198120 w 4495800"/>
              <a:gd name="connsiteY1" fmla="*/ 102453 h 1778853"/>
              <a:gd name="connsiteX2" fmla="*/ 563880 w 4495800"/>
              <a:gd name="connsiteY2" fmla="*/ 11013 h 1778853"/>
              <a:gd name="connsiteX3" fmla="*/ 1143000 w 4495800"/>
              <a:gd name="connsiteY3" fmla="*/ 315813 h 1778853"/>
              <a:gd name="connsiteX4" fmla="*/ 2331720 w 4495800"/>
              <a:gd name="connsiteY4" fmla="*/ 1565493 h 1778853"/>
              <a:gd name="connsiteX5" fmla="*/ 1935480 w 4495800"/>
              <a:gd name="connsiteY5" fmla="*/ 1306413 h 1778853"/>
              <a:gd name="connsiteX6" fmla="*/ 3017520 w 4495800"/>
              <a:gd name="connsiteY6" fmla="*/ 1138773 h 1778853"/>
              <a:gd name="connsiteX7" fmla="*/ 3718560 w 4495800"/>
              <a:gd name="connsiteY7" fmla="*/ 1672173 h 1778853"/>
              <a:gd name="connsiteX8" fmla="*/ 4495800 w 4495800"/>
              <a:gd name="connsiteY8" fmla="*/ 1778853 h 1778853"/>
              <a:gd name="connsiteX0" fmla="*/ 0 w 4495800"/>
              <a:gd name="connsiteY0" fmla="*/ 437733 h 1778853"/>
              <a:gd name="connsiteX1" fmla="*/ 198120 w 4495800"/>
              <a:gd name="connsiteY1" fmla="*/ 102453 h 1778853"/>
              <a:gd name="connsiteX2" fmla="*/ 563880 w 4495800"/>
              <a:gd name="connsiteY2" fmla="*/ 11013 h 1778853"/>
              <a:gd name="connsiteX3" fmla="*/ 1143000 w 4495800"/>
              <a:gd name="connsiteY3" fmla="*/ 315813 h 1778853"/>
              <a:gd name="connsiteX4" fmla="*/ 2575560 w 4495800"/>
              <a:gd name="connsiteY4" fmla="*/ 1504533 h 1778853"/>
              <a:gd name="connsiteX5" fmla="*/ 1935480 w 4495800"/>
              <a:gd name="connsiteY5" fmla="*/ 1306413 h 1778853"/>
              <a:gd name="connsiteX6" fmla="*/ 3017520 w 4495800"/>
              <a:gd name="connsiteY6" fmla="*/ 1138773 h 1778853"/>
              <a:gd name="connsiteX7" fmla="*/ 3718560 w 4495800"/>
              <a:gd name="connsiteY7" fmla="*/ 1672173 h 1778853"/>
              <a:gd name="connsiteX8" fmla="*/ 4495800 w 4495800"/>
              <a:gd name="connsiteY8" fmla="*/ 1778853 h 1778853"/>
              <a:gd name="connsiteX0" fmla="*/ 0 w 4495800"/>
              <a:gd name="connsiteY0" fmla="*/ 437733 h 1778853"/>
              <a:gd name="connsiteX1" fmla="*/ 198120 w 4495800"/>
              <a:gd name="connsiteY1" fmla="*/ 102453 h 1778853"/>
              <a:gd name="connsiteX2" fmla="*/ 563880 w 4495800"/>
              <a:gd name="connsiteY2" fmla="*/ 11013 h 1778853"/>
              <a:gd name="connsiteX3" fmla="*/ 1143000 w 4495800"/>
              <a:gd name="connsiteY3" fmla="*/ 315813 h 1778853"/>
              <a:gd name="connsiteX4" fmla="*/ 2575560 w 4495800"/>
              <a:gd name="connsiteY4" fmla="*/ 1504533 h 1778853"/>
              <a:gd name="connsiteX5" fmla="*/ 1996440 w 4495800"/>
              <a:gd name="connsiteY5" fmla="*/ 1397853 h 1778853"/>
              <a:gd name="connsiteX6" fmla="*/ 3017520 w 4495800"/>
              <a:gd name="connsiteY6" fmla="*/ 1138773 h 1778853"/>
              <a:gd name="connsiteX7" fmla="*/ 3718560 w 4495800"/>
              <a:gd name="connsiteY7" fmla="*/ 1672173 h 1778853"/>
              <a:gd name="connsiteX8" fmla="*/ 4495800 w 4495800"/>
              <a:gd name="connsiteY8" fmla="*/ 1778853 h 1778853"/>
              <a:gd name="connsiteX0" fmla="*/ 0 w 4495800"/>
              <a:gd name="connsiteY0" fmla="*/ 437733 h 1778853"/>
              <a:gd name="connsiteX1" fmla="*/ 198120 w 4495800"/>
              <a:gd name="connsiteY1" fmla="*/ 102453 h 1778853"/>
              <a:gd name="connsiteX2" fmla="*/ 563880 w 4495800"/>
              <a:gd name="connsiteY2" fmla="*/ 11013 h 1778853"/>
              <a:gd name="connsiteX3" fmla="*/ 1143000 w 4495800"/>
              <a:gd name="connsiteY3" fmla="*/ 315813 h 1778853"/>
              <a:gd name="connsiteX4" fmla="*/ 2575560 w 4495800"/>
              <a:gd name="connsiteY4" fmla="*/ 1504533 h 1778853"/>
              <a:gd name="connsiteX5" fmla="*/ 1996440 w 4495800"/>
              <a:gd name="connsiteY5" fmla="*/ 1397853 h 1778853"/>
              <a:gd name="connsiteX6" fmla="*/ 2865120 w 4495800"/>
              <a:gd name="connsiteY6" fmla="*/ 940653 h 1778853"/>
              <a:gd name="connsiteX7" fmla="*/ 3718560 w 4495800"/>
              <a:gd name="connsiteY7" fmla="*/ 1672173 h 1778853"/>
              <a:gd name="connsiteX8" fmla="*/ 4495800 w 4495800"/>
              <a:gd name="connsiteY8" fmla="*/ 1778853 h 1778853"/>
              <a:gd name="connsiteX0" fmla="*/ 0 w 4495800"/>
              <a:gd name="connsiteY0" fmla="*/ 437733 h 1778853"/>
              <a:gd name="connsiteX1" fmla="*/ 198120 w 4495800"/>
              <a:gd name="connsiteY1" fmla="*/ 102453 h 1778853"/>
              <a:gd name="connsiteX2" fmla="*/ 563880 w 4495800"/>
              <a:gd name="connsiteY2" fmla="*/ 11013 h 1778853"/>
              <a:gd name="connsiteX3" fmla="*/ 1143000 w 4495800"/>
              <a:gd name="connsiteY3" fmla="*/ 315813 h 1778853"/>
              <a:gd name="connsiteX4" fmla="*/ 2575560 w 4495800"/>
              <a:gd name="connsiteY4" fmla="*/ 1504533 h 1778853"/>
              <a:gd name="connsiteX5" fmla="*/ 2331720 w 4495800"/>
              <a:gd name="connsiteY5" fmla="*/ 1672173 h 1778853"/>
              <a:gd name="connsiteX6" fmla="*/ 1996440 w 4495800"/>
              <a:gd name="connsiteY6" fmla="*/ 1397853 h 1778853"/>
              <a:gd name="connsiteX7" fmla="*/ 2865120 w 4495800"/>
              <a:gd name="connsiteY7" fmla="*/ 940653 h 1778853"/>
              <a:gd name="connsiteX8" fmla="*/ 3718560 w 4495800"/>
              <a:gd name="connsiteY8" fmla="*/ 1672173 h 1778853"/>
              <a:gd name="connsiteX9" fmla="*/ 4495800 w 4495800"/>
              <a:gd name="connsiteY9" fmla="*/ 1778853 h 1778853"/>
              <a:gd name="connsiteX0" fmla="*/ 0 w 4495800"/>
              <a:gd name="connsiteY0" fmla="*/ 437733 h 1778853"/>
              <a:gd name="connsiteX1" fmla="*/ 198120 w 4495800"/>
              <a:gd name="connsiteY1" fmla="*/ 102453 h 1778853"/>
              <a:gd name="connsiteX2" fmla="*/ 563880 w 4495800"/>
              <a:gd name="connsiteY2" fmla="*/ 11013 h 1778853"/>
              <a:gd name="connsiteX3" fmla="*/ 1143000 w 4495800"/>
              <a:gd name="connsiteY3" fmla="*/ 315813 h 1778853"/>
              <a:gd name="connsiteX4" fmla="*/ 2575560 w 4495800"/>
              <a:gd name="connsiteY4" fmla="*/ 1504533 h 1778853"/>
              <a:gd name="connsiteX5" fmla="*/ 2331720 w 4495800"/>
              <a:gd name="connsiteY5" fmla="*/ 1672173 h 1778853"/>
              <a:gd name="connsiteX6" fmla="*/ 2103120 w 4495800"/>
              <a:gd name="connsiteY6" fmla="*/ 1397853 h 1778853"/>
              <a:gd name="connsiteX7" fmla="*/ 2865120 w 4495800"/>
              <a:gd name="connsiteY7" fmla="*/ 940653 h 1778853"/>
              <a:gd name="connsiteX8" fmla="*/ 3718560 w 4495800"/>
              <a:gd name="connsiteY8" fmla="*/ 1672173 h 1778853"/>
              <a:gd name="connsiteX9" fmla="*/ 4495800 w 4495800"/>
              <a:gd name="connsiteY9" fmla="*/ 1778853 h 1778853"/>
              <a:gd name="connsiteX0" fmla="*/ 0 w 4495800"/>
              <a:gd name="connsiteY0" fmla="*/ 437733 h 1778853"/>
              <a:gd name="connsiteX1" fmla="*/ 198120 w 4495800"/>
              <a:gd name="connsiteY1" fmla="*/ 102453 h 1778853"/>
              <a:gd name="connsiteX2" fmla="*/ 563880 w 4495800"/>
              <a:gd name="connsiteY2" fmla="*/ 11013 h 1778853"/>
              <a:gd name="connsiteX3" fmla="*/ 1143000 w 4495800"/>
              <a:gd name="connsiteY3" fmla="*/ 315813 h 1778853"/>
              <a:gd name="connsiteX4" fmla="*/ 2575560 w 4495800"/>
              <a:gd name="connsiteY4" fmla="*/ 1504533 h 1778853"/>
              <a:gd name="connsiteX5" fmla="*/ 2331720 w 4495800"/>
              <a:gd name="connsiteY5" fmla="*/ 1672173 h 1778853"/>
              <a:gd name="connsiteX6" fmla="*/ 2255520 w 4495800"/>
              <a:gd name="connsiteY6" fmla="*/ 1321653 h 1778853"/>
              <a:gd name="connsiteX7" fmla="*/ 2865120 w 4495800"/>
              <a:gd name="connsiteY7" fmla="*/ 940653 h 1778853"/>
              <a:gd name="connsiteX8" fmla="*/ 3718560 w 4495800"/>
              <a:gd name="connsiteY8" fmla="*/ 1672173 h 1778853"/>
              <a:gd name="connsiteX9" fmla="*/ 4495800 w 4495800"/>
              <a:gd name="connsiteY9" fmla="*/ 1778853 h 1778853"/>
              <a:gd name="connsiteX0" fmla="*/ 0 w 4495800"/>
              <a:gd name="connsiteY0" fmla="*/ 190637 h 1775597"/>
              <a:gd name="connsiteX1" fmla="*/ 198120 w 4495800"/>
              <a:gd name="connsiteY1" fmla="*/ 99197 h 1775597"/>
              <a:gd name="connsiteX2" fmla="*/ 563880 w 4495800"/>
              <a:gd name="connsiteY2" fmla="*/ 7757 h 1775597"/>
              <a:gd name="connsiteX3" fmla="*/ 1143000 w 4495800"/>
              <a:gd name="connsiteY3" fmla="*/ 312557 h 1775597"/>
              <a:gd name="connsiteX4" fmla="*/ 2575560 w 4495800"/>
              <a:gd name="connsiteY4" fmla="*/ 1501277 h 1775597"/>
              <a:gd name="connsiteX5" fmla="*/ 2331720 w 4495800"/>
              <a:gd name="connsiteY5" fmla="*/ 1668917 h 1775597"/>
              <a:gd name="connsiteX6" fmla="*/ 2255520 w 4495800"/>
              <a:gd name="connsiteY6" fmla="*/ 1318397 h 1775597"/>
              <a:gd name="connsiteX7" fmla="*/ 2865120 w 4495800"/>
              <a:gd name="connsiteY7" fmla="*/ 937397 h 1775597"/>
              <a:gd name="connsiteX8" fmla="*/ 3718560 w 4495800"/>
              <a:gd name="connsiteY8" fmla="*/ 1668917 h 1775597"/>
              <a:gd name="connsiteX9" fmla="*/ 4495800 w 4495800"/>
              <a:gd name="connsiteY9" fmla="*/ 1775597 h 1775597"/>
              <a:gd name="connsiteX0" fmla="*/ 0 w 4495800"/>
              <a:gd name="connsiteY0" fmla="*/ 243287 h 1828247"/>
              <a:gd name="connsiteX1" fmla="*/ 198120 w 4495800"/>
              <a:gd name="connsiteY1" fmla="*/ 14687 h 1828247"/>
              <a:gd name="connsiteX2" fmla="*/ 563880 w 4495800"/>
              <a:gd name="connsiteY2" fmla="*/ 60407 h 1828247"/>
              <a:gd name="connsiteX3" fmla="*/ 1143000 w 4495800"/>
              <a:gd name="connsiteY3" fmla="*/ 365207 h 1828247"/>
              <a:gd name="connsiteX4" fmla="*/ 2575560 w 4495800"/>
              <a:gd name="connsiteY4" fmla="*/ 1553927 h 1828247"/>
              <a:gd name="connsiteX5" fmla="*/ 2331720 w 4495800"/>
              <a:gd name="connsiteY5" fmla="*/ 1721567 h 1828247"/>
              <a:gd name="connsiteX6" fmla="*/ 2255520 w 4495800"/>
              <a:gd name="connsiteY6" fmla="*/ 1371047 h 1828247"/>
              <a:gd name="connsiteX7" fmla="*/ 2865120 w 4495800"/>
              <a:gd name="connsiteY7" fmla="*/ 990047 h 1828247"/>
              <a:gd name="connsiteX8" fmla="*/ 3718560 w 4495800"/>
              <a:gd name="connsiteY8" fmla="*/ 1721567 h 1828247"/>
              <a:gd name="connsiteX9" fmla="*/ 4495800 w 4495800"/>
              <a:gd name="connsiteY9" fmla="*/ 1828247 h 1828247"/>
              <a:gd name="connsiteX0" fmla="*/ 0 w 4495800"/>
              <a:gd name="connsiteY0" fmla="*/ 256280 h 1841240"/>
              <a:gd name="connsiteX1" fmla="*/ 198120 w 4495800"/>
              <a:gd name="connsiteY1" fmla="*/ 27680 h 1841240"/>
              <a:gd name="connsiteX2" fmla="*/ 579120 w 4495800"/>
              <a:gd name="connsiteY2" fmla="*/ 42920 h 1841240"/>
              <a:gd name="connsiteX3" fmla="*/ 1143000 w 4495800"/>
              <a:gd name="connsiteY3" fmla="*/ 378200 h 1841240"/>
              <a:gd name="connsiteX4" fmla="*/ 2575560 w 4495800"/>
              <a:gd name="connsiteY4" fmla="*/ 1566920 h 1841240"/>
              <a:gd name="connsiteX5" fmla="*/ 2331720 w 4495800"/>
              <a:gd name="connsiteY5" fmla="*/ 1734560 h 1841240"/>
              <a:gd name="connsiteX6" fmla="*/ 2255520 w 4495800"/>
              <a:gd name="connsiteY6" fmla="*/ 1384040 h 1841240"/>
              <a:gd name="connsiteX7" fmla="*/ 2865120 w 4495800"/>
              <a:gd name="connsiteY7" fmla="*/ 1003040 h 1841240"/>
              <a:gd name="connsiteX8" fmla="*/ 3718560 w 4495800"/>
              <a:gd name="connsiteY8" fmla="*/ 1734560 h 1841240"/>
              <a:gd name="connsiteX9" fmla="*/ 4495800 w 4495800"/>
              <a:gd name="connsiteY9" fmla="*/ 1841240 h 1841240"/>
              <a:gd name="connsiteX0" fmla="*/ 0 w 4495800"/>
              <a:gd name="connsiteY0" fmla="*/ 175290 h 1836450"/>
              <a:gd name="connsiteX1" fmla="*/ 198120 w 4495800"/>
              <a:gd name="connsiteY1" fmla="*/ 22890 h 1836450"/>
              <a:gd name="connsiteX2" fmla="*/ 579120 w 4495800"/>
              <a:gd name="connsiteY2" fmla="*/ 38130 h 1836450"/>
              <a:gd name="connsiteX3" fmla="*/ 1143000 w 4495800"/>
              <a:gd name="connsiteY3" fmla="*/ 373410 h 1836450"/>
              <a:gd name="connsiteX4" fmla="*/ 2575560 w 4495800"/>
              <a:gd name="connsiteY4" fmla="*/ 1562130 h 1836450"/>
              <a:gd name="connsiteX5" fmla="*/ 2331720 w 4495800"/>
              <a:gd name="connsiteY5" fmla="*/ 1729770 h 1836450"/>
              <a:gd name="connsiteX6" fmla="*/ 2255520 w 4495800"/>
              <a:gd name="connsiteY6" fmla="*/ 1379250 h 1836450"/>
              <a:gd name="connsiteX7" fmla="*/ 2865120 w 4495800"/>
              <a:gd name="connsiteY7" fmla="*/ 998250 h 1836450"/>
              <a:gd name="connsiteX8" fmla="*/ 3718560 w 4495800"/>
              <a:gd name="connsiteY8" fmla="*/ 1729770 h 1836450"/>
              <a:gd name="connsiteX9" fmla="*/ 4495800 w 4495800"/>
              <a:gd name="connsiteY9" fmla="*/ 1836450 h 1836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495800" h="1836450">
                <a:moveTo>
                  <a:pt x="0" y="175290"/>
                </a:moveTo>
                <a:cubicBezTo>
                  <a:pt x="52070" y="43210"/>
                  <a:pt x="101600" y="45750"/>
                  <a:pt x="198120" y="22890"/>
                </a:cubicBezTo>
                <a:cubicBezTo>
                  <a:pt x="294640" y="30"/>
                  <a:pt x="421640" y="-20290"/>
                  <a:pt x="579120" y="38130"/>
                </a:cubicBezTo>
                <a:cubicBezTo>
                  <a:pt x="736600" y="96550"/>
                  <a:pt x="810260" y="119410"/>
                  <a:pt x="1143000" y="373410"/>
                </a:cubicBezTo>
                <a:cubicBezTo>
                  <a:pt x="1475740" y="627410"/>
                  <a:pt x="2377440" y="1336070"/>
                  <a:pt x="2575560" y="1562130"/>
                </a:cubicBezTo>
                <a:cubicBezTo>
                  <a:pt x="2773680" y="1788190"/>
                  <a:pt x="2428240" y="1747550"/>
                  <a:pt x="2331720" y="1729770"/>
                </a:cubicBezTo>
                <a:cubicBezTo>
                  <a:pt x="2235200" y="1711990"/>
                  <a:pt x="2166620" y="1501170"/>
                  <a:pt x="2255520" y="1379250"/>
                </a:cubicBezTo>
                <a:cubicBezTo>
                  <a:pt x="2344420" y="1257330"/>
                  <a:pt x="2621280" y="939830"/>
                  <a:pt x="2865120" y="998250"/>
                </a:cubicBezTo>
                <a:cubicBezTo>
                  <a:pt x="3108960" y="1056670"/>
                  <a:pt x="3446780" y="1590070"/>
                  <a:pt x="3718560" y="1729770"/>
                </a:cubicBezTo>
                <a:cubicBezTo>
                  <a:pt x="3990340" y="1869470"/>
                  <a:pt x="4419600" y="1767870"/>
                  <a:pt x="4495800" y="1836450"/>
                </a:cubicBezTo>
              </a:path>
            </a:pathLst>
          </a:custGeom>
          <a:ln w="2857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4124" y="1737421"/>
            <a:ext cx="2186273" cy="1230660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620" b="12140"/>
          <a:stretch/>
        </p:blipFill>
        <p:spPr>
          <a:xfrm>
            <a:off x="1086938" y="2573844"/>
            <a:ext cx="1592456" cy="1153124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1162" y="3066162"/>
            <a:ext cx="2331598" cy="1312464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0668" y="4131695"/>
            <a:ext cx="1340239" cy="754001"/>
          </a:xfrm>
          <a:prstGeom prst="rect">
            <a:avLst/>
          </a:prstGeom>
        </p:spPr>
      </p:pic>
      <p:sp>
        <p:nvSpPr>
          <p:cNvPr id="38" name="Rounded Rectangle 37"/>
          <p:cNvSpPr/>
          <p:nvPr/>
        </p:nvSpPr>
        <p:spPr>
          <a:xfrm>
            <a:off x="6625141" y="1788909"/>
            <a:ext cx="1772545" cy="691202"/>
          </a:xfrm>
          <a:prstGeom prst="roundRect">
            <a:avLst/>
          </a:prstGeom>
          <a:solidFill>
            <a:srgbClr val="E1B0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 smtClean="0">
                <a:solidFill>
                  <a:srgbClr val="595959"/>
                </a:solidFill>
              </a:rPr>
              <a:t>S-CD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6637736" y="1790382"/>
            <a:ext cx="1772545" cy="691202"/>
          </a:xfrm>
          <a:prstGeom prst="roundRect">
            <a:avLst/>
          </a:prstGeom>
          <a:solidFill>
            <a:srgbClr val="93C2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 smtClean="0">
                <a:solidFill>
                  <a:srgbClr val="595959"/>
                </a:solidFill>
              </a:rPr>
              <a:t>MILKRUN</a:t>
            </a:r>
            <a:endParaRPr lang="tr-TR" sz="2800" b="1" dirty="0">
              <a:solidFill>
                <a:srgbClr val="595959"/>
              </a:solidFill>
            </a:endParaRPr>
          </a:p>
        </p:txBody>
      </p:sp>
      <p:sp>
        <p:nvSpPr>
          <p:cNvPr id="40" name="Rounded Rectangle 39"/>
          <p:cNvSpPr/>
          <p:nvPr/>
        </p:nvSpPr>
        <p:spPr>
          <a:xfrm>
            <a:off x="6612546" y="1787436"/>
            <a:ext cx="1802413" cy="691202"/>
          </a:xfrm>
          <a:prstGeom prst="roundRect">
            <a:avLst/>
          </a:prstGeom>
          <a:solidFill>
            <a:srgbClr val="AFD5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 smtClean="0">
                <a:solidFill>
                  <a:srgbClr val="595959"/>
                </a:solidFill>
              </a:rPr>
              <a:t>S-3PL</a:t>
            </a:r>
          </a:p>
        </p:txBody>
      </p:sp>
      <p:sp>
        <p:nvSpPr>
          <p:cNvPr id="41" name="Freeform 40"/>
          <p:cNvSpPr/>
          <p:nvPr/>
        </p:nvSpPr>
        <p:spPr>
          <a:xfrm rot="2038973">
            <a:off x="3208934" y="2951513"/>
            <a:ext cx="649565" cy="260287"/>
          </a:xfrm>
          <a:custGeom>
            <a:avLst/>
            <a:gdLst>
              <a:gd name="connsiteX0" fmla="*/ 0 w 1494972"/>
              <a:gd name="connsiteY0" fmla="*/ 317087 h 317087"/>
              <a:gd name="connsiteX1" fmla="*/ 537029 w 1494972"/>
              <a:gd name="connsiteY1" fmla="*/ 41316 h 317087"/>
              <a:gd name="connsiteX2" fmla="*/ 1103086 w 1494972"/>
              <a:gd name="connsiteY2" fmla="*/ 26801 h 317087"/>
              <a:gd name="connsiteX3" fmla="*/ 1494972 w 1494972"/>
              <a:gd name="connsiteY3" fmla="*/ 288059 h 317087"/>
              <a:gd name="connsiteX0" fmla="*/ 0 w 1494972"/>
              <a:gd name="connsiteY0" fmla="*/ 291127 h 291127"/>
              <a:gd name="connsiteX1" fmla="*/ 537029 w 1494972"/>
              <a:gd name="connsiteY1" fmla="*/ 15356 h 291127"/>
              <a:gd name="connsiteX2" fmla="*/ 952459 w 1494972"/>
              <a:gd name="connsiteY2" fmla="*/ 59404 h 291127"/>
              <a:gd name="connsiteX3" fmla="*/ 1494972 w 1494972"/>
              <a:gd name="connsiteY3" fmla="*/ 262099 h 291127"/>
              <a:gd name="connsiteX0" fmla="*/ 0 w 1494972"/>
              <a:gd name="connsiteY0" fmla="*/ 242966 h 242966"/>
              <a:gd name="connsiteX1" fmla="*/ 552092 w 1494972"/>
              <a:gd name="connsiteY1" fmla="*/ 49183 h 242966"/>
              <a:gd name="connsiteX2" fmla="*/ 952459 w 1494972"/>
              <a:gd name="connsiteY2" fmla="*/ 11243 h 242966"/>
              <a:gd name="connsiteX3" fmla="*/ 1494972 w 1494972"/>
              <a:gd name="connsiteY3" fmla="*/ 213938 h 242966"/>
              <a:gd name="connsiteX0" fmla="*/ 0 w 1494972"/>
              <a:gd name="connsiteY0" fmla="*/ 343678 h 343678"/>
              <a:gd name="connsiteX1" fmla="*/ 461715 w 1494972"/>
              <a:gd name="connsiteY1" fmla="*/ 9343 h 343678"/>
              <a:gd name="connsiteX2" fmla="*/ 952459 w 1494972"/>
              <a:gd name="connsiteY2" fmla="*/ 111955 h 343678"/>
              <a:gd name="connsiteX3" fmla="*/ 1494972 w 1494972"/>
              <a:gd name="connsiteY3" fmla="*/ 314650 h 343678"/>
              <a:gd name="connsiteX0" fmla="*/ 0 w 1494972"/>
              <a:gd name="connsiteY0" fmla="*/ 334463 h 382060"/>
              <a:gd name="connsiteX1" fmla="*/ 461715 w 1494972"/>
              <a:gd name="connsiteY1" fmla="*/ 128 h 382060"/>
              <a:gd name="connsiteX2" fmla="*/ 847020 w 1494972"/>
              <a:gd name="connsiteY2" fmla="*/ 372131 h 382060"/>
              <a:gd name="connsiteX3" fmla="*/ 1494972 w 1494972"/>
              <a:gd name="connsiteY3" fmla="*/ 305435 h 382060"/>
              <a:gd name="connsiteX0" fmla="*/ 0 w 1494972"/>
              <a:gd name="connsiteY0" fmla="*/ 336054 h 336054"/>
              <a:gd name="connsiteX1" fmla="*/ 461715 w 1494972"/>
              <a:gd name="connsiteY1" fmla="*/ 1719 h 336054"/>
              <a:gd name="connsiteX2" fmla="*/ 726519 w 1494972"/>
              <a:gd name="connsiteY2" fmla="*/ 209745 h 336054"/>
              <a:gd name="connsiteX3" fmla="*/ 1494972 w 1494972"/>
              <a:gd name="connsiteY3" fmla="*/ 307026 h 336054"/>
              <a:gd name="connsiteX0" fmla="*/ 0 w 1269032"/>
              <a:gd name="connsiteY0" fmla="*/ 336201 h 400874"/>
              <a:gd name="connsiteX1" fmla="*/ 461715 w 1269032"/>
              <a:gd name="connsiteY1" fmla="*/ 1866 h 400874"/>
              <a:gd name="connsiteX2" fmla="*/ 726519 w 1269032"/>
              <a:gd name="connsiteY2" fmla="*/ 209892 h 400874"/>
              <a:gd name="connsiteX3" fmla="*/ 1269032 w 1269032"/>
              <a:gd name="connsiteY3" fmla="*/ 400874 h 400874"/>
              <a:gd name="connsiteX0" fmla="*/ 0 w 1269032"/>
              <a:gd name="connsiteY0" fmla="*/ 127613 h 297971"/>
              <a:gd name="connsiteX1" fmla="*/ 401465 w 1269032"/>
              <a:gd name="connsiteY1" fmla="*/ 296921 h 297971"/>
              <a:gd name="connsiteX2" fmla="*/ 726519 w 1269032"/>
              <a:gd name="connsiteY2" fmla="*/ 1304 h 297971"/>
              <a:gd name="connsiteX3" fmla="*/ 1269032 w 1269032"/>
              <a:gd name="connsiteY3" fmla="*/ 192286 h 297971"/>
              <a:gd name="connsiteX0" fmla="*/ 0 w 1269032"/>
              <a:gd name="connsiteY0" fmla="*/ 104388 h 274407"/>
              <a:gd name="connsiteX1" fmla="*/ 401465 w 1269032"/>
              <a:gd name="connsiteY1" fmla="*/ 273696 h 274407"/>
              <a:gd name="connsiteX2" fmla="*/ 1012710 w 1269032"/>
              <a:gd name="connsiteY2" fmla="*/ 1505 h 274407"/>
              <a:gd name="connsiteX3" fmla="*/ 1269032 w 1269032"/>
              <a:gd name="connsiteY3" fmla="*/ 169061 h 274407"/>
              <a:gd name="connsiteX0" fmla="*/ 0 w 1269032"/>
              <a:gd name="connsiteY0" fmla="*/ 80963 h 274097"/>
              <a:gd name="connsiteX1" fmla="*/ 401465 w 1269032"/>
              <a:gd name="connsiteY1" fmla="*/ 273696 h 274097"/>
              <a:gd name="connsiteX2" fmla="*/ 1012710 w 1269032"/>
              <a:gd name="connsiteY2" fmla="*/ 1505 h 274097"/>
              <a:gd name="connsiteX3" fmla="*/ 1269032 w 1269032"/>
              <a:gd name="connsiteY3" fmla="*/ 169061 h 274097"/>
              <a:gd name="connsiteX0" fmla="*/ 0 w 1269032"/>
              <a:gd name="connsiteY0" fmla="*/ 81615 h 298147"/>
              <a:gd name="connsiteX1" fmla="*/ 326151 w 1269032"/>
              <a:gd name="connsiteY1" fmla="*/ 297773 h 298147"/>
              <a:gd name="connsiteX2" fmla="*/ 1012710 w 1269032"/>
              <a:gd name="connsiteY2" fmla="*/ 2157 h 298147"/>
              <a:gd name="connsiteX3" fmla="*/ 1269032 w 1269032"/>
              <a:gd name="connsiteY3" fmla="*/ 169713 h 298147"/>
              <a:gd name="connsiteX0" fmla="*/ 0 w 1269032"/>
              <a:gd name="connsiteY0" fmla="*/ 81615 h 306863"/>
              <a:gd name="connsiteX1" fmla="*/ 326151 w 1269032"/>
              <a:gd name="connsiteY1" fmla="*/ 297773 h 306863"/>
              <a:gd name="connsiteX2" fmla="*/ 1012710 w 1269032"/>
              <a:gd name="connsiteY2" fmla="*/ 2157 h 306863"/>
              <a:gd name="connsiteX3" fmla="*/ 1269032 w 1269032"/>
              <a:gd name="connsiteY3" fmla="*/ 169713 h 306863"/>
              <a:gd name="connsiteX0" fmla="*/ 0 w 1269032"/>
              <a:gd name="connsiteY0" fmla="*/ 47086 h 263363"/>
              <a:gd name="connsiteX1" fmla="*/ 326151 w 1269032"/>
              <a:gd name="connsiteY1" fmla="*/ 263244 h 263363"/>
              <a:gd name="connsiteX2" fmla="*/ 862083 w 1269032"/>
              <a:gd name="connsiteY2" fmla="*/ 2765 h 263363"/>
              <a:gd name="connsiteX3" fmla="*/ 1269032 w 1269032"/>
              <a:gd name="connsiteY3" fmla="*/ 135184 h 263363"/>
              <a:gd name="connsiteX0" fmla="*/ 0 w 1000163"/>
              <a:gd name="connsiteY0" fmla="*/ 58785 h 275062"/>
              <a:gd name="connsiteX1" fmla="*/ 326151 w 1000163"/>
              <a:gd name="connsiteY1" fmla="*/ 274943 h 275062"/>
              <a:gd name="connsiteX2" fmla="*/ 862083 w 1000163"/>
              <a:gd name="connsiteY2" fmla="*/ 14464 h 275062"/>
              <a:gd name="connsiteX3" fmla="*/ 1000163 w 1000163"/>
              <a:gd name="connsiteY3" fmla="*/ 60795 h 275062"/>
              <a:gd name="connsiteX0" fmla="*/ 0 w 1000163"/>
              <a:gd name="connsiteY0" fmla="*/ 55219 h 222323"/>
              <a:gd name="connsiteX1" fmla="*/ 326151 w 1000163"/>
              <a:gd name="connsiteY1" fmla="*/ 222184 h 222323"/>
              <a:gd name="connsiteX2" fmla="*/ 862083 w 1000163"/>
              <a:gd name="connsiteY2" fmla="*/ 10898 h 222323"/>
              <a:gd name="connsiteX3" fmla="*/ 1000163 w 1000163"/>
              <a:gd name="connsiteY3" fmla="*/ 57229 h 222323"/>
              <a:gd name="connsiteX0" fmla="*/ 0 w 891009"/>
              <a:gd name="connsiteY0" fmla="*/ 52480 h 219584"/>
              <a:gd name="connsiteX1" fmla="*/ 326151 w 891009"/>
              <a:gd name="connsiteY1" fmla="*/ 219445 h 219584"/>
              <a:gd name="connsiteX2" fmla="*/ 862083 w 891009"/>
              <a:gd name="connsiteY2" fmla="*/ 8159 h 219584"/>
              <a:gd name="connsiteX3" fmla="*/ 857821 w 891009"/>
              <a:gd name="connsiteY3" fmla="*/ 66788 h 219584"/>
              <a:gd name="connsiteX0" fmla="*/ 0 w 1126690"/>
              <a:gd name="connsiteY0" fmla="*/ 50412 h 217516"/>
              <a:gd name="connsiteX1" fmla="*/ 326151 w 1126690"/>
              <a:gd name="connsiteY1" fmla="*/ 217377 h 217516"/>
              <a:gd name="connsiteX2" fmla="*/ 862083 w 1126690"/>
              <a:gd name="connsiteY2" fmla="*/ 6091 h 217516"/>
              <a:gd name="connsiteX3" fmla="*/ 1126690 w 1126690"/>
              <a:gd name="connsiteY3" fmla="*/ 77019 h 217516"/>
              <a:gd name="connsiteX0" fmla="*/ 0 w 1126690"/>
              <a:gd name="connsiteY0" fmla="*/ 50412 h 217516"/>
              <a:gd name="connsiteX1" fmla="*/ 326151 w 1126690"/>
              <a:gd name="connsiteY1" fmla="*/ 217377 h 217516"/>
              <a:gd name="connsiteX2" fmla="*/ 751372 w 1126690"/>
              <a:gd name="connsiteY2" fmla="*/ 6091 h 217516"/>
              <a:gd name="connsiteX3" fmla="*/ 1126690 w 1126690"/>
              <a:gd name="connsiteY3" fmla="*/ 77019 h 217516"/>
              <a:gd name="connsiteX0" fmla="*/ 0 w 1126690"/>
              <a:gd name="connsiteY0" fmla="*/ 48263 h 178493"/>
              <a:gd name="connsiteX1" fmla="*/ 326151 w 1126690"/>
              <a:gd name="connsiteY1" fmla="*/ 178333 h 178493"/>
              <a:gd name="connsiteX2" fmla="*/ 751372 w 1126690"/>
              <a:gd name="connsiteY2" fmla="*/ 3942 h 178493"/>
              <a:gd name="connsiteX3" fmla="*/ 1126690 w 1126690"/>
              <a:gd name="connsiteY3" fmla="*/ 74870 h 178493"/>
              <a:gd name="connsiteX0" fmla="*/ 0 w 1423721"/>
              <a:gd name="connsiteY0" fmla="*/ 270679 h 270679"/>
              <a:gd name="connsiteX1" fmla="*/ 623182 w 1423721"/>
              <a:gd name="connsiteY1" fmla="*/ 178333 h 270679"/>
              <a:gd name="connsiteX2" fmla="*/ 1048403 w 1423721"/>
              <a:gd name="connsiteY2" fmla="*/ 3942 h 270679"/>
              <a:gd name="connsiteX3" fmla="*/ 1423721 w 1423721"/>
              <a:gd name="connsiteY3" fmla="*/ 74870 h 270679"/>
              <a:gd name="connsiteX0" fmla="*/ 0 w 1597184"/>
              <a:gd name="connsiteY0" fmla="*/ 267475 h 319744"/>
              <a:gd name="connsiteX1" fmla="*/ 623182 w 1597184"/>
              <a:gd name="connsiteY1" fmla="*/ 175129 h 319744"/>
              <a:gd name="connsiteX2" fmla="*/ 1048403 w 1597184"/>
              <a:gd name="connsiteY2" fmla="*/ 738 h 319744"/>
              <a:gd name="connsiteX3" fmla="*/ 1597184 w 1597184"/>
              <a:gd name="connsiteY3" fmla="*/ 319745 h 319744"/>
              <a:gd name="connsiteX0" fmla="*/ 0 w 1597184"/>
              <a:gd name="connsiteY0" fmla="*/ 190737 h 243007"/>
              <a:gd name="connsiteX1" fmla="*/ 623182 w 1597184"/>
              <a:gd name="connsiteY1" fmla="*/ 98391 h 243007"/>
              <a:gd name="connsiteX2" fmla="*/ 1164045 w 1597184"/>
              <a:gd name="connsiteY2" fmla="*/ 990 h 243007"/>
              <a:gd name="connsiteX3" fmla="*/ 1597184 w 1597184"/>
              <a:gd name="connsiteY3" fmla="*/ 243007 h 243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97184" h="243007">
                <a:moveTo>
                  <a:pt x="0" y="190737"/>
                </a:moveTo>
                <a:cubicBezTo>
                  <a:pt x="176590" y="77042"/>
                  <a:pt x="429175" y="130015"/>
                  <a:pt x="623182" y="98391"/>
                </a:cubicBezTo>
                <a:cubicBezTo>
                  <a:pt x="817189" y="66767"/>
                  <a:pt x="1030622" y="18234"/>
                  <a:pt x="1164045" y="990"/>
                </a:cubicBezTo>
                <a:cubicBezTo>
                  <a:pt x="1297468" y="-16254"/>
                  <a:pt x="1541546" y="197045"/>
                  <a:pt x="1597184" y="243007"/>
                </a:cubicBezTo>
              </a:path>
            </a:pathLst>
          </a:custGeom>
          <a:ln w="2857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tr-TR" sz="1350"/>
          </a:p>
        </p:txBody>
      </p:sp>
      <p:pic>
        <p:nvPicPr>
          <p:cNvPr id="42" name="Picture 41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620" b="12140"/>
          <a:stretch/>
        </p:blipFill>
        <p:spPr>
          <a:xfrm>
            <a:off x="1744316" y="1844290"/>
            <a:ext cx="1592456" cy="1153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292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94444E-6 -2.96296E-6 L -6.94444E-6 -2.96296E-6 C 0.00642 0.00417 0.01249 0.00972 0.01927 0.01273 L 0.02899 0.01713 C 0.03055 0.01783 0.03246 0.01806 0.03385 0.01922 C 0.03541 0.0206 0.0368 0.02292 0.03871 0.02361 C 0.04236 0.025 0.04618 0.02477 0.04999 0.0257 C 0.05208 0.02616 0.05416 0.02709 0.05642 0.02778 C 0.05954 0.03079 0.06232 0.03519 0.06614 0.03634 C 0.06996 0.03773 0.07934 0.04074 0.08229 0.04283 C 0.08489 0.04514 0.08749 0.04722 0.09027 0.04931 C 0.09236 0.05093 0.09461 0.05209 0.0967 0.05371 C 0.09999 0.05625 0.1052 0.06158 0.10798 0.06435 C 0.11093 0.0757 0.10868 0.06898 0.11614 0.0838 C 0.11718 0.08588 0.11874 0.08773 0.11927 0.09028 C 0.12326 0.10625 0.121 0.09908 0.12586 0.11181 C 0.12777 0.12222 0.12586 0.11829 0.13072 0.12477 " pathEditMode="relative" ptsTypes="AAAAAAAAAAAAAAAAA">
                                      <p:cBhvr>
                                        <p:cTn id="19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3.7037E-6 L -5.55556E-7 3.7037E-6 C 0.00243 -0.00232 0.00486 -0.00463 0.0073 -0.00695 C 0.00868 -0.0088 0.00973 -0.01112 0.01146 -0.0125 C 0.01268 -0.01366 0.01771 -0.01598 0.0198 -0.01667 C 0.02049 -0.01806 0.02084 -0.01968 0.02188 -0.02084 C 0.02275 -0.02223 0.02379 -0.02315 0.025 -0.02362 C 0.03073 -0.02709 0.03299 -0.02686 0.03959 -0.02778 C 0.05504 -0.02593 0.05226 -0.0257 0.07188 -0.02778 C 0.07292 -0.02801 0.07396 -0.02871 0.075 -0.02917 C 0.0757 -0.03102 0.07587 -0.03334 0.07709 -0.03473 C 0.07778 -0.03588 0.079 -0.03635 0.08021 -0.03612 C 0.0915 -0.03542 0.09306 -0.03473 0.10105 -0.03195 C 0.104 -0.0294 0.10469 -0.02917 0.1073 -0.025 C 0.11094 -0.01922 0.10747 -0.02223 0.1125 -0.01667 C 0.11511 -0.01389 0.11545 -0.01389 0.11875 -0.0125 C 0.1191 -0.01112 0.11893 -0.0095 0.1198 -0.00834 C 0.12153 -0.00602 0.12605 -0.00278 0.12605 -0.00278 C 0.12726 0.00231 0.12605 0.00069 0.12917 0.00277 " pathEditMode="relative" ptsTypes="AAAAAAAAAAAAAAAAAAA">
                                      <p:cBhvr>
                                        <p:cTn id="21" dur="2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500"/>
                            </p:stCondLst>
                            <p:childTnLst>
                              <p:par>
                                <p:cTn id="37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7.03704E-6 L -2.22222E-6 7.03704E-6 C 0.00156 -0.00023 0.00312 -0.00069 0.00486 -0.00069 C 0.00729 -0.00069 0.00955 -0.00046 0.01198 7.03704E-6 C 0.0125 7.03704E-6 0.01302 0.00047 0.01371 0.0007 C 0.01632 0.00116 0.0191 0.00116 0.02187 0.00139 C 0.02222 0.00186 0.02257 0.00255 0.02292 0.00278 C 0.02361 0.00348 0.02465 0.00348 0.02517 0.0044 C 0.02552 0.00487 0.02535 0.00602 0.02569 0.00649 C 0.02674 0.00741 0.02899 0.00788 0.02899 0.00788 C 0.02951 0.0088 0.03021 0.00926 0.03073 0.01019 C 0.03108 0.01112 0.03125 0.01227 0.03177 0.0132 C 0.03229 0.01389 0.03316 0.01413 0.03403 0.01459 C 0.03437 0.01528 0.03455 0.01621 0.03507 0.01667 C 0.03871 0.02176 0.03489 0.01459 0.03785 0.02038 C 0.03802 0.02153 0.03802 0.02246 0.03837 0.02339 C 0.03871 0.02408 0.03941 0.02477 0.03941 0.02547 C 0.04167 0.07454 0.03229 0.06135 0.04167 0.07385 C 0.04219 0.07616 0.04201 0.07639 0.04323 0.07825 C 0.04358 0.07894 0.0441 0.07917 0.04444 0.07987 C 0.04844 0.08681 0.04496 0.08195 0.04826 0.08635 C 0.04844 0.08704 0.04844 0.08797 0.04878 0.08866 C 0.04913 0.08936 0.04983 0.08959 0.05052 0.09005 C 0.05503 0.09352 0.05052 0.09005 0.05434 0.09237 C 0.05816 0.09468 0.05781 0.09445 0.06042 0.09676 C 0.06076 0.09746 0.06094 0.09839 0.06146 0.09885 C 0.06198 0.09931 0.06267 0.09908 0.06302 0.09954 C 0.06371 0.1007 0.06354 0.10209 0.06424 0.10325 C 0.06632 0.10718 0.06649 0.10649 0.0691 0.10834 C 0.06979 0.1088 0.07031 0.10926 0.07083 0.10996 C 0.07135 0.11042 0.0717 0.11158 0.07239 0.11204 C 0.07344 0.11274 0.07465 0.11297 0.07569 0.11343 L 0.07899 0.11505 L 0.08229 0.11575 C 0.08351 0.11551 0.08924 0.11598 0.09167 0.11436 C 0.09219 0.11389 0.09271 0.1132 0.09323 0.11274 C 0.09427 0.11227 0.09514 0.11181 0.09601 0.11135 C 0.10191 0.10741 0.09375 0.11181 0.0993 0.10903 C 0.10035 0.10857 0.10104 0.10788 0.10208 0.10764 C 0.11215 0.1051 0.12483 0.10579 0.13403 0.10556 C 0.13715 0.10255 0.13455 0.1044 0.14062 0.10325 C 0.14271 0.10278 0.14722 0.10186 0.14722 0.10186 C 0.15035 0.09908 0.14757 0.10093 0.15312 0.09954 C 0.15382 0.09954 0.15434 0.09908 0.15486 0.09885 C 0.15555 0.09862 0.15625 0.09839 0.15694 0.09815 L 0.17239 0.09954 C 0.17604 0.10024 0.1776 0.1007 0.18073 0.10186 C 0.18177 0.10278 0.18403 0.10487 0.18507 0.10556 C 0.18576 0.10579 0.18646 0.10602 0.18733 0.10626 C 0.18785 0.10649 0.18837 0.10672 0.18889 0.10695 C 0.18958 0.10764 0.19045 0.10811 0.19114 0.10903 C 0.19149 0.10973 0.19132 0.11065 0.19167 0.11135 C 0.19201 0.11227 0.19271 0.11274 0.19323 0.11343 C 0.1934 0.11459 0.19358 0.11551 0.19392 0.11644 C 0.19462 0.11899 0.19514 0.11876 0.19653 0.12014 C 0.19739 0.12084 0.19809 0.12153 0.19878 0.12223 C 0.19913 0.12315 0.19948 0.12385 0.19983 0.12454 C 0.20017 0.12501 0.20069 0.12547 0.20104 0.12593 C 0.20156 0.12732 0.20156 0.12894 0.20208 0.13033 L 0.20312 0.13334 C 0.2033 0.13473 0.20364 0.13774 0.20434 0.13913 C 0.20451 0.14005 0.20503 0.14051 0.20538 0.14144 C 0.20712 0.14561 0.20555 0.14306 0.20764 0.14584 L 0.20868 0.15024 C 0.20885 0.15093 0.20903 0.15163 0.2092 0.15232 C 0.20955 0.15371 0.20972 0.15487 0.21024 0.15602 C 0.21076 0.15695 0.21146 0.15741 0.21198 0.15834 C 0.21337 0.16366 0.21146 0.15695 0.21354 0.16274 C 0.21562 0.16829 0.2118 0.16065 0.2158 0.16783 C 0.21597 0.16876 0.21597 0.16991 0.21632 0.17061 C 0.21701 0.172 0.21823 0.17269 0.2191 0.17362 C 0.21962 0.17431 0.22014 0.17501 0.22083 0.17593 C 0.22153 0.17778 0.22257 0.17964 0.22292 0.18172 C 0.22309 0.18264 0.22309 0.1838 0.22344 0.18473 C 0.22378 0.18542 0.22465 0.18565 0.22517 0.18612 C 0.22552 0.18751 0.22587 0.18936 0.22674 0.19051 C 0.22726 0.19098 0.22795 0.19098 0.22847 0.19121 C 0.22951 0.19329 0.22969 0.19376 0.23125 0.19561 C 0.23177 0.19607 0.23229 0.19653 0.23281 0.197 C 0.23524 0.20209 0.23403 0.20024 0.23611 0.20301 C 0.23628 0.20371 0.23628 0.2044 0.23663 0.2051 C 0.23837 0.20834 0.23854 0.20741 0.24045 0.2095 C 0.24097 0.20996 0.24114 0.21065 0.24167 0.21112 C 0.24323 0.21274 0.24323 0.21251 0.24496 0.2132 C 0.24583 0.21436 0.24653 0.21644 0.24774 0.2169 C 0.25 0.21783 0.24878 0.21714 0.25104 0.21899 C 0.25295 0.22315 0.25087 0.21991 0.25364 0.222 C 0.25486 0.22292 0.25573 0.22454 0.25694 0.22501 C 0.25972 0.22593 0.25851 0.22524 0.26094 0.22639 C 0.26128 0.22686 0.26146 0.22755 0.26198 0.22778 C 0.26302 0.22848 0.26424 0.22871 0.26528 0.2294 L 0.26753 0.23079 C 0.26788 0.23126 0.26805 0.23195 0.26858 0.23218 C 0.27205 0.23496 0.27674 0.23473 0.28055 0.23519 C 0.28177 0.23542 0.28281 0.23565 0.28385 0.23589 C 0.28559 0.23612 0.28715 0.23635 0.28889 0.23658 C 0.29114 0.23704 0.29323 0.23774 0.29549 0.2382 C 0.29774 0.23843 0.29983 0.23866 0.30208 0.23889 C 0.30677 0.24005 0.30382 0.23959 0.31094 0.23959 " pathEditMode="relative" ptsTypes="AAAAAAAAAAAAAAAAAAAAAAAAAAAAAAAAAAAAAAAAAAAAAAAAAAAAAAAAAAAAAAAAAAAAAAAAAAAAAAAAAAAAAAAAAAAAAAAAAAA">
                                      <p:cBhvr>
                                        <p:cTn id="38" dur="3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0.00093 L -1.94444E-6 -0.0007 C 0.00417 -0.00556 0.00799 -0.01065 0.01285 -0.01436 C 0.01476 -0.01621 0.01736 -0.01667 0.01979 -0.01783 C 0.03455 -0.02616 0.0184 -0.01899 0.03472 -0.02547 C 0.04375 -0.02431 0.05278 -0.02408 0.06163 -0.02107 C 0.06476 -0.02014 0.06684 -0.01644 0.06962 -0.01436 C 0.07049 -0.01389 0.0717 -0.01389 0.07257 -0.0132 C 0.07535 -0.01181 0.07795 -0.00973 0.08056 -0.00764 C 0.09063 0.00856 0.08785 0.00115 0.0915 0.01365 C 0.09323 0.02847 0.09132 0.01689 0.09445 0.028 C 0.09601 0.03356 0.09462 0.0331 0.09861 0.03819 C 0.10104 0.04143 0.10365 0.04444 0.1066 0.04722 C 0.10938 0.04953 0.11268 0.05115 0.11545 0.05393 C 0.12257 0.06041 0.11893 0.05879 0.12552 0.06064 C 0.12847 0.06226 0.13125 0.06435 0.13438 0.0662 C 0.13959 0.06898 0.1533 0.06828 0.15434 0.06828 C 0.1559 0.06898 0.15764 0.0699 0.15938 0.0706 C 0.16129 0.07152 0.16354 0.07152 0.16528 0.07291 C 0.16806 0.075 0.17327 0.08263 0.17518 0.08518 C 0.17865 0.08912 0.18525 0.09652 0.18924 0.09976 C 0.19028 0.10092 0.19202 0.10138 0.19306 0.10185 C 0.19792 0.11273 0.19202 0.10069 0.20521 0.11643 C 0.21354 0.12685 0.19965 0.12268 0.21528 0.14027 C 0.22205 0.14768 0.21354 0.13819 0.22327 0.15023 C 0.22396 0.15138 0.22518 0.15254 0.22622 0.1537 C 0.22709 0.15578 0.22813 0.15787 0.22917 0.16041 C 0.22952 0.16134 0.22952 0.1625 0.23021 0.16365 C 0.2309 0.1655 0.23212 0.16736 0.23316 0.16921 C 0.23386 0.17662 0.23525 0.1912 0.23611 0.19722 C 0.23646 0.20069 0.2375 0.20393 0.23802 0.2074 C 0.24097 0.22523 0.2375 0.20949 0.24011 0.22083 C 0.24167 0.23865 0.24011 0.22523 0.24306 0.24213 C 0.2434 0.24421 0.24323 0.24675 0.2441 0.24884 C 0.24514 0.25162 0.24688 0.25393 0.24809 0.25648 C 0.24879 0.2581 0.24913 0.25995 0.25 0.26111 C 0.25226 0.26388 0.25469 0.26643 0.25695 0.26898 C 0.26337 0.28541 0.25573 0.26805 0.26597 0.28449 C 0.26788 0.28796 0.2691 0.29143 0.27101 0.2949 C 0.27379 0.29976 0.27691 0.30439 0.27986 0.30949 C 0.28073 0.31157 0.28143 0.31527 0.28281 0.31713 C 0.28368 0.31805 0.28507 0.31851 0.28594 0.31944 C 0.2875 0.32083 0.28837 0.32245 0.28976 0.32384 C 0.29115 0.325 0.29288 0.32592 0.29375 0.32731 C 0.30052 0.33472 0.29271 0.32939 0.30191 0.33634 C 0.30729 0.34027 0.31059 0.33888 0.31788 0.34074 L 0.32691 0.34305 C 0.32847 0.34328 0.33021 0.34351 0.33177 0.34398 C 0.3342 0.34467 0.33646 0.3456 0.33872 0.34629 C 0.35139 0.35 0.34219 0.34675 0.35278 0.35069 C 0.35747 0.35601 0.35764 0.35671 0.36372 0.36203 C 0.36459 0.36296 0.3658 0.36342 0.36667 0.36412 C 0.36823 0.36597 0.36927 0.36805 0.37066 0.3699 C 0.3717 0.37083 0.37275 0.37199 0.37361 0.37314 C 0.37483 0.37453 0.37535 0.37662 0.37656 0.37754 C 0.37743 0.37824 0.37882 0.37824 0.37952 0.3787 C 0.38073 0.37939 0.3816 0.38032 0.38264 0.38101 C 0.3875 0.3956 0.38299 0.38564 0.38854 0.39328 C 0.38941 0.39444 0.38959 0.39606 0.39045 0.39675 C 0.39167 0.39722 0.39323 0.39675 0.39479 0.39675 " pathEditMode="relative" rAng="0" ptsTypes="AAAAAAAAAAAAAAAAAAAAAAAAAAAAAAAAAAAAAAAAAAAAAAAAAAAAAAAAAAAA">
                                      <p:cBhvr>
                                        <p:cTn id="57" dur="3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740" y="186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500"/>
                            </p:stCondLst>
                            <p:childTnLst>
                              <p:par>
                                <p:cTn id="7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0.00047 L -1.66667E-6 -0.00023 C 0.00122 -0.00139 0.00295 -0.00232 0.00452 -0.00347 C 0.00538 -0.00394 0.00556 -0.0051 0.00625 -0.00556 C 0.00781 -0.00648 0.01111 -0.00695 0.01111 -0.00672 C 0.01163 -0.00764 0.01181 -0.00857 0.01233 -0.00903 C 0.01285 -0.00949 0.01354 -0.00949 0.01406 -0.00972 C 0.01511 -0.00996 0.0158 -0.01019 0.01667 -0.01042 C 0.01736 -0.01065 0.01858 -0.01088 0.01945 -0.01111 C 0.02049 -0.01158 0.02153 -0.01227 0.02257 -0.01273 C 0.02344 -0.01297 0.02413 -0.0132 0.025 -0.01343 C 0.02604 -0.01389 0.02778 -0.01482 0.02917 -0.01482 C 0.03472 -0.01528 0.04045 -0.01528 0.04584 -0.01528 C 0.0507 -0.01528 0.05556 -0.01528 0.06024 -0.01482 C 0.06129 -0.01482 0.06198 -0.01435 0.06285 -0.01412 C 0.06493 -0.01389 0.06719 -0.01366 0.06945 -0.01343 C 0.07014 -0.01297 0.07084 -0.0125 0.0717 -0.01204 C 0.0724 -0.01135 0.07292 -0.01019 0.07361 -0.00972 C 0.07448 -0.00926 0.07518 -0.00926 0.07587 -0.00903 C 0.07656 -0.0088 0.07709 -0.00857 0.07778 -0.00834 C 0.08177 -0.00347 0.07709 -0.00834 0.08195 -0.00556 C 0.08247 -0.00533 0.08281 -0.0044 0.08316 -0.00417 C 0.08386 -0.00371 0.08472 -0.00371 0.08542 -0.00347 C 0.08837 -0.00232 0.08646 -0.00278 0.08976 -0.00116 C 0.09028 -0.00093 0.09115 -0.0007 0.09167 -0.00047 C 0.09306 2.59259E-6 0.09636 0.00092 0.09636 0.00115 C 0.09688 0.00162 0.09722 0.00278 0.09827 0.00301 C 0.10139 0.0037 0.10452 0.00324 0.10781 0.0037 C 0.1092 0.00393 0.11007 0.00416 0.11129 0.0044 C 0.11754 0.0074 0.11146 0.00463 0.11684 0.00671 C 0.11806 0.00717 0.12031 0.0081 0.12031 0.00833 C 0.12101 0.00856 0.12153 0.00926 0.12205 0.00949 C 0.12274 0.00972 0.12604 0.01111 0.12691 0.01157 C 0.12795 0.0118 0.12899 0.01203 0.12986 0.01227 C 0.1309 0.01273 0.1316 0.01319 0.13247 0.01365 C 0.13351 0.01435 0.13524 0.01481 0.13646 0.01528 C 0.1375 0.01597 0.13837 0.0169 0.13959 0.01736 C 0.14063 0.01782 0.14167 0.01782 0.14271 0.01805 C 0.14323 0.01828 0.14601 0.01898 0.1467 0.01944 C 0.14757 0.01967 0.15087 0.02268 0.15104 0.02315 C 0.15156 0.02361 0.15174 0.02453 0.15226 0.02523 C 0.15521 0.0287 0.15278 0.02453 0.15504 0.02801 C 0.15573 0.0287 0.1559 0.02963 0.15643 0.03009 C 0.15712 0.03078 0.15816 0.03102 0.15886 0.03171 C 0.16007 0.03287 0.16111 0.03449 0.16233 0.03588 C 0.16268 0.03634 0.16302 0.03703 0.16372 0.03727 L 0.16545 0.03796 C 0.16597 0.03842 0.16667 0.03889 0.16736 0.03935 C 0.17327 0.04583 0.16875 0.0419 0.17257 0.04514 C 0.17292 0.04606 0.17309 0.04722 0.17379 0.04791 C 0.17483 0.0493 0.17639 0.04977 0.17743 0.05092 C 0.17761 0.05139 0.17795 0.05185 0.17865 0.05208 C 0.17917 0.05254 0.17969 0.05254 0.18038 0.05301 C 0.18073 0.05347 0.18108 0.05393 0.1816 0.0544 C 0.18281 0.05532 0.1842 0.05602 0.18542 0.0574 C 0.18768 0.06018 0.18611 0.05903 0.18993 0.06157 C 0.19045 0.06227 0.19063 0.06319 0.19115 0.06365 C 0.19167 0.06412 0.19254 0.06412 0.19306 0.06435 C 0.19375 0.06481 0.19427 0.06551 0.19462 0.06597 C 0.19531 0.0662 0.19601 0.0662 0.19653 0.06666 C 0.20191 0.06944 0.1974 0.06805 0.20209 0.06921 C 0.20261 0.0699 0.20295 0.07037 0.20382 0.07083 C 0.20434 0.07106 0.20521 0.07106 0.20556 0.07153 C 0.20608 0.07222 0.20608 0.07361 0.20677 0.07453 C 0.20747 0.07546 0.20851 0.07592 0.2092 0.07662 C 0.21024 0.08009 0.2092 0.07754 0.21215 0.08078 C 0.21511 0.08379 0.21268 0.0824 0.2158 0.08379 C 0.21667 0.08518 0.21719 0.08657 0.2184 0.08796 C 0.21875 0.08842 0.21962 0.08819 0.21997 0.08865 C 0.22049 0.08935 0.22049 0.09074 0.22101 0.09166 C 0.22188 0.09236 0.22431 0.09328 0.22552 0.09375 C 0.22674 0.09768 0.22518 0.09421 0.22778 0.09653 C 0.23507 0.10231 0.2283 0.09838 0.23438 0.10162 C 0.2349 0.10208 0.23524 0.10254 0.23559 0.10278 C 0.23733 0.10416 0.23906 0.1044 0.24097 0.10509 C 0.24149 0.10555 0.24184 0.10625 0.24219 0.10648 C 0.2434 0.10717 0.24566 0.10787 0.24566 0.1081 C 0.2507 0.11389 0.24497 0.1074 0.24931 0.11065 C 0.25052 0.11157 0.25122 0.11273 0.25243 0.11365 C 0.25382 0.11481 0.25556 0.11528 0.25712 0.11643 C 0.2625 0.12037 0.25747 0.11875 0.2632 0.1199 C 0.26372 0.12037 0.26459 0.12083 0.26493 0.12153 C 0.26545 0.12176 0.26563 0.12268 0.26632 0.12291 C 0.26719 0.12338 0.26823 0.12338 0.26927 0.12361 C 0.26997 0.12384 0.27049 0.12407 0.27084 0.1243 C 0.27257 0.125 0.2757 0.12592 0.2757 0.12615 C 0.2783 0.12847 0.27622 0.12662 0.28056 0.12847 C 0.2816 0.12893 0.28247 0.12963 0.28368 0.13009 C 0.28455 0.13032 0.28524 0.13055 0.28594 0.13078 C 0.28663 0.13102 0.28733 0.13125 0.28785 0.13148 C 0.28854 0.1324 0.28941 0.13356 0.29011 0.13449 C 0.2908 0.13495 0.29358 0.13727 0.29462 0.13773 C 0.29531 0.13842 0.29601 0.13889 0.2967 0.13935 C 0.29705 0.13981 0.2974 0.14028 0.29809 0.14074 C 0.29879 0.14143 0.29965 0.14213 0.30035 0.14305 C 0.30104 0.14352 0.30122 0.14444 0.30174 0.1449 C 0.30191 0.14583 0.30191 0.14699 0.30226 0.14791 C 0.30278 0.1493 0.30347 0.15231 0.30347 0.15254 C 0.3033 0.15324 0.30347 0.15463 0.30295 0.15578 C 0.30243 0.15625 0.30174 0.15625 0.30104 0.15648 C 0.29879 0.15694 0.29653 0.1574 0.29462 0.15787 C 0.28941 0.15764 0.28455 0.15787 0.27917 0.15717 C 0.27882 0.15717 0.27882 0.15602 0.2783 0.15578 C 0.27761 0.15532 0.27709 0.15532 0.27656 0.15486 C 0.27622 0.1544 0.2757 0.15393 0.27518 0.15347 C 0.27465 0.15301 0.27379 0.15278 0.27344 0.15231 C 0.2717 0.15023 0.27292 0.15 0.27084 0.14861 C 0.27031 0.14791 0.26945 0.14768 0.26858 0.14722 C 0.26806 0.14676 0.26736 0.14606 0.26684 0.1456 C 0.26667 0.1449 0.26667 0.14444 0.26632 0.14375 C 0.26563 0.14259 0.26389 0.14143 0.2632 0.14074 C 0.26163 0.13287 0.26146 0.13541 0.26372 0.125 C 0.26389 0.1243 0.26459 0.12361 0.26493 0.12291 C 0.26563 0.12199 0.26667 0.12153 0.26736 0.1206 C 0.26823 0.1199 0.26858 0.11898 0.26927 0.11805 C 0.27014 0.1169 0.27188 0.11481 0.27292 0.11435 C 0.27379 0.11389 0.27483 0.11389 0.2757 0.11365 C 0.27656 0.11342 0.27709 0.11319 0.27761 0.11296 C 0.2783 0.11227 0.27882 0.1118 0.27917 0.11134 C 0.28021 0.11088 0.28143 0.11088 0.28229 0.11065 C 0.28316 0.11065 0.28368 0.11041 0.2842 0.11018 C 0.28577 0.10856 0.28715 0.1074 0.28889 0.10648 C 0.28993 0.10602 0.29115 0.10602 0.29202 0.10578 C 0.29254 0.10532 0.29323 0.10463 0.29375 0.1044 C 0.30122 0.10231 0.29688 0.10486 0.30226 0.10278 C 0.3033 0.10254 0.30417 0.10208 0.30521 0.10162 C 0.30608 0.10139 0.30677 0.10115 0.30764 0.10092 C 0.30868 0.10046 0.30955 0.09953 0.31059 0.0993 C 0.31893 0.09745 0.32726 0.09768 0.33594 0.09722 C 0.33872 0.09745 0.34184 0.09745 0.34479 0.09791 C 0.34584 0.09815 0.34653 0.09907 0.34705 0.0993 C 0.34809 0.09977 0.34931 0.09977 0.35018 0.10023 C 0.35087 0.10023 0.35139 0.10069 0.35191 0.10092 C 0.35365 0.10139 0.35677 0.10231 0.35677 0.10231 C 0.35781 0.10278 0.35868 0.1037 0.3599 0.1044 C 0.36059 0.10463 0.36111 0.10463 0.36163 0.10509 C 0.36302 0.10578 0.36406 0.10694 0.36511 0.10787 C 0.36597 0.10879 0.36667 0.10949 0.36771 0.11018 C 0.36823 0.11065 0.36893 0.11065 0.36945 0.11065 C 0.37813 0.11597 0.36806 0.11018 0.37431 0.11504 C 0.37465 0.11551 0.37552 0.11551 0.37604 0.11574 C 0.37604 0.11597 0.38004 0.11944 0.38073 0.1199 C 0.3816 0.12037 0.38281 0.12037 0.38386 0.1206 C 0.38455 0.12083 0.38559 0.12129 0.38629 0.12153 C 0.39063 0.125 0.38507 0.1206 0.39045 0.1243 C 0.39375 0.12662 0.3908 0.12523 0.3941 0.12662 C 0.39514 0.12754 0.39653 0.12824 0.39757 0.12916 C 0.40104 0.1324 0.39774 0.13078 0.40122 0.13217 C 0.40261 0.13379 0.4033 0.13449 0.40434 0.13634 C 0.40452 0.13703 0.40452 0.13796 0.40486 0.13865 C 0.40538 0.13912 0.40608 0.13912 0.40643 0.13935 C 0.40712 0.14004 0.40729 0.14097 0.40781 0.14143 C 0.40886 0.14236 0.41163 0.14421 0.41268 0.1456 C 0.4132 0.14653 0.4132 0.14791 0.41389 0.14861 C 0.41441 0.14907 0.41511 0.14907 0.41563 0.1493 C 0.41684 0.15139 0.41684 0.15208 0.41875 0.15278 C 0.41979 0.15347 0.42118 0.15347 0.4224 0.15416 C 0.42761 0.15856 0.4191 0.15208 0.42761 0.15717 C 0.43403 0.16111 0.43073 0.15995 0.43785 0.16088 C 0.43854 0.16111 0.43906 0.16111 0.43976 0.16134 C 0.44167 0.16203 0.44288 0.16227 0.44514 0.16273 C 0.44931 0.16551 0.44584 0.16365 0.45278 0.16504 C 0.45365 0.16504 0.45434 0.16574 0.45538 0.16574 C 0.46024 0.1662 0.46528 0.1662 0.47031 0.16643 C 0.47327 0.16713 0.4757 0.16828 0.47865 0.16875 C 0.49514 0.17037 0.48247 0.16944 0.51615 0.16944 " pathEditMode="relative" rAng="0" ptsTypes="AAAAAAAAAAAAAAAAAAAAAAAAAAAAAAAAAAAAAAAAAAAAAAAAAAAAAAAAAAAAAAAAAAAAAAAAAAAAAAAAAAAAAAAAAAAAAAAAAAAAAAAAAAAAAAAAAAAAAAAAAAAAAAAAAAAAAAAAAAAAAAAAAAAAAAAAAAAAAAAAAAAAAA">
                                      <p:cBhvr>
                                        <p:cTn id="76" dur="3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799" y="77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1" grpId="0" animBg="1"/>
      <p:bldP spid="32" grpId="0" animBg="1"/>
      <p:bldP spid="33" grpId="0" animBg="1"/>
      <p:bldP spid="38" grpId="0" animBg="1"/>
      <p:bldP spid="38" grpId="1" animBg="1"/>
      <p:bldP spid="39" grpId="0" animBg="1"/>
      <p:bldP spid="39" grpId="1" animBg="1"/>
      <p:bldP spid="40" grpId="0" animBg="1"/>
      <p:bldP spid="41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Bulgu ve Şikayetler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8495" y="4452892"/>
            <a:ext cx="6770652" cy="234473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6348" y="3489149"/>
            <a:ext cx="6770652" cy="160859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201" y="2547133"/>
            <a:ext cx="6770652" cy="160859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054" y="1584525"/>
            <a:ext cx="6770652" cy="160859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779868" y="1884677"/>
            <a:ext cx="46704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solidFill>
                  <a:srgbClr val="D4051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Standart Sistem İhtiyacı</a:t>
            </a:r>
            <a:endParaRPr lang="en-US" sz="2800" b="1" dirty="0">
              <a:solidFill>
                <a:srgbClr val="D4051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117134" y="2849737"/>
            <a:ext cx="47647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solidFill>
                  <a:srgbClr val="EF7C0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Münferit Değerlendirme</a:t>
            </a:r>
            <a:endParaRPr lang="en-US" sz="2800" b="1" dirty="0">
              <a:solidFill>
                <a:srgbClr val="EF7C09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graphicFrame>
        <p:nvGraphicFramePr>
          <p:cNvPr id="13" name="Diagram 12"/>
          <p:cNvGraphicFramePr/>
          <p:nvPr>
            <p:extLst>
              <p:ext uri="{D42A27DB-BD31-4B8C-83A1-F6EECF244321}">
                <p14:modId xmlns:p14="http://schemas.microsoft.com/office/powerpoint/2010/main" val="2172574121"/>
              </p:ext>
            </p:extLst>
          </p:nvPr>
        </p:nvGraphicFramePr>
        <p:xfrm>
          <a:off x="-4363" y="5382"/>
          <a:ext cx="9152726" cy="6666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3421181" y="3791753"/>
            <a:ext cx="47647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solidFill>
                  <a:srgbClr val="0070C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Teslim Alma Tarihleri</a:t>
            </a:r>
            <a:endParaRPr lang="en-US" sz="2800" b="1" dirty="0">
              <a:solidFill>
                <a:srgbClr val="0070C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897625" y="4755496"/>
            <a:ext cx="47647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solidFill>
                  <a:schemeClr val="accent6">
                    <a:lumMod val="7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Küresel İşlem Zorluğu</a:t>
            </a:r>
            <a:endParaRPr lang="en-US" sz="2800" b="1" dirty="0">
              <a:solidFill>
                <a:schemeClr val="accent6">
                  <a:lumMod val="7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21058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5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Picture 7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6337" y="4434586"/>
            <a:ext cx="2202790" cy="1239957"/>
          </a:xfrm>
          <a:prstGeom prst="rect">
            <a:avLst/>
          </a:prstGeom>
        </p:spPr>
      </p:pic>
      <p:pic>
        <p:nvPicPr>
          <p:cNvPr id="58" name="Picture 5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4240" y="1786174"/>
            <a:ext cx="2202790" cy="1239957"/>
          </a:xfrm>
          <a:prstGeom prst="rect">
            <a:avLst/>
          </a:prstGeom>
        </p:spPr>
      </p:pic>
      <p:pic>
        <p:nvPicPr>
          <p:cNvPr id="59" name="Google Shape;160;p5"/>
          <p:cNvPicPr preferRelativeResize="0"/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/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 r="4456" b="8796"/>
          <a:stretch/>
        </p:blipFill>
        <p:spPr>
          <a:xfrm>
            <a:off x="1328912" y="2418808"/>
            <a:ext cx="1490488" cy="866259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160;p5"/>
          <p:cNvPicPr preferRelativeResize="0"/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/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 l="51356" t="71222" r="41944" b="11004"/>
          <a:stretch/>
        </p:blipFill>
        <p:spPr>
          <a:xfrm>
            <a:off x="2108914" y="4004463"/>
            <a:ext cx="123826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165;p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747890" y="5264358"/>
            <a:ext cx="1056561" cy="749934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Picture 7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7840" y="2397100"/>
            <a:ext cx="2202790" cy="1239957"/>
          </a:xfrm>
          <a:prstGeom prst="rect">
            <a:avLst/>
          </a:prstGeom>
        </p:spPr>
      </p:pic>
      <p:pic>
        <p:nvPicPr>
          <p:cNvPr id="73" name="Picture 7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4240" y="3348008"/>
            <a:ext cx="2202790" cy="1239957"/>
          </a:xfrm>
          <a:prstGeom prst="rect">
            <a:avLst/>
          </a:prstGeom>
        </p:spPr>
      </p:pic>
      <p:pic>
        <p:nvPicPr>
          <p:cNvPr id="78" name="Google Shape;160;p5"/>
          <p:cNvPicPr preferRelativeResize="0"/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/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 l="51356" t="71222" r="41944" b="11004"/>
          <a:stretch/>
        </p:blipFill>
        <p:spPr>
          <a:xfrm>
            <a:off x="3338319" y="5520966"/>
            <a:ext cx="123826" cy="2000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0" name="Google Shape;167;p5"/>
          <p:cNvCxnSpPr>
            <a:endCxn id="84" idx="1"/>
          </p:cNvCxnSpPr>
          <p:nvPr/>
        </p:nvCxnSpPr>
        <p:spPr>
          <a:xfrm>
            <a:off x="2808923" y="2924408"/>
            <a:ext cx="1352677" cy="741461"/>
          </a:xfrm>
          <a:prstGeom prst="straightConnector1">
            <a:avLst/>
          </a:prstGeom>
          <a:noFill/>
          <a:ln w="38100" cap="flat" cmpd="sng">
            <a:solidFill>
              <a:schemeClr val="accent5">
                <a:lumMod val="75000"/>
              </a:schemeClr>
            </a:solidFill>
            <a:prstDash val="solid"/>
            <a:round/>
            <a:headEnd type="none" w="sm" len="sm"/>
            <a:tailEnd type="oval" w="med" len="med"/>
          </a:ln>
        </p:spPr>
      </p:cxnSp>
      <p:cxnSp>
        <p:nvCxnSpPr>
          <p:cNvPr id="81" name="Google Shape;168;p5"/>
          <p:cNvCxnSpPr>
            <a:endCxn id="84" idx="2"/>
          </p:cNvCxnSpPr>
          <p:nvPr/>
        </p:nvCxnSpPr>
        <p:spPr>
          <a:xfrm flipV="1">
            <a:off x="2748969" y="3881183"/>
            <a:ext cx="1330694" cy="10764"/>
          </a:xfrm>
          <a:prstGeom prst="straightConnector1">
            <a:avLst/>
          </a:prstGeom>
          <a:noFill/>
          <a:ln w="38100" cap="flat" cmpd="sng">
            <a:solidFill>
              <a:schemeClr val="accent5">
                <a:lumMod val="75000"/>
              </a:schemeClr>
            </a:solidFill>
            <a:prstDash val="solid"/>
            <a:round/>
            <a:headEnd type="none" w="sm" len="sm"/>
            <a:tailEnd type="oval" w="med" len="med"/>
          </a:ln>
        </p:spPr>
      </p:cxnSp>
      <p:cxnSp>
        <p:nvCxnSpPr>
          <p:cNvPr id="82" name="Google Shape;169;p5"/>
          <p:cNvCxnSpPr>
            <a:endCxn id="84" idx="3"/>
          </p:cNvCxnSpPr>
          <p:nvPr/>
        </p:nvCxnSpPr>
        <p:spPr>
          <a:xfrm flipV="1">
            <a:off x="2804451" y="4096497"/>
            <a:ext cx="1357149" cy="754352"/>
          </a:xfrm>
          <a:prstGeom prst="straightConnector1">
            <a:avLst/>
          </a:prstGeom>
          <a:noFill/>
          <a:ln w="38100" cap="flat" cmpd="sng">
            <a:solidFill>
              <a:schemeClr val="accent5">
                <a:lumMod val="75000"/>
              </a:schemeClr>
            </a:solidFill>
            <a:prstDash val="solid"/>
            <a:round/>
            <a:headEnd type="none" w="sm" len="sm"/>
            <a:tailEnd type="oval" w="med" len="med"/>
          </a:ln>
        </p:spPr>
      </p:cxnSp>
      <p:cxnSp>
        <p:nvCxnSpPr>
          <p:cNvPr id="83" name="Google Shape;170;p5"/>
          <p:cNvCxnSpPr>
            <a:stCxn id="84" idx="6"/>
            <a:endCxn id="46" idx="1"/>
          </p:cNvCxnSpPr>
          <p:nvPr/>
        </p:nvCxnSpPr>
        <p:spPr>
          <a:xfrm>
            <a:off x="4639163" y="3881183"/>
            <a:ext cx="1701660" cy="0"/>
          </a:xfrm>
          <a:prstGeom prst="straightConnector1">
            <a:avLst/>
          </a:prstGeom>
          <a:noFill/>
          <a:ln w="38100" cap="flat" cmpd="sng">
            <a:solidFill>
              <a:schemeClr val="accent5">
                <a:lumMod val="75000"/>
              </a:schemeClr>
            </a:solidFill>
            <a:prstDash val="solid"/>
            <a:round/>
            <a:headEnd type="none" w="sm" len="sm"/>
            <a:tailEnd type="oval" w="med" len="med"/>
          </a:ln>
        </p:spPr>
      </p:cxnSp>
      <p:sp>
        <p:nvSpPr>
          <p:cNvPr id="84" name="Google Shape;185;p5"/>
          <p:cNvSpPr/>
          <p:nvPr/>
        </p:nvSpPr>
        <p:spPr>
          <a:xfrm>
            <a:off x="4079663" y="3576683"/>
            <a:ext cx="559500" cy="609000"/>
          </a:xfrm>
          <a:prstGeom prst="ellipse">
            <a:avLst/>
          </a:prstGeom>
          <a:ln w="57150">
            <a:solidFill>
              <a:schemeClr val="accent5">
                <a:lumMod val="75000"/>
              </a:schemeClr>
            </a:solidFill>
            <a:headEnd type="none" w="sm" len="sm"/>
            <a:tailEnd type="none" w="sm" len="sm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tr-TR" sz="3000" b="1" i="0" u="none" strike="noStrike" cap="none" dirty="0" smtClean="0">
                <a:solidFill>
                  <a:schemeClr val="accent1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€</a:t>
            </a:r>
            <a:endParaRPr sz="3000" b="1" i="0" u="none" strike="noStrike" cap="none" dirty="0">
              <a:solidFill>
                <a:schemeClr val="accent1">
                  <a:lumMod val="50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4" name="Google Shape;186;p5"/>
          <p:cNvPicPr preferRelativeResize="0"/>
          <p:nvPr/>
        </p:nvPicPr>
        <p:blipFill rotWithShape="1">
          <a:blip r:embed="rId6">
            <a:alphaModFix/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/>
          <a:stretch/>
        </p:blipFill>
        <p:spPr>
          <a:xfrm>
            <a:off x="4498796" y="1609807"/>
            <a:ext cx="1800524" cy="1945249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187;p5"/>
          <p:cNvSpPr txBox="1"/>
          <p:nvPr/>
        </p:nvSpPr>
        <p:spPr>
          <a:xfrm>
            <a:off x="5083010" y="1689914"/>
            <a:ext cx="619001" cy="31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tr-TR" sz="1600" b="1" dirty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Comfortaa"/>
                <a:sym typeface="Comfortaa"/>
              </a:rPr>
              <a:t>KDS</a:t>
            </a:r>
            <a:endParaRPr sz="1400" b="1" i="0" u="none" strike="noStrike" cap="none" dirty="0">
              <a:solidFill>
                <a:srgbClr val="FFFFFF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Comfortaa"/>
              <a:sym typeface="Comfortaa"/>
            </a:endParaRPr>
          </a:p>
        </p:txBody>
      </p:sp>
      <p:pic>
        <p:nvPicPr>
          <p:cNvPr id="96" name="Google Shape;188;p5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806907" y="2121176"/>
            <a:ext cx="1207657" cy="6873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60;p5"/>
          <p:cNvPicPr preferRelativeResize="0"/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/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 l="3189" t="43460" r="67793" b="31757"/>
          <a:stretch/>
        </p:blipFill>
        <p:spPr>
          <a:xfrm rot="1104909">
            <a:off x="1274012" y="3881837"/>
            <a:ext cx="721582" cy="3916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60;p5"/>
          <p:cNvPicPr preferRelativeResize="0"/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/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 l="3189" t="43460" r="67793" b="31757"/>
          <a:stretch/>
        </p:blipFill>
        <p:spPr>
          <a:xfrm rot="3517832">
            <a:off x="1224446" y="5163925"/>
            <a:ext cx="513022" cy="3735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60;p5"/>
          <p:cNvPicPr preferRelativeResize="0"/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/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 l="3189" t="43460" r="67793" b="31757"/>
          <a:stretch/>
        </p:blipFill>
        <p:spPr>
          <a:xfrm rot="1307783">
            <a:off x="2776962" y="5424608"/>
            <a:ext cx="513022" cy="373518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89;p5"/>
          <p:cNvSpPr txBox="1"/>
          <p:nvPr/>
        </p:nvSpPr>
        <p:spPr>
          <a:xfrm>
            <a:off x="4729352" y="4034285"/>
            <a:ext cx="1608443" cy="86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tr-TR" sz="2000" b="1" dirty="0">
                <a:solidFill>
                  <a:schemeClr val="accent5">
                    <a:lumMod val="7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BÜTÜNSEL BAKIŞ AÇISI</a:t>
            </a:r>
            <a:endParaRPr sz="2000" b="1" i="0" u="none" strike="noStrike" cap="none" dirty="0">
              <a:solidFill>
                <a:schemeClr val="accent5">
                  <a:lumMod val="7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  <a:sym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Problem Tanımı ve Kapsamı</a:t>
            </a:r>
            <a:endParaRPr lang="en-US" dirty="0"/>
          </a:p>
        </p:txBody>
      </p:sp>
      <p:graphicFrame>
        <p:nvGraphicFramePr>
          <p:cNvPr id="37" name="Diagram 36"/>
          <p:cNvGraphicFramePr/>
          <p:nvPr>
            <p:extLst>
              <p:ext uri="{D42A27DB-BD31-4B8C-83A1-F6EECF244321}">
                <p14:modId xmlns:p14="http://schemas.microsoft.com/office/powerpoint/2010/main" val="2172574121"/>
              </p:ext>
            </p:extLst>
          </p:nvPr>
        </p:nvGraphicFramePr>
        <p:xfrm>
          <a:off x="-4363" y="5382"/>
          <a:ext cx="9152726" cy="6666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pSp>
        <p:nvGrpSpPr>
          <p:cNvPr id="5" name="Group 4"/>
          <p:cNvGrpSpPr/>
          <p:nvPr/>
        </p:nvGrpSpPr>
        <p:grpSpPr>
          <a:xfrm>
            <a:off x="6340823" y="2655408"/>
            <a:ext cx="2420019" cy="2451550"/>
            <a:chOff x="6340823" y="2655408"/>
            <a:chExt cx="2420019" cy="2451550"/>
          </a:xfrm>
        </p:grpSpPr>
        <p:grpSp>
          <p:nvGrpSpPr>
            <p:cNvPr id="57" name="Group 56"/>
            <p:cNvGrpSpPr/>
            <p:nvPr/>
          </p:nvGrpSpPr>
          <p:grpSpPr>
            <a:xfrm>
              <a:off x="6340823" y="2655408"/>
              <a:ext cx="2420019" cy="2451550"/>
              <a:chOff x="4746181" y="1644200"/>
              <a:chExt cx="3899788" cy="3950600"/>
            </a:xfrm>
          </p:grpSpPr>
          <p:pic>
            <p:nvPicPr>
              <p:cNvPr id="46" name="Picture 45"/>
              <p:cNvPicPr>
                <a:picLocks noChangeAspect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746181" y="1644200"/>
                <a:ext cx="3899788" cy="3950600"/>
              </a:xfrm>
              <a:prstGeom prst="rect">
                <a:avLst/>
              </a:prstGeom>
            </p:spPr>
          </p:pic>
          <p:pic>
            <p:nvPicPr>
              <p:cNvPr id="47" name="Google Shape;175;p5"/>
              <p:cNvPicPr preferRelativeResize="0"/>
              <p:nvPr/>
            </p:nvPicPr>
            <p:blipFill rotWithShape="1">
              <a:blip r:embed="rId4">
                <a:alphaModFix/>
              </a:blip>
              <a:srcRect l="50702" t="65558" r="42233" b="14136"/>
              <a:stretch/>
            </p:blipFill>
            <p:spPr>
              <a:xfrm>
                <a:off x="7046563" y="3132059"/>
                <a:ext cx="142803" cy="3196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48" name="Google Shape;176;p5"/>
              <p:cNvPicPr preferRelativeResize="0"/>
              <p:nvPr/>
            </p:nvPicPr>
            <p:blipFill rotWithShape="1">
              <a:blip r:embed="rId4">
                <a:alphaModFix/>
              </a:blip>
              <a:srcRect l="50702" t="65558" r="42233" b="14136"/>
              <a:stretch/>
            </p:blipFill>
            <p:spPr>
              <a:xfrm>
                <a:off x="7337269" y="3257986"/>
                <a:ext cx="142803" cy="3196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49" name="Google Shape;177;p5"/>
              <p:cNvPicPr preferRelativeResize="0"/>
              <p:nvPr/>
            </p:nvPicPr>
            <p:blipFill rotWithShape="1">
              <a:blip r:embed="rId4">
                <a:alphaModFix/>
              </a:blip>
              <a:srcRect l="50702" t="65558" r="42233" b="14136"/>
              <a:stretch/>
            </p:blipFill>
            <p:spPr>
              <a:xfrm>
                <a:off x="6894163" y="3132059"/>
                <a:ext cx="142803" cy="3196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50" name="Google Shape;178;p5"/>
              <p:cNvPicPr preferRelativeResize="0"/>
              <p:nvPr/>
            </p:nvPicPr>
            <p:blipFill rotWithShape="1">
              <a:blip r:embed="rId4">
                <a:alphaModFix/>
              </a:blip>
              <a:srcRect l="50702" t="65558" r="42233" b="14136"/>
              <a:stretch/>
            </p:blipFill>
            <p:spPr>
              <a:xfrm>
                <a:off x="6753801" y="3606225"/>
                <a:ext cx="142803" cy="3196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51" name="Google Shape;179;p5"/>
              <p:cNvPicPr preferRelativeResize="0"/>
              <p:nvPr/>
            </p:nvPicPr>
            <p:blipFill rotWithShape="1">
              <a:blip r:embed="rId4">
                <a:alphaModFix/>
              </a:blip>
              <a:srcRect l="52235" t="71530" r="42973" b="14135"/>
              <a:stretch/>
            </p:blipFill>
            <p:spPr>
              <a:xfrm>
                <a:off x="7332388" y="2846377"/>
                <a:ext cx="100950" cy="235167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52" name="Google Shape;180;p5"/>
              <p:cNvSpPr/>
              <p:nvPr/>
            </p:nvSpPr>
            <p:spPr>
              <a:xfrm>
                <a:off x="6887212" y="3554542"/>
                <a:ext cx="445176" cy="426041"/>
              </a:xfrm>
              <a:custGeom>
                <a:avLst/>
                <a:gdLst/>
                <a:ahLst/>
                <a:cxnLst/>
                <a:rect l="l" t="t" r="r" b="b"/>
                <a:pathLst>
                  <a:path w="13912" h="12286" extrusionOk="0">
                    <a:moveTo>
                      <a:pt x="0" y="8079"/>
                    </a:moveTo>
                    <a:cubicBezTo>
                      <a:pt x="1197" y="8752"/>
                      <a:pt x="5385" y="12791"/>
                      <a:pt x="7180" y="12118"/>
                    </a:cubicBezTo>
                    <a:cubicBezTo>
                      <a:pt x="8975" y="11445"/>
                      <a:pt x="9649" y="6060"/>
                      <a:pt x="10771" y="4040"/>
                    </a:cubicBezTo>
                    <a:cubicBezTo>
                      <a:pt x="11893" y="2020"/>
                      <a:pt x="13389" y="673"/>
                      <a:pt x="13912" y="0"/>
                    </a:cubicBezTo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lgDash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" name="Google Shape;181;p5"/>
              <p:cNvSpPr/>
              <p:nvPr/>
            </p:nvSpPr>
            <p:spPr>
              <a:xfrm>
                <a:off x="7324365" y="3081544"/>
                <a:ext cx="173664" cy="316509"/>
              </a:xfrm>
              <a:custGeom>
                <a:avLst/>
                <a:gdLst/>
                <a:ahLst/>
                <a:cxnLst/>
                <a:rect l="l" t="t" r="r" b="b"/>
                <a:pathLst>
                  <a:path w="5965" h="8078" extrusionOk="0">
                    <a:moveTo>
                      <a:pt x="3141" y="0"/>
                    </a:moveTo>
                    <a:cubicBezTo>
                      <a:pt x="3590" y="972"/>
                      <a:pt x="6358" y="4488"/>
                      <a:pt x="5834" y="5834"/>
                    </a:cubicBezTo>
                    <a:cubicBezTo>
                      <a:pt x="5311" y="7180"/>
                      <a:pt x="972" y="7704"/>
                      <a:pt x="0" y="8078"/>
                    </a:cubicBezTo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lgDash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" name="Google Shape;182;p5"/>
              <p:cNvSpPr/>
              <p:nvPr/>
            </p:nvSpPr>
            <p:spPr>
              <a:xfrm>
                <a:off x="7001390" y="3136432"/>
                <a:ext cx="363228" cy="203195"/>
              </a:xfrm>
              <a:custGeom>
                <a:avLst/>
                <a:gdLst/>
                <a:ahLst/>
                <a:cxnLst/>
                <a:rect l="l" t="t" r="r" b="b"/>
                <a:pathLst>
                  <a:path w="13575" h="6096" extrusionOk="0">
                    <a:moveTo>
                      <a:pt x="561" y="6096"/>
                    </a:moveTo>
                    <a:cubicBezTo>
                      <a:pt x="561" y="5124"/>
                      <a:pt x="-636" y="786"/>
                      <a:pt x="561" y="262"/>
                    </a:cubicBezTo>
                    <a:cubicBezTo>
                      <a:pt x="1758" y="-262"/>
                      <a:pt x="5572" y="2730"/>
                      <a:pt x="7741" y="2954"/>
                    </a:cubicBezTo>
                    <a:cubicBezTo>
                      <a:pt x="9910" y="3178"/>
                      <a:pt x="12603" y="1832"/>
                      <a:pt x="13575" y="1608"/>
                    </a:cubicBezTo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lgDash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" name="Google Shape;183;p5"/>
              <p:cNvSpPr/>
              <p:nvPr/>
            </p:nvSpPr>
            <p:spPr>
              <a:xfrm>
                <a:off x="7161263" y="3143760"/>
                <a:ext cx="228158" cy="239327"/>
              </a:xfrm>
              <a:custGeom>
                <a:avLst/>
                <a:gdLst/>
                <a:ahLst/>
                <a:cxnLst/>
                <a:rect l="l" t="t" r="r" b="b"/>
                <a:pathLst>
                  <a:path w="8527" h="7180" extrusionOk="0">
                    <a:moveTo>
                      <a:pt x="8527" y="0"/>
                    </a:moveTo>
                    <a:cubicBezTo>
                      <a:pt x="8078" y="898"/>
                      <a:pt x="7255" y="4188"/>
                      <a:pt x="5834" y="5385"/>
                    </a:cubicBezTo>
                    <a:cubicBezTo>
                      <a:pt x="4413" y="6582"/>
                      <a:pt x="972" y="6881"/>
                      <a:pt x="0" y="7180"/>
                    </a:cubicBezTo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lgDash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" name="Google Shape;184;p5"/>
              <p:cNvSpPr/>
              <p:nvPr/>
            </p:nvSpPr>
            <p:spPr>
              <a:xfrm>
                <a:off x="6887212" y="3004259"/>
                <a:ext cx="715690" cy="1220902"/>
              </a:xfrm>
              <a:custGeom>
                <a:avLst/>
                <a:gdLst/>
                <a:ahLst/>
                <a:cxnLst/>
                <a:rect l="l" t="t" r="r" b="b"/>
                <a:pathLst>
                  <a:path w="31078" h="38278" extrusionOk="0">
                    <a:moveTo>
                      <a:pt x="0" y="30069"/>
                    </a:moveTo>
                    <a:cubicBezTo>
                      <a:pt x="1795" y="31415"/>
                      <a:pt x="8153" y="37623"/>
                      <a:pt x="10771" y="38147"/>
                    </a:cubicBezTo>
                    <a:cubicBezTo>
                      <a:pt x="13389" y="38671"/>
                      <a:pt x="14661" y="35455"/>
                      <a:pt x="15708" y="33211"/>
                    </a:cubicBezTo>
                    <a:cubicBezTo>
                      <a:pt x="16755" y="30967"/>
                      <a:pt x="15558" y="26255"/>
                      <a:pt x="17054" y="24684"/>
                    </a:cubicBezTo>
                    <a:cubicBezTo>
                      <a:pt x="18550" y="23113"/>
                      <a:pt x="22963" y="25357"/>
                      <a:pt x="24683" y="23786"/>
                    </a:cubicBezTo>
                    <a:cubicBezTo>
                      <a:pt x="26403" y="22215"/>
                      <a:pt x="26329" y="18251"/>
                      <a:pt x="27376" y="15259"/>
                    </a:cubicBezTo>
                    <a:cubicBezTo>
                      <a:pt x="28423" y="12267"/>
                      <a:pt x="31415" y="8378"/>
                      <a:pt x="30966" y="5835"/>
                    </a:cubicBezTo>
                    <a:cubicBezTo>
                      <a:pt x="30517" y="3292"/>
                      <a:pt x="25730" y="973"/>
                      <a:pt x="24683" y="0"/>
                    </a:cubicBezTo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lgDash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" name="Oval 2"/>
            <p:cNvSpPr/>
            <p:nvPr/>
          </p:nvSpPr>
          <p:spPr>
            <a:xfrm>
              <a:off x="6503358" y="2667956"/>
              <a:ext cx="2257484" cy="2234229"/>
            </a:xfrm>
            <a:prstGeom prst="ellipse">
              <a:avLst/>
            </a:prstGeom>
            <a:noFill/>
            <a:ln>
              <a:solidFill>
                <a:srgbClr val="F4F2F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570745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Varsayım ve Kısıtlar</a:t>
            </a:r>
            <a:endParaRPr lang="en-US" dirty="0"/>
          </a:p>
        </p:txBody>
      </p:sp>
      <p:pic>
        <p:nvPicPr>
          <p:cNvPr id="4" name="Google Shape;216;p6" descr="europe icon png ile ilgili gÃ¶rsel sonucu"/>
          <p:cNvPicPr preferRelativeResize="0"/>
          <p:nvPr/>
        </p:nvPicPr>
        <p:blipFill rotWithShape="1">
          <a:blip r:embed="rId3">
            <a:alphaModFix/>
            <a:duotone>
              <a:prstClr val="black"/>
              <a:srgbClr val="873CBE">
                <a:tint val="45000"/>
                <a:satMod val="400000"/>
              </a:srgbClr>
            </a:duotone>
          </a:blip>
          <a:srcRect/>
          <a:stretch/>
        </p:blipFill>
        <p:spPr>
          <a:xfrm>
            <a:off x="7227799" y="2704266"/>
            <a:ext cx="1289132" cy="118247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" name="Google Shape;230;p6"/>
          <p:cNvGrpSpPr/>
          <p:nvPr/>
        </p:nvGrpSpPr>
        <p:grpSpPr>
          <a:xfrm>
            <a:off x="596266" y="2558624"/>
            <a:ext cx="1289121" cy="1415580"/>
            <a:chOff x="6231038" y="2369774"/>
            <a:chExt cx="910975" cy="889910"/>
          </a:xfrm>
        </p:grpSpPr>
        <p:pic>
          <p:nvPicPr>
            <p:cNvPr id="6" name="Google Shape;231;p6" descr="box icon png ile ilgili gÃ¶rsel sonucu"/>
            <p:cNvPicPr preferRelativeResize="0"/>
            <p:nvPr/>
          </p:nvPicPr>
          <p:blipFill rotWithShape="1">
            <a:blip r:embed="rId4">
              <a:alphaModFix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stretch/>
          </p:blipFill>
          <p:spPr>
            <a:xfrm>
              <a:off x="6231038" y="2417496"/>
              <a:ext cx="910975" cy="842187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7" name="Google Shape;232;p6"/>
            <p:cNvCxnSpPr/>
            <p:nvPr/>
          </p:nvCxnSpPr>
          <p:spPr>
            <a:xfrm rot="10800000" flipH="1">
              <a:off x="6520070" y="2369774"/>
              <a:ext cx="429805" cy="889910"/>
            </a:xfrm>
            <a:prstGeom prst="straightConnector1">
              <a:avLst/>
            </a:prstGeom>
            <a:noFill/>
            <a:ln w="38100" cap="flat" cmpd="sng">
              <a:solidFill>
                <a:schemeClr val="tx1">
                  <a:lumMod val="95000"/>
                  <a:lumOff val="5000"/>
                </a:schemeClr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</p:cxnSp>
      </p:grpSp>
      <p:pic>
        <p:nvPicPr>
          <p:cNvPr id="8" name="Picture 2" descr="weight png icon ile ilgili gÃ¶rsel sonucu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6869" y="2737394"/>
            <a:ext cx="1070101" cy="1070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Group 8"/>
          <p:cNvGrpSpPr/>
          <p:nvPr/>
        </p:nvGrpSpPr>
        <p:grpSpPr>
          <a:xfrm>
            <a:off x="3829730" y="2625705"/>
            <a:ext cx="1281419" cy="1281419"/>
            <a:chOff x="2488808" y="4437951"/>
            <a:chExt cx="2276407" cy="2276407"/>
          </a:xfrm>
        </p:grpSpPr>
        <p:pic>
          <p:nvPicPr>
            <p:cNvPr id="10" name="Picture 4" descr="box png icon ile ilgili gÃ¶rsel sonucu"/>
            <p:cNvPicPr>
              <a:picLocks noChangeAspect="1" noChangeArrowheads="1"/>
            </p:cNvPicPr>
            <p:nvPr/>
          </p:nvPicPr>
          <p:blipFill>
            <a:blip r:embed="rId6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88808" y="4437951"/>
              <a:ext cx="2276407" cy="22764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1" name="Straight Arrow Connector 10"/>
            <p:cNvCxnSpPr/>
            <p:nvPr/>
          </p:nvCxnSpPr>
          <p:spPr>
            <a:xfrm>
              <a:off x="4551814" y="5018141"/>
              <a:ext cx="0" cy="1143712"/>
            </a:xfrm>
            <a:prstGeom prst="straightConnector1">
              <a:avLst/>
            </a:prstGeom>
            <a:ln>
              <a:solidFill>
                <a:schemeClr val="accent5">
                  <a:lumMod val="75000"/>
                </a:schemeClr>
              </a:solidFill>
              <a:headEnd type="triangle"/>
              <a:tailEnd type="triangle"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2" name="Straight Arrow Connector 11"/>
            <p:cNvCxnSpPr/>
            <p:nvPr/>
          </p:nvCxnSpPr>
          <p:spPr>
            <a:xfrm flipV="1">
              <a:off x="3627011" y="6161853"/>
              <a:ext cx="856246" cy="344669"/>
            </a:xfrm>
            <a:prstGeom prst="straightConnector1">
              <a:avLst/>
            </a:prstGeom>
            <a:ln>
              <a:solidFill>
                <a:schemeClr val="accent5">
                  <a:lumMod val="75000"/>
                </a:schemeClr>
              </a:solidFill>
              <a:headEnd type="triangle"/>
              <a:tailEnd type="triangle"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3" name="Straight Arrow Connector 12"/>
            <p:cNvCxnSpPr/>
            <p:nvPr/>
          </p:nvCxnSpPr>
          <p:spPr>
            <a:xfrm>
              <a:off x="2689412" y="6161853"/>
              <a:ext cx="901779" cy="351156"/>
            </a:xfrm>
            <a:prstGeom prst="straightConnector1">
              <a:avLst/>
            </a:prstGeom>
            <a:ln>
              <a:solidFill>
                <a:schemeClr val="accent5">
                  <a:lumMod val="75000"/>
                </a:schemeClr>
              </a:solidFill>
              <a:headEnd type="triangle"/>
              <a:tailEnd type="triangle"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  <p:grpSp>
        <p:nvGrpSpPr>
          <p:cNvPr id="14" name="Group 13"/>
          <p:cNvGrpSpPr/>
          <p:nvPr/>
        </p:nvGrpSpPr>
        <p:grpSpPr>
          <a:xfrm>
            <a:off x="5207987" y="2924652"/>
            <a:ext cx="1035863" cy="859659"/>
            <a:chOff x="2252209" y="2610853"/>
            <a:chExt cx="1150466" cy="954768"/>
          </a:xfrm>
        </p:grpSpPr>
        <p:pic>
          <p:nvPicPr>
            <p:cNvPr id="15" name="Google Shape;212;p6" descr="truck icon png ile ilgili gÃ¶rsel sonucu"/>
            <p:cNvPicPr preferRelativeResize="0"/>
            <p:nvPr/>
          </p:nvPicPr>
          <p:blipFill rotWithShape="1">
            <a:blip r:embed="rId7">
              <a:alphaModFix/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srcRect/>
            <a:stretch/>
          </p:blipFill>
          <p:spPr>
            <a:xfrm>
              <a:off x="2252209" y="2716353"/>
              <a:ext cx="1150466" cy="849268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16" name="Straight Arrow Connector 15"/>
            <p:cNvCxnSpPr/>
            <p:nvPr/>
          </p:nvCxnSpPr>
          <p:spPr>
            <a:xfrm>
              <a:off x="2252209" y="2610853"/>
              <a:ext cx="767717" cy="0"/>
            </a:xfrm>
            <a:prstGeom prst="straightConnector1">
              <a:avLst/>
            </a:prstGeom>
            <a:ln>
              <a:solidFill>
                <a:schemeClr val="accent5">
                  <a:lumMod val="75000"/>
                </a:schemeClr>
              </a:solidFill>
              <a:headEnd type="triangle"/>
              <a:tailEnd type="triangle"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17" name="Google Shape;214;p6"/>
          <p:cNvSpPr/>
          <p:nvPr/>
        </p:nvSpPr>
        <p:spPr>
          <a:xfrm>
            <a:off x="2816870" y="4071443"/>
            <a:ext cx="3426979" cy="613800"/>
          </a:xfrm>
          <a:prstGeom prst="roundRect">
            <a:avLst>
              <a:gd name="adj" fmla="val 16667"/>
            </a:avLst>
          </a:prstGeom>
          <a:solidFill>
            <a:schemeClr val="accent5">
              <a:lumMod val="5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tr-TR" sz="1400" b="1" spc="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Araç Kısıtlamaları</a:t>
            </a:r>
          </a:p>
        </p:txBody>
      </p:sp>
      <p:sp>
        <p:nvSpPr>
          <p:cNvPr id="18" name="Google Shape;214;p6"/>
          <p:cNvSpPr/>
          <p:nvPr/>
        </p:nvSpPr>
        <p:spPr>
          <a:xfrm>
            <a:off x="556201" y="4071443"/>
            <a:ext cx="1506364" cy="613800"/>
          </a:xfrm>
          <a:prstGeom prst="roundRect">
            <a:avLst>
              <a:gd name="adj" fmla="val 16667"/>
            </a:avLst>
          </a:prstGeom>
          <a:solidFill>
            <a:srgbClr val="A4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tr-TR" sz="1400" b="1" spc="3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Ayrılamaz</a:t>
            </a:r>
            <a:endParaRPr sz="1100" b="1" spc="3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9" name="Google Shape;217;p6"/>
          <p:cNvSpPr/>
          <p:nvPr/>
        </p:nvSpPr>
        <p:spPr>
          <a:xfrm>
            <a:off x="7044592" y="4071443"/>
            <a:ext cx="1655545" cy="613800"/>
          </a:xfrm>
          <a:prstGeom prst="roundRect">
            <a:avLst>
              <a:gd name="adj" fmla="val 16667"/>
            </a:avLst>
          </a:prstGeom>
          <a:solidFill>
            <a:srgbClr val="701F8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tr-TR" sz="1400" b="1" spc="3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Ülkeler Arası Geçiş</a:t>
            </a:r>
            <a:endParaRPr sz="1400" b="1" spc="3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graphicFrame>
        <p:nvGraphicFramePr>
          <p:cNvPr id="20" name="Diagram 19"/>
          <p:cNvGraphicFramePr/>
          <p:nvPr>
            <p:extLst>
              <p:ext uri="{D42A27DB-BD31-4B8C-83A1-F6EECF244321}">
                <p14:modId xmlns:p14="http://schemas.microsoft.com/office/powerpoint/2010/main" val="2172574121"/>
              </p:ext>
            </p:extLst>
          </p:nvPr>
        </p:nvGraphicFramePr>
        <p:xfrm>
          <a:off x="-4363" y="5382"/>
          <a:ext cx="9152726" cy="6666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3343594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mph" presetSubtype="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3000" fill="hold"/>
                                        <p:tgtEl>
                                          <p:spTgt spid="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7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6" presetClass="emph" presetSubtype="0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5" dur="2000" fill="hold"/>
                                        <p:tgtEl>
                                          <p:spTgt spid="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6" presetID="42" presetClass="path" presetSubtype="0" accel="50000" decel="50000" autoRev="1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4.07407E-6 L 0.34722 0.1574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361" y="78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6" presetClass="emph" presetSubtype="0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9" dur="2000" fill="hold"/>
                                        <p:tgtEl>
                                          <p:spTgt spid="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50" presetID="42" presetClass="path" presetSubtype="0" accel="50000" decel="50000" autoRev="1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4.07407E-6 L -0.37205 0.1625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611" y="81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7" grpId="1" animBg="1"/>
      <p:bldP spid="18" grpId="0" animBg="1"/>
      <p:bldP spid="18" grpId="1" animBg="1"/>
      <p:bldP spid="18" grpId="2" animBg="1"/>
      <p:bldP spid="19" grpId="0" animBg="1"/>
      <p:bldP spid="19" grpId="1" animBg="1"/>
      <p:bldP spid="19" grpId="2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Çözüm Yöntemi</a:t>
            </a:r>
            <a:endParaRPr lang="en-US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172574121"/>
              </p:ext>
            </p:extLst>
          </p:nvPr>
        </p:nvGraphicFramePr>
        <p:xfrm>
          <a:off x="-4363" y="5382"/>
          <a:ext cx="9152726" cy="6666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0" name="TextBox 89"/>
          <p:cNvSpPr txBox="1"/>
          <p:nvPr/>
        </p:nvSpPr>
        <p:spPr>
          <a:xfrm>
            <a:off x="681797" y="5041048"/>
            <a:ext cx="18516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>
                <a:solidFill>
                  <a:srgbClr val="EF5024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Open Sans" panose="020B0606030504020204" pitchFamily="34" charset="0"/>
              </a:rPr>
              <a:t>GÜNCEL SEVKİYATLAR</a:t>
            </a:r>
            <a:endParaRPr lang="en-IN" b="1" dirty="0">
              <a:solidFill>
                <a:srgbClr val="EF5024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Open Sans" panose="020B0606030504020204" pitchFamily="34" charset="0"/>
            </a:endParaRPr>
          </a:p>
        </p:txBody>
      </p:sp>
      <p:sp>
        <p:nvSpPr>
          <p:cNvPr id="91" name="TextBox 90"/>
          <p:cNvSpPr txBox="1"/>
          <p:nvPr/>
        </p:nvSpPr>
        <p:spPr>
          <a:xfrm>
            <a:off x="2508269" y="5053609"/>
            <a:ext cx="20637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>
                <a:solidFill>
                  <a:srgbClr val="BE524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Open Sans" panose="020B0606030504020204" pitchFamily="34" charset="0"/>
              </a:rPr>
              <a:t>MATEMATİKSEL MODEL</a:t>
            </a:r>
            <a:endParaRPr lang="en-IN" b="1" dirty="0">
              <a:solidFill>
                <a:srgbClr val="BE524F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Open Sans" panose="020B0606030504020204" pitchFamily="34" charset="0"/>
            </a:endParaRPr>
          </a:p>
        </p:txBody>
      </p:sp>
      <p:sp>
        <p:nvSpPr>
          <p:cNvPr id="92" name="TextBox 91"/>
          <p:cNvSpPr txBox="1"/>
          <p:nvPr/>
        </p:nvSpPr>
        <p:spPr>
          <a:xfrm>
            <a:off x="4737413" y="5041047"/>
            <a:ext cx="14798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>
                <a:solidFill>
                  <a:srgbClr val="9A187A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Open Sans" panose="020B0606030504020204" pitchFamily="34" charset="0"/>
              </a:rPr>
              <a:t>SEZGİSEL YAKLAŞIM</a:t>
            </a:r>
            <a:endParaRPr lang="en-IN" b="1" dirty="0">
              <a:solidFill>
                <a:srgbClr val="9A187A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Open Sans" panose="020B0606030504020204" pitchFamily="34" charset="0"/>
            </a:endParaRPr>
          </a:p>
        </p:txBody>
      </p:sp>
      <p:sp>
        <p:nvSpPr>
          <p:cNvPr id="93" name="TextBox 92"/>
          <p:cNvSpPr txBox="1"/>
          <p:nvPr/>
        </p:nvSpPr>
        <p:spPr>
          <a:xfrm>
            <a:off x="6515917" y="5041047"/>
            <a:ext cx="18113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>
                <a:solidFill>
                  <a:srgbClr val="3E7AAC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Open Sans" panose="020B0606030504020204" pitchFamily="34" charset="0"/>
              </a:rPr>
              <a:t>UYGULAMA  RAPORLAMA</a:t>
            </a:r>
            <a:endParaRPr lang="en-IN" b="1" dirty="0">
              <a:solidFill>
                <a:srgbClr val="3E7AAC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Open Sans" panose="020B0606030504020204" pitchFamily="34" charset="0"/>
            </a:endParaRPr>
          </a:p>
        </p:txBody>
      </p:sp>
      <p:sp>
        <p:nvSpPr>
          <p:cNvPr id="95" name="TextBox 94"/>
          <p:cNvSpPr txBox="1"/>
          <p:nvPr/>
        </p:nvSpPr>
        <p:spPr>
          <a:xfrm>
            <a:off x="789854" y="5657278"/>
            <a:ext cx="16355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Open Sans Light" panose="020B0306030504020204" pitchFamily="34" charset="0"/>
              </a:rPr>
              <a:t>Verilerin analizi</a:t>
            </a:r>
            <a:endParaRPr lang="en-IN" sz="1600" dirty="0">
              <a:solidFill>
                <a:schemeClr val="tx1">
                  <a:lumMod val="50000"/>
                  <a:lumOff val="50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Open Sans Light" panose="020B0306030504020204" pitchFamily="34" charset="0"/>
            </a:endParaRPr>
          </a:p>
        </p:txBody>
      </p:sp>
      <p:sp>
        <p:nvSpPr>
          <p:cNvPr id="96" name="TextBox 95"/>
          <p:cNvSpPr txBox="1"/>
          <p:nvPr/>
        </p:nvSpPr>
        <p:spPr>
          <a:xfrm>
            <a:off x="2832116" y="5657635"/>
            <a:ext cx="14798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Open Sans Light" panose="020B0306030504020204" pitchFamily="34" charset="0"/>
              </a:rPr>
              <a:t>IBM CPLEX</a:t>
            </a:r>
          </a:p>
          <a:p>
            <a:pPr algn="ctr"/>
            <a:r>
              <a:rPr lang="tr-TR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Open Sans Light" panose="020B0306030504020204" pitchFamily="34" charset="0"/>
              </a:rPr>
              <a:t>En iyi sonuç</a:t>
            </a:r>
            <a:endParaRPr lang="en-IN" sz="1600" dirty="0">
              <a:solidFill>
                <a:schemeClr val="tx1">
                  <a:lumMod val="50000"/>
                  <a:lumOff val="50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Open Sans Light" panose="020B0306030504020204" pitchFamily="34" charset="0"/>
            </a:endParaRPr>
          </a:p>
        </p:txBody>
      </p:sp>
      <p:sp>
        <p:nvSpPr>
          <p:cNvPr id="97" name="TextBox 96"/>
          <p:cNvSpPr txBox="1"/>
          <p:nvPr/>
        </p:nvSpPr>
        <p:spPr>
          <a:xfrm>
            <a:off x="4783334" y="5657278"/>
            <a:ext cx="14798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Open Sans Light" panose="020B0306030504020204" pitchFamily="34" charset="0"/>
              </a:rPr>
              <a:t>Genetik Algoritma</a:t>
            </a:r>
            <a:endParaRPr lang="en-IN" sz="1600" dirty="0">
              <a:solidFill>
                <a:schemeClr val="tx1">
                  <a:lumMod val="50000"/>
                  <a:lumOff val="50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Open Sans Light" panose="020B0306030504020204" pitchFamily="34" charset="0"/>
            </a:endParaRPr>
          </a:p>
        </p:txBody>
      </p:sp>
      <p:sp>
        <p:nvSpPr>
          <p:cNvPr id="98" name="TextBox 97"/>
          <p:cNvSpPr txBox="1"/>
          <p:nvPr/>
        </p:nvSpPr>
        <p:spPr>
          <a:xfrm>
            <a:off x="6734552" y="5657278"/>
            <a:ext cx="14798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Open Sans Light" panose="020B0306030504020204" pitchFamily="34" charset="0"/>
              </a:rPr>
              <a:t>Raporlama</a:t>
            </a:r>
            <a:endParaRPr lang="en-IN" sz="1600" dirty="0">
              <a:solidFill>
                <a:schemeClr val="tx1">
                  <a:lumMod val="50000"/>
                  <a:lumOff val="50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Open Sans Light" panose="020B0306030504020204" pitchFamily="34" charset="0"/>
            </a:endParaRPr>
          </a:p>
        </p:txBody>
      </p:sp>
      <p:grpSp>
        <p:nvGrpSpPr>
          <p:cNvPr id="2056" name="Group 2055"/>
          <p:cNvGrpSpPr/>
          <p:nvPr/>
        </p:nvGrpSpPr>
        <p:grpSpPr>
          <a:xfrm>
            <a:off x="344356" y="1880831"/>
            <a:ext cx="8339624" cy="3018973"/>
            <a:chOff x="344356" y="1880831"/>
            <a:chExt cx="8339624" cy="3018973"/>
          </a:xfrm>
        </p:grpSpPr>
        <p:grpSp>
          <p:nvGrpSpPr>
            <p:cNvPr id="103" name="Group 102"/>
            <p:cNvGrpSpPr/>
            <p:nvPr/>
          </p:nvGrpSpPr>
          <p:grpSpPr>
            <a:xfrm>
              <a:off x="344356" y="1880831"/>
              <a:ext cx="8339624" cy="3018973"/>
              <a:chOff x="344356" y="1880831"/>
              <a:chExt cx="8339624" cy="3018973"/>
            </a:xfrm>
          </p:grpSpPr>
          <p:grpSp>
            <p:nvGrpSpPr>
              <p:cNvPr id="62" name="Group 61"/>
              <p:cNvGrpSpPr/>
              <p:nvPr/>
            </p:nvGrpSpPr>
            <p:grpSpPr>
              <a:xfrm>
                <a:off x="344356" y="1880831"/>
                <a:ext cx="8339624" cy="3018973"/>
                <a:chOff x="459141" y="1364775"/>
                <a:chExt cx="9147703" cy="3311499"/>
              </a:xfrm>
            </p:grpSpPr>
            <p:sp>
              <p:nvSpPr>
                <p:cNvPr id="63" name="Freeform: Shape 41"/>
                <p:cNvSpPr/>
                <p:nvPr/>
              </p:nvSpPr>
              <p:spPr>
                <a:xfrm>
                  <a:off x="562906" y="1364775"/>
                  <a:ext cx="8945260" cy="2578838"/>
                </a:xfrm>
                <a:custGeom>
                  <a:avLst/>
                  <a:gdLst>
                    <a:gd name="connsiteX0" fmla="*/ 1116000 w 9577855"/>
                    <a:gd name="connsiteY0" fmla="*/ 0 h 2232000"/>
                    <a:gd name="connsiteX1" fmla="*/ 1116000 w 9577855"/>
                    <a:gd name="connsiteY1" fmla="*/ 395979 h 2232000"/>
                    <a:gd name="connsiteX2" fmla="*/ 395978 w 9577855"/>
                    <a:gd name="connsiteY2" fmla="*/ 1116000 h 2232000"/>
                    <a:gd name="connsiteX3" fmla="*/ 1116000 w 9577855"/>
                    <a:gd name="connsiteY3" fmla="*/ 1836021 h 2232000"/>
                    <a:gd name="connsiteX4" fmla="*/ 1821392 w 9577855"/>
                    <a:gd name="connsiteY4" fmla="*/ 1261110 h 2232000"/>
                    <a:gd name="connsiteX5" fmla="*/ 1835903 w 9577855"/>
                    <a:gd name="connsiteY5" fmla="*/ 1117164 h 2232000"/>
                    <a:gd name="connsiteX6" fmla="*/ 1834504 w 9577855"/>
                    <a:gd name="connsiteY6" fmla="*/ 1117164 h 2232000"/>
                    <a:gd name="connsiteX7" fmla="*/ 1834445 w 9577855"/>
                    <a:gd name="connsiteY7" fmla="*/ 1116000 h 2232000"/>
                    <a:gd name="connsiteX8" fmla="*/ 2950445 w 9577855"/>
                    <a:gd name="connsiteY8" fmla="*/ 0 h 2232000"/>
                    <a:gd name="connsiteX9" fmla="*/ 4066445 w 9577855"/>
                    <a:gd name="connsiteY9" fmla="*/ 1116000 h 2232000"/>
                    <a:gd name="connsiteX10" fmla="*/ 4068906 w 9577855"/>
                    <a:gd name="connsiteY10" fmla="*/ 1116000 h 2232000"/>
                    <a:gd name="connsiteX11" fmla="*/ 4788927 w 9577855"/>
                    <a:gd name="connsiteY11" fmla="*/ 1836021 h 2232000"/>
                    <a:gd name="connsiteX12" fmla="*/ 5508948 w 9577855"/>
                    <a:gd name="connsiteY12" fmla="*/ 1116000 h 2232000"/>
                    <a:gd name="connsiteX13" fmla="*/ 5510178 w 9577855"/>
                    <a:gd name="connsiteY13" fmla="*/ 1116000 h 2232000"/>
                    <a:gd name="connsiteX14" fmla="*/ 6626178 w 9577855"/>
                    <a:gd name="connsiteY14" fmla="*/ 0 h 2232000"/>
                    <a:gd name="connsiteX15" fmla="*/ 7742178 w 9577855"/>
                    <a:gd name="connsiteY15" fmla="*/ 1116000 h 2232000"/>
                    <a:gd name="connsiteX16" fmla="*/ 7742119 w 9577855"/>
                    <a:gd name="connsiteY16" fmla="*/ 1117164 h 2232000"/>
                    <a:gd name="connsiteX17" fmla="*/ 7741951 w 9577855"/>
                    <a:gd name="connsiteY17" fmla="*/ 1117164 h 2232000"/>
                    <a:gd name="connsiteX18" fmla="*/ 7756462 w 9577855"/>
                    <a:gd name="connsiteY18" fmla="*/ 1261110 h 2232000"/>
                    <a:gd name="connsiteX19" fmla="*/ 8461855 w 9577855"/>
                    <a:gd name="connsiteY19" fmla="*/ 1836021 h 2232000"/>
                    <a:gd name="connsiteX20" fmla="*/ 9181876 w 9577855"/>
                    <a:gd name="connsiteY20" fmla="*/ 1116000 h 2232000"/>
                    <a:gd name="connsiteX21" fmla="*/ 9577855 w 9577855"/>
                    <a:gd name="connsiteY21" fmla="*/ 1116000 h 2232000"/>
                    <a:gd name="connsiteX22" fmla="*/ 8461855 w 9577855"/>
                    <a:gd name="connsiteY22" fmla="*/ 2232000 h 2232000"/>
                    <a:gd name="connsiteX23" fmla="*/ 7345855 w 9577855"/>
                    <a:gd name="connsiteY23" fmla="*/ 1116000 h 2232000"/>
                    <a:gd name="connsiteX24" fmla="*/ 7346199 w 9577855"/>
                    <a:gd name="connsiteY24" fmla="*/ 1116000 h 2232000"/>
                    <a:gd name="connsiteX25" fmla="*/ 6626178 w 9577855"/>
                    <a:gd name="connsiteY25" fmla="*/ 395979 h 2232000"/>
                    <a:gd name="connsiteX26" fmla="*/ 5906157 w 9577855"/>
                    <a:gd name="connsiteY26" fmla="*/ 1116000 h 2232000"/>
                    <a:gd name="connsiteX27" fmla="*/ 5906216 w 9577855"/>
                    <a:gd name="connsiteY27" fmla="*/ 1117164 h 2232000"/>
                    <a:gd name="connsiteX28" fmla="*/ 5904810 w 9577855"/>
                    <a:gd name="connsiteY28" fmla="*/ 1117164 h 2232000"/>
                    <a:gd name="connsiteX29" fmla="*/ 5882254 w 9577855"/>
                    <a:gd name="connsiteY29" fmla="*/ 1340913 h 2232000"/>
                    <a:gd name="connsiteX30" fmla="*/ 4788927 w 9577855"/>
                    <a:gd name="connsiteY30" fmla="*/ 2232000 h 2232000"/>
                    <a:gd name="connsiteX31" fmla="*/ 3695600 w 9577855"/>
                    <a:gd name="connsiteY31" fmla="*/ 1340913 h 2232000"/>
                    <a:gd name="connsiteX32" fmla="*/ 3673045 w 9577855"/>
                    <a:gd name="connsiteY32" fmla="*/ 1117164 h 2232000"/>
                    <a:gd name="connsiteX33" fmla="*/ 3670407 w 9577855"/>
                    <a:gd name="connsiteY33" fmla="*/ 1117164 h 2232000"/>
                    <a:gd name="connsiteX34" fmla="*/ 3670466 w 9577855"/>
                    <a:gd name="connsiteY34" fmla="*/ 1116000 h 2232000"/>
                    <a:gd name="connsiteX35" fmla="*/ 2950445 w 9577855"/>
                    <a:gd name="connsiteY35" fmla="*/ 395979 h 2232000"/>
                    <a:gd name="connsiteX36" fmla="*/ 2230425 w 9577855"/>
                    <a:gd name="connsiteY36" fmla="*/ 1116000 h 2232000"/>
                    <a:gd name="connsiteX37" fmla="*/ 2231999 w 9577855"/>
                    <a:gd name="connsiteY37" fmla="*/ 1116000 h 2232000"/>
                    <a:gd name="connsiteX38" fmla="*/ 1116000 w 9577855"/>
                    <a:gd name="connsiteY38" fmla="*/ 2232000 h 2232000"/>
                    <a:gd name="connsiteX39" fmla="*/ 0 w 9577855"/>
                    <a:gd name="connsiteY39" fmla="*/ 1116000 h 2232000"/>
                    <a:gd name="connsiteX40" fmla="*/ 1116000 w 9577855"/>
                    <a:gd name="connsiteY40" fmla="*/ 0 h 2232000"/>
                    <a:gd name="connsiteX0" fmla="*/ 1116000 w 9577855"/>
                    <a:gd name="connsiteY0" fmla="*/ 0 h 2232000"/>
                    <a:gd name="connsiteX1" fmla="*/ 1116000 w 9577855"/>
                    <a:gd name="connsiteY1" fmla="*/ 395979 h 2232000"/>
                    <a:gd name="connsiteX2" fmla="*/ 395978 w 9577855"/>
                    <a:gd name="connsiteY2" fmla="*/ 1116000 h 2232000"/>
                    <a:gd name="connsiteX3" fmla="*/ 1116000 w 9577855"/>
                    <a:gd name="connsiteY3" fmla="*/ 1836021 h 2232000"/>
                    <a:gd name="connsiteX4" fmla="*/ 1821392 w 9577855"/>
                    <a:gd name="connsiteY4" fmla="*/ 1261110 h 2232000"/>
                    <a:gd name="connsiteX5" fmla="*/ 1835903 w 9577855"/>
                    <a:gd name="connsiteY5" fmla="*/ 1117164 h 2232000"/>
                    <a:gd name="connsiteX6" fmla="*/ 1834504 w 9577855"/>
                    <a:gd name="connsiteY6" fmla="*/ 1117164 h 2232000"/>
                    <a:gd name="connsiteX7" fmla="*/ 1834445 w 9577855"/>
                    <a:gd name="connsiteY7" fmla="*/ 1116000 h 2232000"/>
                    <a:gd name="connsiteX8" fmla="*/ 2950445 w 9577855"/>
                    <a:gd name="connsiteY8" fmla="*/ 0 h 2232000"/>
                    <a:gd name="connsiteX9" fmla="*/ 4066445 w 9577855"/>
                    <a:gd name="connsiteY9" fmla="*/ 1116000 h 2232000"/>
                    <a:gd name="connsiteX10" fmla="*/ 4068906 w 9577855"/>
                    <a:gd name="connsiteY10" fmla="*/ 1116000 h 2232000"/>
                    <a:gd name="connsiteX11" fmla="*/ 4788927 w 9577855"/>
                    <a:gd name="connsiteY11" fmla="*/ 1836021 h 2232000"/>
                    <a:gd name="connsiteX12" fmla="*/ 5508948 w 9577855"/>
                    <a:gd name="connsiteY12" fmla="*/ 1116000 h 2232000"/>
                    <a:gd name="connsiteX13" fmla="*/ 5510178 w 9577855"/>
                    <a:gd name="connsiteY13" fmla="*/ 1116000 h 2232000"/>
                    <a:gd name="connsiteX14" fmla="*/ 6626178 w 9577855"/>
                    <a:gd name="connsiteY14" fmla="*/ 0 h 2232000"/>
                    <a:gd name="connsiteX15" fmla="*/ 7742178 w 9577855"/>
                    <a:gd name="connsiteY15" fmla="*/ 1116000 h 2232000"/>
                    <a:gd name="connsiteX16" fmla="*/ 7742119 w 9577855"/>
                    <a:gd name="connsiteY16" fmla="*/ 1117164 h 2232000"/>
                    <a:gd name="connsiteX17" fmla="*/ 7741951 w 9577855"/>
                    <a:gd name="connsiteY17" fmla="*/ 1117164 h 2232000"/>
                    <a:gd name="connsiteX18" fmla="*/ 7756462 w 9577855"/>
                    <a:gd name="connsiteY18" fmla="*/ 1261110 h 2232000"/>
                    <a:gd name="connsiteX19" fmla="*/ 8461855 w 9577855"/>
                    <a:gd name="connsiteY19" fmla="*/ 1836021 h 2232000"/>
                    <a:gd name="connsiteX20" fmla="*/ 9577855 w 9577855"/>
                    <a:gd name="connsiteY20" fmla="*/ 1116000 h 2232000"/>
                    <a:gd name="connsiteX21" fmla="*/ 8461855 w 9577855"/>
                    <a:gd name="connsiteY21" fmla="*/ 2232000 h 2232000"/>
                    <a:gd name="connsiteX22" fmla="*/ 7345855 w 9577855"/>
                    <a:gd name="connsiteY22" fmla="*/ 1116000 h 2232000"/>
                    <a:gd name="connsiteX23" fmla="*/ 7346199 w 9577855"/>
                    <a:gd name="connsiteY23" fmla="*/ 1116000 h 2232000"/>
                    <a:gd name="connsiteX24" fmla="*/ 6626178 w 9577855"/>
                    <a:gd name="connsiteY24" fmla="*/ 395979 h 2232000"/>
                    <a:gd name="connsiteX25" fmla="*/ 5906157 w 9577855"/>
                    <a:gd name="connsiteY25" fmla="*/ 1116000 h 2232000"/>
                    <a:gd name="connsiteX26" fmla="*/ 5906216 w 9577855"/>
                    <a:gd name="connsiteY26" fmla="*/ 1117164 h 2232000"/>
                    <a:gd name="connsiteX27" fmla="*/ 5904810 w 9577855"/>
                    <a:gd name="connsiteY27" fmla="*/ 1117164 h 2232000"/>
                    <a:gd name="connsiteX28" fmla="*/ 5882254 w 9577855"/>
                    <a:gd name="connsiteY28" fmla="*/ 1340913 h 2232000"/>
                    <a:gd name="connsiteX29" fmla="*/ 4788927 w 9577855"/>
                    <a:gd name="connsiteY29" fmla="*/ 2232000 h 2232000"/>
                    <a:gd name="connsiteX30" fmla="*/ 3695600 w 9577855"/>
                    <a:gd name="connsiteY30" fmla="*/ 1340913 h 2232000"/>
                    <a:gd name="connsiteX31" fmla="*/ 3673045 w 9577855"/>
                    <a:gd name="connsiteY31" fmla="*/ 1117164 h 2232000"/>
                    <a:gd name="connsiteX32" fmla="*/ 3670407 w 9577855"/>
                    <a:gd name="connsiteY32" fmla="*/ 1117164 h 2232000"/>
                    <a:gd name="connsiteX33" fmla="*/ 3670466 w 9577855"/>
                    <a:gd name="connsiteY33" fmla="*/ 1116000 h 2232000"/>
                    <a:gd name="connsiteX34" fmla="*/ 2950445 w 9577855"/>
                    <a:gd name="connsiteY34" fmla="*/ 395979 h 2232000"/>
                    <a:gd name="connsiteX35" fmla="*/ 2230425 w 9577855"/>
                    <a:gd name="connsiteY35" fmla="*/ 1116000 h 2232000"/>
                    <a:gd name="connsiteX36" fmla="*/ 2231999 w 9577855"/>
                    <a:gd name="connsiteY36" fmla="*/ 1116000 h 2232000"/>
                    <a:gd name="connsiteX37" fmla="*/ 1116000 w 9577855"/>
                    <a:gd name="connsiteY37" fmla="*/ 2232000 h 2232000"/>
                    <a:gd name="connsiteX38" fmla="*/ 0 w 9577855"/>
                    <a:gd name="connsiteY38" fmla="*/ 1116000 h 2232000"/>
                    <a:gd name="connsiteX39" fmla="*/ 1116000 w 9577855"/>
                    <a:gd name="connsiteY39" fmla="*/ 0 h 2232000"/>
                    <a:gd name="connsiteX0" fmla="*/ 1116000 w 8577103"/>
                    <a:gd name="connsiteY0" fmla="*/ 0 h 2256348"/>
                    <a:gd name="connsiteX1" fmla="*/ 1116000 w 8577103"/>
                    <a:gd name="connsiteY1" fmla="*/ 395979 h 2256348"/>
                    <a:gd name="connsiteX2" fmla="*/ 395978 w 8577103"/>
                    <a:gd name="connsiteY2" fmla="*/ 1116000 h 2256348"/>
                    <a:gd name="connsiteX3" fmla="*/ 1116000 w 8577103"/>
                    <a:gd name="connsiteY3" fmla="*/ 1836021 h 2256348"/>
                    <a:gd name="connsiteX4" fmla="*/ 1821392 w 8577103"/>
                    <a:gd name="connsiteY4" fmla="*/ 1261110 h 2256348"/>
                    <a:gd name="connsiteX5" fmla="*/ 1835903 w 8577103"/>
                    <a:gd name="connsiteY5" fmla="*/ 1117164 h 2256348"/>
                    <a:gd name="connsiteX6" fmla="*/ 1834504 w 8577103"/>
                    <a:gd name="connsiteY6" fmla="*/ 1117164 h 2256348"/>
                    <a:gd name="connsiteX7" fmla="*/ 1834445 w 8577103"/>
                    <a:gd name="connsiteY7" fmla="*/ 1116000 h 2256348"/>
                    <a:gd name="connsiteX8" fmla="*/ 2950445 w 8577103"/>
                    <a:gd name="connsiteY8" fmla="*/ 0 h 2256348"/>
                    <a:gd name="connsiteX9" fmla="*/ 4066445 w 8577103"/>
                    <a:gd name="connsiteY9" fmla="*/ 1116000 h 2256348"/>
                    <a:gd name="connsiteX10" fmla="*/ 4068906 w 8577103"/>
                    <a:gd name="connsiteY10" fmla="*/ 1116000 h 2256348"/>
                    <a:gd name="connsiteX11" fmla="*/ 4788927 w 8577103"/>
                    <a:gd name="connsiteY11" fmla="*/ 1836021 h 2256348"/>
                    <a:gd name="connsiteX12" fmla="*/ 5508948 w 8577103"/>
                    <a:gd name="connsiteY12" fmla="*/ 1116000 h 2256348"/>
                    <a:gd name="connsiteX13" fmla="*/ 5510178 w 8577103"/>
                    <a:gd name="connsiteY13" fmla="*/ 1116000 h 2256348"/>
                    <a:gd name="connsiteX14" fmla="*/ 6626178 w 8577103"/>
                    <a:gd name="connsiteY14" fmla="*/ 0 h 2256348"/>
                    <a:gd name="connsiteX15" fmla="*/ 7742178 w 8577103"/>
                    <a:gd name="connsiteY15" fmla="*/ 1116000 h 2256348"/>
                    <a:gd name="connsiteX16" fmla="*/ 7742119 w 8577103"/>
                    <a:gd name="connsiteY16" fmla="*/ 1117164 h 2256348"/>
                    <a:gd name="connsiteX17" fmla="*/ 7741951 w 8577103"/>
                    <a:gd name="connsiteY17" fmla="*/ 1117164 h 2256348"/>
                    <a:gd name="connsiteX18" fmla="*/ 7756462 w 8577103"/>
                    <a:gd name="connsiteY18" fmla="*/ 1261110 h 2256348"/>
                    <a:gd name="connsiteX19" fmla="*/ 8461855 w 8577103"/>
                    <a:gd name="connsiteY19" fmla="*/ 1836021 h 2256348"/>
                    <a:gd name="connsiteX20" fmla="*/ 8461855 w 8577103"/>
                    <a:gd name="connsiteY20" fmla="*/ 2232000 h 2256348"/>
                    <a:gd name="connsiteX21" fmla="*/ 7345855 w 8577103"/>
                    <a:gd name="connsiteY21" fmla="*/ 1116000 h 2256348"/>
                    <a:gd name="connsiteX22" fmla="*/ 7346199 w 8577103"/>
                    <a:gd name="connsiteY22" fmla="*/ 1116000 h 2256348"/>
                    <a:gd name="connsiteX23" fmla="*/ 6626178 w 8577103"/>
                    <a:gd name="connsiteY23" fmla="*/ 395979 h 2256348"/>
                    <a:gd name="connsiteX24" fmla="*/ 5906157 w 8577103"/>
                    <a:gd name="connsiteY24" fmla="*/ 1116000 h 2256348"/>
                    <a:gd name="connsiteX25" fmla="*/ 5906216 w 8577103"/>
                    <a:gd name="connsiteY25" fmla="*/ 1117164 h 2256348"/>
                    <a:gd name="connsiteX26" fmla="*/ 5904810 w 8577103"/>
                    <a:gd name="connsiteY26" fmla="*/ 1117164 h 2256348"/>
                    <a:gd name="connsiteX27" fmla="*/ 5882254 w 8577103"/>
                    <a:gd name="connsiteY27" fmla="*/ 1340913 h 2256348"/>
                    <a:gd name="connsiteX28" fmla="*/ 4788927 w 8577103"/>
                    <a:gd name="connsiteY28" fmla="*/ 2232000 h 2256348"/>
                    <a:gd name="connsiteX29" fmla="*/ 3695600 w 8577103"/>
                    <a:gd name="connsiteY29" fmla="*/ 1340913 h 2256348"/>
                    <a:gd name="connsiteX30" fmla="*/ 3673045 w 8577103"/>
                    <a:gd name="connsiteY30" fmla="*/ 1117164 h 2256348"/>
                    <a:gd name="connsiteX31" fmla="*/ 3670407 w 8577103"/>
                    <a:gd name="connsiteY31" fmla="*/ 1117164 h 2256348"/>
                    <a:gd name="connsiteX32" fmla="*/ 3670466 w 8577103"/>
                    <a:gd name="connsiteY32" fmla="*/ 1116000 h 2256348"/>
                    <a:gd name="connsiteX33" fmla="*/ 2950445 w 8577103"/>
                    <a:gd name="connsiteY33" fmla="*/ 395979 h 2256348"/>
                    <a:gd name="connsiteX34" fmla="*/ 2230425 w 8577103"/>
                    <a:gd name="connsiteY34" fmla="*/ 1116000 h 2256348"/>
                    <a:gd name="connsiteX35" fmla="*/ 2231999 w 8577103"/>
                    <a:gd name="connsiteY35" fmla="*/ 1116000 h 2256348"/>
                    <a:gd name="connsiteX36" fmla="*/ 1116000 w 8577103"/>
                    <a:gd name="connsiteY36" fmla="*/ 2232000 h 2256348"/>
                    <a:gd name="connsiteX37" fmla="*/ 0 w 8577103"/>
                    <a:gd name="connsiteY37" fmla="*/ 1116000 h 2256348"/>
                    <a:gd name="connsiteX38" fmla="*/ 1116000 w 8577103"/>
                    <a:gd name="connsiteY38" fmla="*/ 0 h 2256348"/>
                    <a:gd name="connsiteX0" fmla="*/ 1116000 w 8466861"/>
                    <a:gd name="connsiteY0" fmla="*/ 0 h 2232530"/>
                    <a:gd name="connsiteX1" fmla="*/ 1116000 w 8466861"/>
                    <a:gd name="connsiteY1" fmla="*/ 395979 h 2232530"/>
                    <a:gd name="connsiteX2" fmla="*/ 395978 w 8466861"/>
                    <a:gd name="connsiteY2" fmla="*/ 1116000 h 2232530"/>
                    <a:gd name="connsiteX3" fmla="*/ 1116000 w 8466861"/>
                    <a:gd name="connsiteY3" fmla="*/ 1836021 h 2232530"/>
                    <a:gd name="connsiteX4" fmla="*/ 1821392 w 8466861"/>
                    <a:gd name="connsiteY4" fmla="*/ 1261110 h 2232530"/>
                    <a:gd name="connsiteX5" fmla="*/ 1835903 w 8466861"/>
                    <a:gd name="connsiteY5" fmla="*/ 1117164 h 2232530"/>
                    <a:gd name="connsiteX6" fmla="*/ 1834504 w 8466861"/>
                    <a:gd name="connsiteY6" fmla="*/ 1117164 h 2232530"/>
                    <a:gd name="connsiteX7" fmla="*/ 1834445 w 8466861"/>
                    <a:gd name="connsiteY7" fmla="*/ 1116000 h 2232530"/>
                    <a:gd name="connsiteX8" fmla="*/ 2950445 w 8466861"/>
                    <a:gd name="connsiteY8" fmla="*/ 0 h 2232530"/>
                    <a:gd name="connsiteX9" fmla="*/ 4066445 w 8466861"/>
                    <a:gd name="connsiteY9" fmla="*/ 1116000 h 2232530"/>
                    <a:gd name="connsiteX10" fmla="*/ 4068906 w 8466861"/>
                    <a:gd name="connsiteY10" fmla="*/ 1116000 h 2232530"/>
                    <a:gd name="connsiteX11" fmla="*/ 4788927 w 8466861"/>
                    <a:gd name="connsiteY11" fmla="*/ 1836021 h 2232530"/>
                    <a:gd name="connsiteX12" fmla="*/ 5508948 w 8466861"/>
                    <a:gd name="connsiteY12" fmla="*/ 1116000 h 2232530"/>
                    <a:gd name="connsiteX13" fmla="*/ 5510178 w 8466861"/>
                    <a:gd name="connsiteY13" fmla="*/ 1116000 h 2232530"/>
                    <a:gd name="connsiteX14" fmla="*/ 6626178 w 8466861"/>
                    <a:gd name="connsiteY14" fmla="*/ 0 h 2232530"/>
                    <a:gd name="connsiteX15" fmla="*/ 7742178 w 8466861"/>
                    <a:gd name="connsiteY15" fmla="*/ 1116000 h 2232530"/>
                    <a:gd name="connsiteX16" fmla="*/ 7742119 w 8466861"/>
                    <a:gd name="connsiteY16" fmla="*/ 1117164 h 2232530"/>
                    <a:gd name="connsiteX17" fmla="*/ 7741951 w 8466861"/>
                    <a:gd name="connsiteY17" fmla="*/ 1117164 h 2232530"/>
                    <a:gd name="connsiteX18" fmla="*/ 7756462 w 8466861"/>
                    <a:gd name="connsiteY18" fmla="*/ 1261110 h 2232530"/>
                    <a:gd name="connsiteX19" fmla="*/ 8461855 w 8466861"/>
                    <a:gd name="connsiteY19" fmla="*/ 2232000 h 2232530"/>
                    <a:gd name="connsiteX20" fmla="*/ 7345855 w 8466861"/>
                    <a:gd name="connsiteY20" fmla="*/ 1116000 h 2232530"/>
                    <a:gd name="connsiteX21" fmla="*/ 7346199 w 8466861"/>
                    <a:gd name="connsiteY21" fmla="*/ 1116000 h 2232530"/>
                    <a:gd name="connsiteX22" fmla="*/ 6626178 w 8466861"/>
                    <a:gd name="connsiteY22" fmla="*/ 395979 h 2232530"/>
                    <a:gd name="connsiteX23" fmla="*/ 5906157 w 8466861"/>
                    <a:gd name="connsiteY23" fmla="*/ 1116000 h 2232530"/>
                    <a:gd name="connsiteX24" fmla="*/ 5906216 w 8466861"/>
                    <a:gd name="connsiteY24" fmla="*/ 1117164 h 2232530"/>
                    <a:gd name="connsiteX25" fmla="*/ 5904810 w 8466861"/>
                    <a:gd name="connsiteY25" fmla="*/ 1117164 h 2232530"/>
                    <a:gd name="connsiteX26" fmla="*/ 5882254 w 8466861"/>
                    <a:gd name="connsiteY26" fmla="*/ 1340913 h 2232530"/>
                    <a:gd name="connsiteX27" fmla="*/ 4788927 w 8466861"/>
                    <a:gd name="connsiteY27" fmla="*/ 2232000 h 2232530"/>
                    <a:gd name="connsiteX28" fmla="*/ 3695600 w 8466861"/>
                    <a:gd name="connsiteY28" fmla="*/ 1340913 h 2232530"/>
                    <a:gd name="connsiteX29" fmla="*/ 3673045 w 8466861"/>
                    <a:gd name="connsiteY29" fmla="*/ 1117164 h 2232530"/>
                    <a:gd name="connsiteX30" fmla="*/ 3670407 w 8466861"/>
                    <a:gd name="connsiteY30" fmla="*/ 1117164 h 2232530"/>
                    <a:gd name="connsiteX31" fmla="*/ 3670466 w 8466861"/>
                    <a:gd name="connsiteY31" fmla="*/ 1116000 h 2232530"/>
                    <a:gd name="connsiteX32" fmla="*/ 2950445 w 8466861"/>
                    <a:gd name="connsiteY32" fmla="*/ 395979 h 2232530"/>
                    <a:gd name="connsiteX33" fmla="*/ 2230425 w 8466861"/>
                    <a:gd name="connsiteY33" fmla="*/ 1116000 h 2232530"/>
                    <a:gd name="connsiteX34" fmla="*/ 2231999 w 8466861"/>
                    <a:gd name="connsiteY34" fmla="*/ 1116000 h 2232530"/>
                    <a:gd name="connsiteX35" fmla="*/ 1116000 w 8466861"/>
                    <a:gd name="connsiteY35" fmla="*/ 2232000 h 2232530"/>
                    <a:gd name="connsiteX36" fmla="*/ 0 w 8466861"/>
                    <a:gd name="connsiteY36" fmla="*/ 1116000 h 2232530"/>
                    <a:gd name="connsiteX37" fmla="*/ 1116000 w 8466861"/>
                    <a:gd name="connsiteY37" fmla="*/ 0 h 2232530"/>
                    <a:gd name="connsiteX0" fmla="*/ 1116000 w 7756461"/>
                    <a:gd name="connsiteY0" fmla="*/ 0 h 2232000"/>
                    <a:gd name="connsiteX1" fmla="*/ 1116000 w 7756461"/>
                    <a:gd name="connsiteY1" fmla="*/ 395979 h 2232000"/>
                    <a:gd name="connsiteX2" fmla="*/ 395978 w 7756461"/>
                    <a:gd name="connsiteY2" fmla="*/ 1116000 h 2232000"/>
                    <a:gd name="connsiteX3" fmla="*/ 1116000 w 7756461"/>
                    <a:gd name="connsiteY3" fmla="*/ 1836021 h 2232000"/>
                    <a:gd name="connsiteX4" fmla="*/ 1821392 w 7756461"/>
                    <a:gd name="connsiteY4" fmla="*/ 1261110 h 2232000"/>
                    <a:gd name="connsiteX5" fmla="*/ 1835903 w 7756461"/>
                    <a:gd name="connsiteY5" fmla="*/ 1117164 h 2232000"/>
                    <a:gd name="connsiteX6" fmla="*/ 1834504 w 7756461"/>
                    <a:gd name="connsiteY6" fmla="*/ 1117164 h 2232000"/>
                    <a:gd name="connsiteX7" fmla="*/ 1834445 w 7756461"/>
                    <a:gd name="connsiteY7" fmla="*/ 1116000 h 2232000"/>
                    <a:gd name="connsiteX8" fmla="*/ 2950445 w 7756461"/>
                    <a:gd name="connsiteY8" fmla="*/ 0 h 2232000"/>
                    <a:gd name="connsiteX9" fmla="*/ 4066445 w 7756461"/>
                    <a:gd name="connsiteY9" fmla="*/ 1116000 h 2232000"/>
                    <a:gd name="connsiteX10" fmla="*/ 4068906 w 7756461"/>
                    <a:gd name="connsiteY10" fmla="*/ 1116000 h 2232000"/>
                    <a:gd name="connsiteX11" fmla="*/ 4788927 w 7756461"/>
                    <a:gd name="connsiteY11" fmla="*/ 1836021 h 2232000"/>
                    <a:gd name="connsiteX12" fmla="*/ 5508948 w 7756461"/>
                    <a:gd name="connsiteY12" fmla="*/ 1116000 h 2232000"/>
                    <a:gd name="connsiteX13" fmla="*/ 5510178 w 7756461"/>
                    <a:gd name="connsiteY13" fmla="*/ 1116000 h 2232000"/>
                    <a:gd name="connsiteX14" fmla="*/ 6626178 w 7756461"/>
                    <a:gd name="connsiteY14" fmla="*/ 0 h 2232000"/>
                    <a:gd name="connsiteX15" fmla="*/ 7742178 w 7756461"/>
                    <a:gd name="connsiteY15" fmla="*/ 1116000 h 2232000"/>
                    <a:gd name="connsiteX16" fmla="*/ 7742119 w 7756461"/>
                    <a:gd name="connsiteY16" fmla="*/ 1117164 h 2232000"/>
                    <a:gd name="connsiteX17" fmla="*/ 7741951 w 7756461"/>
                    <a:gd name="connsiteY17" fmla="*/ 1117164 h 2232000"/>
                    <a:gd name="connsiteX18" fmla="*/ 7756462 w 7756461"/>
                    <a:gd name="connsiteY18" fmla="*/ 1261110 h 2232000"/>
                    <a:gd name="connsiteX19" fmla="*/ 7345855 w 7756461"/>
                    <a:gd name="connsiteY19" fmla="*/ 1116000 h 2232000"/>
                    <a:gd name="connsiteX20" fmla="*/ 7346199 w 7756461"/>
                    <a:gd name="connsiteY20" fmla="*/ 1116000 h 2232000"/>
                    <a:gd name="connsiteX21" fmla="*/ 6626178 w 7756461"/>
                    <a:gd name="connsiteY21" fmla="*/ 395979 h 2232000"/>
                    <a:gd name="connsiteX22" fmla="*/ 5906157 w 7756461"/>
                    <a:gd name="connsiteY22" fmla="*/ 1116000 h 2232000"/>
                    <a:gd name="connsiteX23" fmla="*/ 5906216 w 7756461"/>
                    <a:gd name="connsiteY23" fmla="*/ 1117164 h 2232000"/>
                    <a:gd name="connsiteX24" fmla="*/ 5904810 w 7756461"/>
                    <a:gd name="connsiteY24" fmla="*/ 1117164 h 2232000"/>
                    <a:gd name="connsiteX25" fmla="*/ 5882254 w 7756461"/>
                    <a:gd name="connsiteY25" fmla="*/ 1340913 h 2232000"/>
                    <a:gd name="connsiteX26" fmla="*/ 4788927 w 7756461"/>
                    <a:gd name="connsiteY26" fmla="*/ 2232000 h 2232000"/>
                    <a:gd name="connsiteX27" fmla="*/ 3695600 w 7756461"/>
                    <a:gd name="connsiteY27" fmla="*/ 1340913 h 2232000"/>
                    <a:gd name="connsiteX28" fmla="*/ 3673045 w 7756461"/>
                    <a:gd name="connsiteY28" fmla="*/ 1117164 h 2232000"/>
                    <a:gd name="connsiteX29" fmla="*/ 3670407 w 7756461"/>
                    <a:gd name="connsiteY29" fmla="*/ 1117164 h 2232000"/>
                    <a:gd name="connsiteX30" fmla="*/ 3670466 w 7756461"/>
                    <a:gd name="connsiteY30" fmla="*/ 1116000 h 2232000"/>
                    <a:gd name="connsiteX31" fmla="*/ 2950445 w 7756461"/>
                    <a:gd name="connsiteY31" fmla="*/ 395979 h 2232000"/>
                    <a:gd name="connsiteX32" fmla="*/ 2230425 w 7756461"/>
                    <a:gd name="connsiteY32" fmla="*/ 1116000 h 2232000"/>
                    <a:gd name="connsiteX33" fmla="*/ 2231999 w 7756461"/>
                    <a:gd name="connsiteY33" fmla="*/ 1116000 h 2232000"/>
                    <a:gd name="connsiteX34" fmla="*/ 1116000 w 7756461"/>
                    <a:gd name="connsiteY34" fmla="*/ 2232000 h 2232000"/>
                    <a:gd name="connsiteX35" fmla="*/ 0 w 7756461"/>
                    <a:gd name="connsiteY35" fmla="*/ 1116000 h 2232000"/>
                    <a:gd name="connsiteX36" fmla="*/ 1116000 w 7756461"/>
                    <a:gd name="connsiteY36" fmla="*/ 0 h 2232000"/>
                    <a:gd name="connsiteX0" fmla="*/ 1116000 w 7742178"/>
                    <a:gd name="connsiteY0" fmla="*/ 0 h 2232000"/>
                    <a:gd name="connsiteX1" fmla="*/ 1116000 w 7742178"/>
                    <a:gd name="connsiteY1" fmla="*/ 395979 h 2232000"/>
                    <a:gd name="connsiteX2" fmla="*/ 395978 w 7742178"/>
                    <a:gd name="connsiteY2" fmla="*/ 1116000 h 2232000"/>
                    <a:gd name="connsiteX3" fmla="*/ 1116000 w 7742178"/>
                    <a:gd name="connsiteY3" fmla="*/ 1836021 h 2232000"/>
                    <a:gd name="connsiteX4" fmla="*/ 1821392 w 7742178"/>
                    <a:gd name="connsiteY4" fmla="*/ 1261110 h 2232000"/>
                    <a:gd name="connsiteX5" fmla="*/ 1835903 w 7742178"/>
                    <a:gd name="connsiteY5" fmla="*/ 1117164 h 2232000"/>
                    <a:gd name="connsiteX6" fmla="*/ 1834504 w 7742178"/>
                    <a:gd name="connsiteY6" fmla="*/ 1117164 h 2232000"/>
                    <a:gd name="connsiteX7" fmla="*/ 1834445 w 7742178"/>
                    <a:gd name="connsiteY7" fmla="*/ 1116000 h 2232000"/>
                    <a:gd name="connsiteX8" fmla="*/ 2950445 w 7742178"/>
                    <a:gd name="connsiteY8" fmla="*/ 0 h 2232000"/>
                    <a:gd name="connsiteX9" fmla="*/ 4066445 w 7742178"/>
                    <a:gd name="connsiteY9" fmla="*/ 1116000 h 2232000"/>
                    <a:gd name="connsiteX10" fmla="*/ 4068906 w 7742178"/>
                    <a:gd name="connsiteY10" fmla="*/ 1116000 h 2232000"/>
                    <a:gd name="connsiteX11" fmla="*/ 4788927 w 7742178"/>
                    <a:gd name="connsiteY11" fmla="*/ 1836021 h 2232000"/>
                    <a:gd name="connsiteX12" fmla="*/ 5508948 w 7742178"/>
                    <a:gd name="connsiteY12" fmla="*/ 1116000 h 2232000"/>
                    <a:gd name="connsiteX13" fmla="*/ 5510178 w 7742178"/>
                    <a:gd name="connsiteY13" fmla="*/ 1116000 h 2232000"/>
                    <a:gd name="connsiteX14" fmla="*/ 6626178 w 7742178"/>
                    <a:gd name="connsiteY14" fmla="*/ 0 h 2232000"/>
                    <a:gd name="connsiteX15" fmla="*/ 7742178 w 7742178"/>
                    <a:gd name="connsiteY15" fmla="*/ 1116000 h 2232000"/>
                    <a:gd name="connsiteX16" fmla="*/ 7742119 w 7742178"/>
                    <a:gd name="connsiteY16" fmla="*/ 1117164 h 2232000"/>
                    <a:gd name="connsiteX17" fmla="*/ 7741951 w 7742178"/>
                    <a:gd name="connsiteY17" fmla="*/ 1117164 h 2232000"/>
                    <a:gd name="connsiteX18" fmla="*/ 7345855 w 7742178"/>
                    <a:gd name="connsiteY18" fmla="*/ 1116000 h 2232000"/>
                    <a:gd name="connsiteX19" fmla="*/ 7346199 w 7742178"/>
                    <a:gd name="connsiteY19" fmla="*/ 1116000 h 2232000"/>
                    <a:gd name="connsiteX20" fmla="*/ 6626178 w 7742178"/>
                    <a:gd name="connsiteY20" fmla="*/ 395979 h 2232000"/>
                    <a:gd name="connsiteX21" fmla="*/ 5906157 w 7742178"/>
                    <a:gd name="connsiteY21" fmla="*/ 1116000 h 2232000"/>
                    <a:gd name="connsiteX22" fmla="*/ 5906216 w 7742178"/>
                    <a:gd name="connsiteY22" fmla="*/ 1117164 h 2232000"/>
                    <a:gd name="connsiteX23" fmla="*/ 5904810 w 7742178"/>
                    <a:gd name="connsiteY23" fmla="*/ 1117164 h 2232000"/>
                    <a:gd name="connsiteX24" fmla="*/ 5882254 w 7742178"/>
                    <a:gd name="connsiteY24" fmla="*/ 1340913 h 2232000"/>
                    <a:gd name="connsiteX25" fmla="*/ 4788927 w 7742178"/>
                    <a:gd name="connsiteY25" fmla="*/ 2232000 h 2232000"/>
                    <a:gd name="connsiteX26" fmla="*/ 3695600 w 7742178"/>
                    <a:gd name="connsiteY26" fmla="*/ 1340913 h 2232000"/>
                    <a:gd name="connsiteX27" fmla="*/ 3673045 w 7742178"/>
                    <a:gd name="connsiteY27" fmla="*/ 1117164 h 2232000"/>
                    <a:gd name="connsiteX28" fmla="*/ 3670407 w 7742178"/>
                    <a:gd name="connsiteY28" fmla="*/ 1117164 h 2232000"/>
                    <a:gd name="connsiteX29" fmla="*/ 3670466 w 7742178"/>
                    <a:gd name="connsiteY29" fmla="*/ 1116000 h 2232000"/>
                    <a:gd name="connsiteX30" fmla="*/ 2950445 w 7742178"/>
                    <a:gd name="connsiteY30" fmla="*/ 395979 h 2232000"/>
                    <a:gd name="connsiteX31" fmla="*/ 2230425 w 7742178"/>
                    <a:gd name="connsiteY31" fmla="*/ 1116000 h 2232000"/>
                    <a:gd name="connsiteX32" fmla="*/ 2231999 w 7742178"/>
                    <a:gd name="connsiteY32" fmla="*/ 1116000 h 2232000"/>
                    <a:gd name="connsiteX33" fmla="*/ 1116000 w 7742178"/>
                    <a:gd name="connsiteY33" fmla="*/ 2232000 h 2232000"/>
                    <a:gd name="connsiteX34" fmla="*/ 0 w 7742178"/>
                    <a:gd name="connsiteY34" fmla="*/ 1116000 h 2232000"/>
                    <a:gd name="connsiteX35" fmla="*/ 1116000 w 7742178"/>
                    <a:gd name="connsiteY35" fmla="*/ 0 h 2232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</a:cxnLst>
                  <a:rect l="l" t="t" r="r" b="b"/>
                  <a:pathLst>
                    <a:path w="7742178" h="2232000">
                      <a:moveTo>
                        <a:pt x="1116000" y="0"/>
                      </a:moveTo>
                      <a:lnTo>
                        <a:pt x="1116000" y="395979"/>
                      </a:lnTo>
                      <a:cubicBezTo>
                        <a:pt x="718343" y="395979"/>
                        <a:pt x="395978" y="718343"/>
                        <a:pt x="395978" y="1116000"/>
                      </a:cubicBezTo>
                      <a:cubicBezTo>
                        <a:pt x="395978" y="1513657"/>
                        <a:pt x="718343" y="1836021"/>
                        <a:pt x="1116000" y="1836021"/>
                      </a:cubicBezTo>
                      <a:cubicBezTo>
                        <a:pt x="1463949" y="1836021"/>
                        <a:pt x="1754253" y="1589211"/>
                        <a:pt x="1821392" y="1261110"/>
                      </a:cubicBezTo>
                      <a:lnTo>
                        <a:pt x="1835903" y="1117164"/>
                      </a:lnTo>
                      <a:lnTo>
                        <a:pt x="1834504" y="1117164"/>
                      </a:lnTo>
                      <a:cubicBezTo>
                        <a:pt x="1834484" y="1116776"/>
                        <a:pt x="1834465" y="1116388"/>
                        <a:pt x="1834445" y="1116000"/>
                      </a:cubicBezTo>
                      <a:cubicBezTo>
                        <a:pt x="1834445" y="499650"/>
                        <a:pt x="2334095" y="0"/>
                        <a:pt x="2950445" y="0"/>
                      </a:cubicBezTo>
                      <a:cubicBezTo>
                        <a:pt x="3566795" y="0"/>
                        <a:pt x="4066445" y="499650"/>
                        <a:pt x="4066445" y="1116000"/>
                      </a:cubicBezTo>
                      <a:lnTo>
                        <a:pt x="4068906" y="1116000"/>
                      </a:lnTo>
                      <a:cubicBezTo>
                        <a:pt x="4068906" y="1513657"/>
                        <a:pt x="4391270" y="1836021"/>
                        <a:pt x="4788927" y="1836021"/>
                      </a:cubicBezTo>
                      <a:cubicBezTo>
                        <a:pt x="5186584" y="1836021"/>
                        <a:pt x="5508948" y="1513657"/>
                        <a:pt x="5508948" y="1116000"/>
                      </a:cubicBezTo>
                      <a:lnTo>
                        <a:pt x="5510178" y="1116000"/>
                      </a:lnTo>
                      <a:cubicBezTo>
                        <a:pt x="5510178" y="499650"/>
                        <a:pt x="6009828" y="0"/>
                        <a:pt x="6626178" y="0"/>
                      </a:cubicBezTo>
                      <a:cubicBezTo>
                        <a:pt x="7242528" y="0"/>
                        <a:pt x="7742178" y="499650"/>
                        <a:pt x="7742178" y="1116000"/>
                      </a:cubicBezTo>
                      <a:cubicBezTo>
                        <a:pt x="7742158" y="1116388"/>
                        <a:pt x="7742139" y="1116776"/>
                        <a:pt x="7742119" y="1117164"/>
                      </a:cubicBezTo>
                      <a:lnTo>
                        <a:pt x="7741951" y="1117164"/>
                      </a:lnTo>
                      <a:lnTo>
                        <a:pt x="7345855" y="1116000"/>
                      </a:lnTo>
                      <a:lnTo>
                        <a:pt x="7346199" y="1116000"/>
                      </a:lnTo>
                      <a:cubicBezTo>
                        <a:pt x="7346199" y="718343"/>
                        <a:pt x="7023835" y="395979"/>
                        <a:pt x="6626178" y="395979"/>
                      </a:cubicBezTo>
                      <a:cubicBezTo>
                        <a:pt x="6228521" y="395979"/>
                        <a:pt x="5906157" y="718343"/>
                        <a:pt x="5906157" y="1116000"/>
                      </a:cubicBezTo>
                      <a:cubicBezTo>
                        <a:pt x="5906177" y="1116388"/>
                        <a:pt x="5906196" y="1116776"/>
                        <a:pt x="5906216" y="1117164"/>
                      </a:cubicBezTo>
                      <a:lnTo>
                        <a:pt x="5904810" y="1117164"/>
                      </a:lnTo>
                      <a:lnTo>
                        <a:pt x="5882254" y="1340913"/>
                      </a:lnTo>
                      <a:cubicBezTo>
                        <a:pt x="5778191" y="1849456"/>
                        <a:pt x="5328233" y="2232000"/>
                        <a:pt x="4788927" y="2232000"/>
                      </a:cubicBezTo>
                      <a:cubicBezTo>
                        <a:pt x="4249621" y="2232000"/>
                        <a:pt x="3799663" y="1849456"/>
                        <a:pt x="3695600" y="1340913"/>
                      </a:cubicBezTo>
                      <a:lnTo>
                        <a:pt x="3673045" y="1117164"/>
                      </a:lnTo>
                      <a:lnTo>
                        <a:pt x="3670407" y="1117164"/>
                      </a:lnTo>
                      <a:cubicBezTo>
                        <a:pt x="3670427" y="1116776"/>
                        <a:pt x="3670446" y="1116388"/>
                        <a:pt x="3670466" y="1116000"/>
                      </a:cubicBezTo>
                      <a:cubicBezTo>
                        <a:pt x="3670466" y="718343"/>
                        <a:pt x="3348102" y="395979"/>
                        <a:pt x="2950445" y="395979"/>
                      </a:cubicBezTo>
                      <a:cubicBezTo>
                        <a:pt x="2552788" y="395979"/>
                        <a:pt x="2230425" y="718343"/>
                        <a:pt x="2230425" y="1116000"/>
                      </a:cubicBezTo>
                      <a:lnTo>
                        <a:pt x="2231999" y="1116000"/>
                      </a:lnTo>
                      <a:cubicBezTo>
                        <a:pt x="2231999" y="1732350"/>
                        <a:pt x="1732350" y="2232000"/>
                        <a:pt x="1116000" y="2232000"/>
                      </a:cubicBezTo>
                      <a:cubicBezTo>
                        <a:pt x="499649" y="2232000"/>
                        <a:pt x="0" y="1732350"/>
                        <a:pt x="0" y="1116000"/>
                      </a:cubicBezTo>
                      <a:cubicBezTo>
                        <a:pt x="0" y="499650"/>
                        <a:pt x="499649" y="0"/>
                        <a:pt x="111600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75000">
                      <a:srgbClr val="3E7AAC"/>
                    </a:gs>
                    <a:gs pos="50000">
                      <a:srgbClr val="9A187A"/>
                    </a:gs>
                    <a:gs pos="25000">
                      <a:srgbClr val="BF5555"/>
                    </a:gs>
                    <a:gs pos="0">
                      <a:srgbClr val="EF5024"/>
                    </a:gs>
                    <a:gs pos="100000">
                      <a:srgbClr val="48A180"/>
                    </a:gs>
                  </a:gsLst>
                  <a:lin ang="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 sz="135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4" name="Rectangle: Rounded Corners 43"/>
                <p:cNvSpPr/>
                <p:nvPr/>
              </p:nvSpPr>
              <p:spPr>
                <a:xfrm>
                  <a:off x="459141" y="4443663"/>
                  <a:ext cx="9147703" cy="143869"/>
                </a:xfrm>
                <a:prstGeom prst="roundRect">
                  <a:avLst/>
                </a:prstGeom>
                <a:solidFill>
                  <a:srgbClr val="CBD1D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 sz="1350"/>
                </a:p>
              </p:txBody>
            </p:sp>
            <p:sp>
              <p:nvSpPr>
                <p:cNvPr id="65" name="Oval 64"/>
                <p:cNvSpPr/>
                <p:nvPr/>
              </p:nvSpPr>
              <p:spPr>
                <a:xfrm>
                  <a:off x="1676400" y="4339390"/>
                  <a:ext cx="336884" cy="336884"/>
                </a:xfrm>
                <a:prstGeom prst="ellipse">
                  <a:avLst/>
                </a:prstGeom>
                <a:solidFill>
                  <a:srgbClr val="CBD1DD">
                    <a:alpha val="85000"/>
                  </a:srgbClr>
                </a:soli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 sz="1350"/>
                </a:p>
              </p:txBody>
            </p:sp>
            <p:sp>
              <p:nvSpPr>
                <p:cNvPr id="66" name="Oval 65"/>
                <p:cNvSpPr/>
                <p:nvPr/>
              </p:nvSpPr>
              <p:spPr>
                <a:xfrm>
                  <a:off x="3799444" y="4339390"/>
                  <a:ext cx="336884" cy="336884"/>
                </a:xfrm>
                <a:prstGeom prst="ellipse">
                  <a:avLst/>
                </a:prstGeom>
                <a:solidFill>
                  <a:srgbClr val="CBD1DD">
                    <a:alpha val="85000"/>
                  </a:srgbClr>
                </a:soli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 sz="1350"/>
                </a:p>
              </p:txBody>
            </p:sp>
            <p:sp>
              <p:nvSpPr>
                <p:cNvPr id="67" name="Oval 66"/>
                <p:cNvSpPr/>
                <p:nvPr/>
              </p:nvSpPr>
              <p:spPr>
                <a:xfrm>
                  <a:off x="5921067" y="4339390"/>
                  <a:ext cx="336884" cy="336884"/>
                </a:xfrm>
                <a:prstGeom prst="ellipse">
                  <a:avLst/>
                </a:prstGeom>
                <a:solidFill>
                  <a:srgbClr val="CBD1DD">
                    <a:alpha val="85000"/>
                  </a:srgbClr>
                </a:soli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 sz="1350"/>
                </a:p>
              </p:txBody>
            </p:sp>
            <p:sp>
              <p:nvSpPr>
                <p:cNvPr id="68" name="Oval 67"/>
                <p:cNvSpPr/>
                <p:nvPr/>
              </p:nvSpPr>
              <p:spPr>
                <a:xfrm>
                  <a:off x="8055671" y="4339390"/>
                  <a:ext cx="336884" cy="336884"/>
                </a:xfrm>
                <a:prstGeom prst="ellipse">
                  <a:avLst/>
                </a:prstGeom>
                <a:solidFill>
                  <a:srgbClr val="CBD1DD">
                    <a:alpha val="85000"/>
                  </a:srgbClr>
                </a:soli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 sz="1350"/>
                </a:p>
              </p:txBody>
            </p:sp>
            <p:cxnSp>
              <p:nvCxnSpPr>
                <p:cNvPr id="70" name="Straight Connector 69"/>
                <p:cNvCxnSpPr>
                  <a:cxnSpLocks/>
                </p:cNvCxnSpPr>
                <p:nvPr/>
              </p:nvCxnSpPr>
              <p:spPr>
                <a:xfrm>
                  <a:off x="1844842" y="3943604"/>
                  <a:ext cx="0" cy="564228"/>
                </a:xfrm>
                <a:prstGeom prst="line">
                  <a:avLst/>
                </a:prstGeom>
                <a:ln w="38100">
                  <a:solidFill>
                    <a:srgbClr val="EF5024"/>
                  </a:solidFill>
                  <a:tailEnd type="oval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" name="Straight Connector 70"/>
                <p:cNvCxnSpPr>
                  <a:cxnSpLocks/>
                </p:cNvCxnSpPr>
                <p:nvPr/>
              </p:nvCxnSpPr>
              <p:spPr>
                <a:xfrm>
                  <a:off x="3966465" y="3512626"/>
                  <a:ext cx="0" cy="995206"/>
                </a:xfrm>
                <a:prstGeom prst="line">
                  <a:avLst/>
                </a:prstGeom>
                <a:ln w="38100">
                  <a:solidFill>
                    <a:srgbClr val="BE524F"/>
                  </a:solidFill>
                  <a:tailEnd type="oval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" name="Straight Connector 71"/>
                <p:cNvCxnSpPr>
                  <a:cxnSpLocks/>
                </p:cNvCxnSpPr>
                <p:nvPr/>
              </p:nvCxnSpPr>
              <p:spPr>
                <a:xfrm>
                  <a:off x="8224113" y="3491499"/>
                  <a:ext cx="0" cy="1016333"/>
                </a:xfrm>
                <a:prstGeom prst="line">
                  <a:avLst/>
                </a:prstGeom>
                <a:ln w="38100">
                  <a:solidFill>
                    <a:srgbClr val="3E7AAC"/>
                  </a:solidFill>
                  <a:tailEnd type="oval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3" name="Straight Connector 72"/>
                <p:cNvCxnSpPr>
                  <a:cxnSpLocks/>
                </p:cNvCxnSpPr>
                <p:nvPr/>
              </p:nvCxnSpPr>
              <p:spPr>
                <a:xfrm>
                  <a:off x="6095999" y="3943613"/>
                  <a:ext cx="1" cy="564219"/>
                </a:xfrm>
                <a:prstGeom prst="line">
                  <a:avLst/>
                </a:prstGeom>
                <a:ln w="38100">
                  <a:solidFill>
                    <a:srgbClr val="9A187A"/>
                  </a:solidFill>
                  <a:tailEnd type="oval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75" name="Oval 74"/>
                <p:cNvSpPr/>
                <p:nvPr/>
              </p:nvSpPr>
              <p:spPr>
                <a:xfrm>
                  <a:off x="992870" y="1816881"/>
                  <a:ext cx="1689541" cy="1674618"/>
                </a:xfrm>
                <a:prstGeom prst="ellipse">
                  <a:avLst/>
                </a:prstGeom>
                <a:gradFill flip="none" rotWithShape="1">
                  <a:gsLst>
                    <a:gs pos="36000">
                      <a:srgbClr val="DAD9DA"/>
                    </a:gs>
                    <a:gs pos="100000">
                      <a:schemeClr val="bg1"/>
                    </a:gs>
                  </a:gsLst>
                  <a:lin ang="2700000" scaled="1"/>
                  <a:tileRect/>
                </a:gradFill>
                <a:ln>
                  <a:solidFill>
                    <a:schemeClr val="bg1"/>
                  </a:solidFill>
                </a:ln>
                <a:effectLst>
                  <a:outerShdw blurRad="381000" dir="2700000" sx="130000" sy="130000" algn="tl" rotWithShape="0">
                    <a:schemeClr val="tx1">
                      <a:lumMod val="85000"/>
                      <a:lumOff val="15000"/>
                      <a:alpha val="21000"/>
                    </a:schemeClr>
                  </a:outerShdw>
                </a:effectLst>
                <a:scene3d>
                  <a:camera prst="orthographicFront"/>
                  <a:lightRig rig="threePt" dir="t"/>
                </a:scene3d>
                <a:sp3d>
                  <a:bevelT w="133350" h="6350" prst="softRound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 sz="1350"/>
                </a:p>
              </p:txBody>
            </p:sp>
            <p:sp>
              <p:nvSpPr>
                <p:cNvPr id="76" name="Oval 75"/>
                <p:cNvSpPr/>
                <p:nvPr/>
              </p:nvSpPr>
              <p:spPr>
                <a:xfrm>
                  <a:off x="3121694" y="1816881"/>
                  <a:ext cx="1689541" cy="1674618"/>
                </a:xfrm>
                <a:prstGeom prst="ellipse">
                  <a:avLst/>
                </a:prstGeom>
                <a:gradFill flip="none" rotWithShape="1">
                  <a:gsLst>
                    <a:gs pos="36000">
                      <a:srgbClr val="DAD9DA"/>
                    </a:gs>
                    <a:gs pos="100000">
                      <a:schemeClr val="bg1"/>
                    </a:gs>
                  </a:gsLst>
                  <a:lin ang="2700000" scaled="1"/>
                  <a:tileRect/>
                </a:gradFill>
                <a:ln>
                  <a:solidFill>
                    <a:schemeClr val="bg1"/>
                  </a:solidFill>
                </a:ln>
                <a:effectLst>
                  <a:outerShdw blurRad="381000" dir="2700000" sx="130000" sy="130000" algn="tl" rotWithShape="0">
                    <a:schemeClr val="tx1">
                      <a:lumMod val="85000"/>
                      <a:lumOff val="15000"/>
                      <a:alpha val="21000"/>
                    </a:schemeClr>
                  </a:outerShdw>
                </a:effectLst>
                <a:scene3d>
                  <a:camera prst="orthographicFront"/>
                  <a:lightRig rig="threePt" dir="t"/>
                </a:scene3d>
                <a:sp3d>
                  <a:bevelT w="133350" h="6350" prst="softRound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 sz="1350"/>
                </a:p>
              </p:txBody>
            </p:sp>
            <p:sp>
              <p:nvSpPr>
                <p:cNvPr id="77" name="Oval 76"/>
                <p:cNvSpPr/>
                <p:nvPr/>
              </p:nvSpPr>
              <p:spPr>
                <a:xfrm>
                  <a:off x="5250518" y="1816881"/>
                  <a:ext cx="1689541" cy="1674618"/>
                </a:xfrm>
                <a:prstGeom prst="ellipse">
                  <a:avLst/>
                </a:prstGeom>
                <a:gradFill flip="none" rotWithShape="1">
                  <a:gsLst>
                    <a:gs pos="36000">
                      <a:srgbClr val="DAD9DA"/>
                    </a:gs>
                    <a:gs pos="100000">
                      <a:schemeClr val="bg1"/>
                    </a:gs>
                  </a:gsLst>
                  <a:lin ang="2700000" scaled="1"/>
                  <a:tileRect/>
                </a:gradFill>
                <a:ln>
                  <a:solidFill>
                    <a:schemeClr val="bg1"/>
                  </a:solidFill>
                </a:ln>
                <a:effectLst>
                  <a:outerShdw blurRad="381000" dir="2700000" sx="130000" sy="130000" algn="tl" rotWithShape="0">
                    <a:schemeClr val="tx1">
                      <a:lumMod val="85000"/>
                      <a:lumOff val="15000"/>
                      <a:alpha val="21000"/>
                    </a:schemeClr>
                  </a:outerShdw>
                </a:effectLst>
                <a:scene3d>
                  <a:camera prst="orthographicFront"/>
                  <a:lightRig rig="threePt" dir="t"/>
                </a:scene3d>
                <a:sp3d>
                  <a:bevelT w="133350" h="6350" prst="softRound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 sz="1350"/>
                </a:p>
              </p:txBody>
            </p:sp>
            <p:sp>
              <p:nvSpPr>
                <p:cNvPr id="78" name="Oval 77"/>
                <p:cNvSpPr/>
                <p:nvPr/>
              </p:nvSpPr>
              <p:spPr>
                <a:xfrm>
                  <a:off x="7379342" y="1816881"/>
                  <a:ext cx="1689541" cy="1674618"/>
                </a:xfrm>
                <a:prstGeom prst="ellipse">
                  <a:avLst/>
                </a:prstGeom>
                <a:gradFill flip="none" rotWithShape="1">
                  <a:gsLst>
                    <a:gs pos="36000">
                      <a:srgbClr val="DAD9DA"/>
                    </a:gs>
                    <a:gs pos="100000">
                      <a:schemeClr val="bg1"/>
                    </a:gs>
                  </a:gsLst>
                  <a:lin ang="2700000" scaled="1"/>
                  <a:tileRect/>
                </a:gradFill>
                <a:ln>
                  <a:solidFill>
                    <a:schemeClr val="bg1"/>
                  </a:solidFill>
                </a:ln>
                <a:effectLst>
                  <a:outerShdw blurRad="381000" dir="2700000" sx="130000" sy="130000" algn="tl" rotWithShape="0">
                    <a:schemeClr val="tx1">
                      <a:lumMod val="85000"/>
                      <a:lumOff val="15000"/>
                      <a:alpha val="21000"/>
                    </a:schemeClr>
                  </a:outerShdw>
                </a:effectLst>
                <a:scene3d>
                  <a:camera prst="orthographicFront"/>
                  <a:lightRig rig="threePt" dir="t"/>
                </a:scene3d>
                <a:sp3d>
                  <a:bevelT w="133350" h="6350" prst="softRound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 sz="1350"/>
                </a:p>
              </p:txBody>
            </p:sp>
          </p:grpSp>
          <p:grpSp>
            <p:nvGrpSpPr>
              <p:cNvPr id="102" name="Group 101"/>
              <p:cNvGrpSpPr/>
              <p:nvPr/>
            </p:nvGrpSpPr>
            <p:grpSpPr>
              <a:xfrm>
                <a:off x="1153113" y="2629864"/>
                <a:ext cx="909071" cy="909071"/>
                <a:chOff x="1267884" y="2919371"/>
                <a:chExt cx="783044" cy="783044"/>
              </a:xfrm>
            </p:grpSpPr>
            <p:pic>
              <p:nvPicPr>
                <p:cNvPr id="2050" name="Picture 2" descr="Ä°lgili resim"/>
                <p:cNvPicPr>
                  <a:picLocks noChangeAspect="1" noChangeArrowheads="1"/>
                </p:cNvPicPr>
                <p:nvPr/>
              </p:nvPicPr>
              <p:blipFill>
                <a:blip r:embed="rId8" cstate="print">
                  <a:duotone>
                    <a:schemeClr val="accent2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267884" y="2919371"/>
                  <a:ext cx="783044" cy="78304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101" name="Rectangle 100"/>
                <p:cNvSpPr/>
                <p:nvPr/>
              </p:nvSpPr>
              <p:spPr>
                <a:xfrm>
                  <a:off x="1665778" y="3063774"/>
                  <a:ext cx="344844" cy="236827"/>
                </a:xfrm>
                <a:prstGeom prst="rect">
                  <a:avLst/>
                </a:prstGeom>
                <a:solidFill>
                  <a:srgbClr val="F4F2F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pic>
              <p:nvPicPr>
                <p:cNvPr id="2052" name="Picture 4" descr="shipment icon png ile ilgili gÃ¶rsel sonucu"/>
                <p:cNvPicPr>
                  <a:picLocks noChangeAspect="1" noChangeArrowheads="1"/>
                </p:cNvPicPr>
                <p:nvPr/>
              </p:nvPicPr>
              <p:blipFill>
                <a:blip r:embed="rId9" cstate="print">
                  <a:duotone>
                    <a:schemeClr val="accent2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669128" y="3106350"/>
                  <a:ext cx="335811" cy="168591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</p:grpSp>
        <p:pic>
          <p:nvPicPr>
            <p:cNvPr id="2053" name="Picture 2052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14598" y="2595134"/>
              <a:ext cx="1051071" cy="895053"/>
            </a:xfrm>
            <a:prstGeom prst="rect">
              <a:avLst/>
            </a:prstGeom>
          </p:spPr>
        </p:pic>
        <p:pic>
          <p:nvPicPr>
            <p:cNvPr id="2054" name="Picture 2053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85054" y="2565626"/>
              <a:ext cx="996435" cy="924561"/>
            </a:xfrm>
            <a:prstGeom prst="rect">
              <a:avLst/>
            </a:prstGeom>
          </p:spPr>
        </p:pic>
        <p:pic>
          <p:nvPicPr>
            <p:cNvPr id="2055" name="Picture 2054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36282" y="2527423"/>
              <a:ext cx="1170666" cy="107011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38703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75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" grpId="0"/>
      <p:bldP spid="91" grpId="0"/>
      <p:bldP spid="92" grpId="0"/>
      <p:bldP spid="93" grpId="0"/>
      <p:bldP spid="95" grpId="0"/>
      <p:bldP spid="96" grpId="0"/>
      <p:bldP spid="97" grpId="0"/>
      <p:bldP spid="9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62"/>
          <p:cNvGrpSpPr/>
          <p:nvPr/>
        </p:nvGrpSpPr>
        <p:grpSpPr>
          <a:xfrm>
            <a:off x="3292787" y="1983688"/>
            <a:ext cx="2604375" cy="2176164"/>
            <a:chOff x="3292787" y="1983688"/>
            <a:chExt cx="2604375" cy="2176164"/>
          </a:xfrm>
        </p:grpSpPr>
        <p:sp>
          <p:nvSpPr>
            <p:cNvPr id="11" name="Oval 4"/>
            <p:cNvSpPr/>
            <p:nvPr/>
          </p:nvSpPr>
          <p:spPr>
            <a:xfrm rot="5400000">
              <a:off x="3690412" y="1983129"/>
              <a:ext cx="1839482" cy="1840600"/>
            </a:xfrm>
            <a:prstGeom prst="ellipse">
              <a:avLst/>
            </a:prstGeom>
            <a:gradFill>
              <a:gsLst>
                <a:gs pos="22846">
                  <a:srgbClr val="FFFFFF"/>
                </a:gs>
                <a:gs pos="63322">
                  <a:srgbClr val="E6EAEB"/>
                </a:gs>
                <a:gs pos="99960">
                  <a:srgbClr val="CDD5D8"/>
                </a:gs>
              </a:gsLst>
              <a:lin ang="18075644"/>
            </a:gradFill>
            <a:ln w="6350">
              <a:solidFill>
                <a:srgbClr val="FFFFFF"/>
              </a:solidFill>
              <a:miter/>
            </a:ln>
            <a:effectLst>
              <a:outerShdw blurRad="419100" dist="466023" dir="2315233" rotWithShape="0">
                <a:srgbClr val="000000">
                  <a:alpha val="38297"/>
                </a:srgbClr>
              </a:outerShdw>
            </a:effectLst>
          </p:spPr>
          <p:txBody>
            <a:bodyPr lIns="34289" rIns="34289" anchor="ctr"/>
            <a:lstStyle/>
            <a:p>
              <a:endParaRPr sz="900"/>
            </a:p>
          </p:txBody>
        </p:sp>
        <p:sp>
          <p:nvSpPr>
            <p:cNvPr id="14" name="Arc 21"/>
            <p:cNvSpPr/>
            <p:nvPr/>
          </p:nvSpPr>
          <p:spPr>
            <a:xfrm rot="10800000" flipH="1">
              <a:off x="3292787" y="2858455"/>
              <a:ext cx="2604375" cy="130139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cubicBezTo>
                    <a:pt x="0" y="9671"/>
                    <a:pt x="4835" y="0"/>
                    <a:pt x="10800" y="0"/>
                  </a:cubicBezTo>
                  <a:cubicBezTo>
                    <a:pt x="16765" y="0"/>
                    <a:pt x="21600" y="9671"/>
                    <a:pt x="21600" y="21600"/>
                  </a:cubicBezTo>
                </a:path>
              </a:pathLst>
            </a:custGeom>
            <a:ln>
              <a:solidFill>
                <a:srgbClr val="535353"/>
              </a:solidFill>
              <a:miter lim="400000"/>
              <a:headEnd type="oval"/>
              <a:tailEnd type="oval"/>
            </a:ln>
          </p:spPr>
          <p:txBody>
            <a:bodyPr lIns="34289" rIns="34289" anchor="ctr"/>
            <a:lstStyle/>
            <a:p>
              <a:endParaRPr sz="900" dirty="0"/>
            </a:p>
          </p:txBody>
        </p:sp>
        <p:sp>
          <p:nvSpPr>
            <p:cNvPr id="23" name="TextBox 52"/>
            <p:cNvSpPr txBox="1"/>
            <p:nvPr/>
          </p:nvSpPr>
          <p:spPr>
            <a:xfrm>
              <a:off x="3473086" y="2486366"/>
              <a:ext cx="2326481" cy="1060495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34289" rIns="34289">
              <a:spAutoFit/>
            </a:bodyPr>
            <a:lstStyle>
              <a:lvl1pPr>
                <a:defRPr sz="2600">
                  <a:solidFill>
                    <a:srgbClr val="535353"/>
                  </a:solidFill>
                </a:defRPr>
              </a:lvl1pPr>
            </a:lstStyle>
            <a:p>
              <a:pPr algn="ctr"/>
              <a:r>
                <a:rPr lang="tr-TR" sz="1500" b="1" dirty="0">
                  <a:latin typeface="Avenir Next"/>
                </a:rPr>
                <a:t>TAŞIMA </a:t>
              </a:r>
            </a:p>
            <a:p>
              <a:pPr algn="ctr"/>
              <a:r>
                <a:rPr lang="tr-TR" sz="1500" b="1" dirty="0">
                  <a:latin typeface="Avenir Next"/>
                </a:rPr>
                <a:t>MALİYETLERİNİN</a:t>
              </a:r>
            </a:p>
            <a:p>
              <a:pPr algn="ctr"/>
              <a:r>
                <a:rPr lang="tr-TR" sz="1500" b="1" dirty="0">
                  <a:latin typeface="Avenir Next"/>
                </a:rPr>
                <a:t>İYİLEŞTİRMESİ</a:t>
              </a:r>
            </a:p>
            <a:p>
              <a:pPr algn="ctr"/>
              <a:endParaRPr sz="1500" dirty="0"/>
            </a:p>
          </p:txBody>
        </p:sp>
      </p:grpSp>
      <p:pic>
        <p:nvPicPr>
          <p:cNvPr id="58" name="Picture 2" descr="https://lh6.googleusercontent.com/-ByaE8WzL_0uIkRE5St9E02_zLJkMXegIEDKj5sQ4vQdjIQ5rLGHOD0W60itZm2cSOCrW-QwLg2rSPQ1HIRdaT_eXfrQbUnpBrVk3O77A-X9vkTkjz_tNdCm855yOXA5TTVZ_0o"/>
          <p:cNvPicPr>
            <a:picLocks noChangeAspect="1" noChangeArrowheads="1"/>
          </p:cNvPicPr>
          <p:nvPr/>
        </p:nvPicPr>
        <p:blipFill rotWithShape="1">
          <a:blip r:embed="rId3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2" t="4462" r="4060" b="69952"/>
          <a:stretch/>
        </p:blipFill>
        <p:spPr bwMode="auto">
          <a:xfrm>
            <a:off x="1029016" y="3861388"/>
            <a:ext cx="7486334" cy="797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52"/>
          <p:cNvSpPr txBox="1"/>
          <p:nvPr/>
        </p:nvSpPr>
        <p:spPr>
          <a:xfrm>
            <a:off x="77037" y="3024606"/>
            <a:ext cx="1969609" cy="8309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34289" rIns="34289">
            <a:spAutoFit/>
          </a:bodyPr>
          <a:lstStyle>
            <a:lvl1pPr>
              <a:defRPr sz="2100">
                <a:solidFill>
                  <a:srgbClr val="535353"/>
                </a:solidFill>
              </a:defRPr>
            </a:lvl1pPr>
          </a:lstStyle>
          <a:p>
            <a:pPr algn="ctr"/>
            <a:r>
              <a:rPr lang="tr-TR" sz="16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Sevkiyatın Yöntemini Belirleme Kısıtları</a:t>
            </a:r>
            <a:endParaRPr sz="1600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1835537" y="2615464"/>
            <a:ext cx="1570619" cy="1099070"/>
            <a:chOff x="1835537" y="2615464"/>
            <a:chExt cx="1570619" cy="1099070"/>
          </a:xfrm>
        </p:grpSpPr>
        <p:sp>
          <p:nvSpPr>
            <p:cNvPr id="20" name="Freeform 47"/>
            <p:cNvSpPr/>
            <p:nvPr/>
          </p:nvSpPr>
          <p:spPr>
            <a:xfrm rot="19217525">
              <a:off x="1835537" y="2615464"/>
              <a:ext cx="1190462" cy="109907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271" h="19205" extrusionOk="0">
                  <a:moveTo>
                    <a:pt x="1256" y="4802"/>
                  </a:moveTo>
                  <a:cubicBezTo>
                    <a:pt x="3841" y="210"/>
                    <a:pt x="9566" y="-1363"/>
                    <a:pt x="14044" y="1288"/>
                  </a:cubicBezTo>
                  <a:cubicBezTo>
                    <a:pt x="17402" y="3277"/>
                    <a:pt x="19104" y="7077"/>
                    <a:pt x="18655" y="10789"/>
                  </a:cubicBezTo>
                  <a:lnTo>
                    <a:pt x="18358" y="12135"/>
                  </a:lnTo>
                  <a:lnTo>
                    <a:pt x="20271" y="15517"/>
                  </a:lnTo>
                  <a:lnTo>
                    <a:pt x="16725" y="15517"/>
                  </a:lnTo>
                  <a:lnTo>
                    <a:pt x="16362" y="15981"/>
                  </a:lnTo>
                  <a:cubicBezTo>
                    <a:pt x="13474" y="19322"/>
                    <a:pt x="8600" y="20237"/>
                    <a:pt x="4683" y="17917"/>
                  </a:cubicBezTo>
                  <a:cubicBezTo>
                    <a:pt x="205" y="15266"/>
                    <a:pt x="-1329" y="9394"/>
                    <a:pt x="1256" y="4802"/>
                  </a:cubicBezTo>
                  <a:close/>
                </a:path>
              </a:pathLst>
            </a:custGeom>
            <a:gradFill>
              <a:gsLst>
                <a:gs pos="1499">
                  <a:srgbClr val="FF1000"/>
                </a:gs>
                <a:gs pos="56776">
                  <a:srgbClr val="FF5B02"/>
                </a:gs>
                <a:gs pos="100000">
                  <a:srgbClr val="FFA503"/>
                </a:gs>
              </a:gsLst>
              <a:lin ang="2089255"/>
            </a:gradFill>
            <a:ln w="12700">
              <a:miter lim="400000"/>
            </a:ln>
          </p:spPr>
          <p:txBody>
            <a:bodyPr lIns="34289" rIns="34289" anchor="ctr"/>
            <a:lstStyle/>
            <a:p>
              <a:endParaRPr sz="900"/>
            </a:p>
          </p:txBody>
        </p:sp>
        <p:sp>
          <p:nvSpPr>
            <p:cNvPr id="21" name="Oval 51"/>
            <p:cNvSpPr/>
            <p:nvPr/>
          </p:nvSpPr>
          <p:spPr>
            <a:xfrm rot="5400000">
              <a:off x="2080353" y="2865022"/>
              <a:ext cx="665601" cy="666005"/>
            </a:xfrm>
            <a:prstGeom prst="ellipse">
              <a:avLst/>
            </a:prstGeom>
            <a:gradFill>
              <a:gsLst>
                <a:gs pos="22846">
                  <a:srgbClr val="FFFFFF"/>
                </a:gs>
                <a:gs pos="63322">
                  <a:srgbClr val="E6EAEB"/>
                </a:gs>
                <a:gs pos="99960">
                  <a:srgbClr val="CDD5D8"/>
                </a:gs>
              </a:gsLst>
              <a:lin ang="18813902"/>
            </a:gradFill>
            <a:ln w="12700">
              <a:miter lim="400000"/>
            </a:ln>
            <a:effectLst>
              <a:outerShdw blurRad="152400" dist="90035" dir="2315233" rotWithShape="0">
                <a:srgbClr val="000000">
                  <a:alpha val="38297"/>
                </a:srgbClr>
              </a:outerShdw>
            </a:effectLst>
          </p:spPr>
          <p:txBody>
            <a:bodyPr lIns="34289" rIns="34289" anchor="ctr"/>
            <a:lstStyle/>
            <a:p>
              <a:endParaRPr sz="900"/>
            </a:p>
          </p:txBody>
        </p:sp>
        <p:grpSp>
          <p:nvGrpSpPr>
            <p:cNvPr id="22" name="Group 55"/>
            <p:cNvGrpSpPr/>
            <p:nvPr/>
          </p:nvGrpSpPr>
          <p:grpSpPr>
            <a:xfrm rot="5400000">
              <a:off x="3193614" y="2908205"/>
              <a:ext cx="212477" cy="212606"/>
              <a:chOff x="0" y="0"/>
              <a:chExt cx="271326" cy="271326"/>
            </a:xfrm>
          </p:grpSpPr>
          <p:sp>
            <p:nvSpPr>
              <p:cNvPr id="51" name="Oval 56"/>
              <p:cNvSpPr/>
              <p:nvPr/>
            </p:nvSpPr>
            <p:spPr>
              <a:xfrm>
                <a:off x="-1" y="-1"/>
                <a:ext cx="271328" cy="271328"/>
              </a:xfrm>
              <a:prstGeom prst="ellipse">
                <a:avLst/>
              </a:prstGeom>
              <a:solidFill>
                <a:srgbClr val="FFFFFF"/>
              </a:solidFill>
              <a:ln w="6350" cap="flat">
                <a:solidFill>
                  <a:srgbClr val="EA5028"/>
                </a:solidFill>
                <a:prstDash val="solid"/>
                <a:miter lim="800000"/>
              </a:ln>
              <a:effectLst/>
            </p:spPr>
            <p:txBody>
              <a:bodyPr wrap="square" lIns="34289" tIns="34289" rIns="34289" bIns="34289" numCol="1" anchor="ctr">
                <a:noAutofit/>
              </a:bodyPr>
              <a:lstStyle/>
              <a:p>
                <a:endParaRPr sz="900"/>
              </a:p>
            </p:txBody>
          </p:sp>
          <p:sp>
            <p:nvSpPr>
              <p:cNvPr id="52" name="Oval 57"/>
              <p:cNvSpPr/>
              <p:nvPr/>
            </p:nvSpPr>
            <p:spPr>
              <a:xfrm>
                <a:off x="56899" y="56145"/>
                <a:ext cx="151121" cy="151121"/>
              </a:xfrm>
              <a:prstGeom prst="ellipse">
                <a:avLst/>
              </a:prstGeom>
              <a:gradFill flip="none" rotWithShape="1">
                <a:gsLst>
                  <a:gs pos="1499">
                    <a:srgbClr val="FF1000"/>
                  </a:gs>
                  <a:gs pos="56776">
                    <a:srgbClr val="FF5B02"/>
                  </a:gs>
                  <a:gs pos="100000">
                    <a:srgbClr val="FFA503"/>
                  </a:gs>
                </a:gsLst>
                <a:lin ang="2089255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34289" tIns="34289" rIns="34289" bIns="34289" numCol="1" anchor="ctr">
                <a:noAutofit/>
              </a:bodyPr>
              <a:lstStyle/>
              <a:p>
                <a:endParaRPr sz="900"/>
              </a:p>
            </p:txBody>
          </p:sp>
        </p:grpSp>
        <p:pic>
          <p:nvPicPr>
            <p:cNvPr id="35" name="Picture 14" descr="truck icon png ile ilgili gÃ¶rsel sonucu"/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86739" y="3044709"/>
              <a:ext cx="486898" cy="3277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4" name="Group 63"/>
          <p:cNvGrpSpPr/>
          <p:nvPr/>
        </p:nvGrpSpPr>
        <p:grpSpPr>
          <a:xfrm>
            <a:off x="2422821" y="3871948"/>
            <a:ext cx="4298359" cy="1434221"/>
            <a:chOff x="5024119" y="1345445"/>
            <a:chExt cx="3400206" cy="1134537"/>
          </a:xfrm>
        </p:grpSpPr>
        <p:pic>
          <p:nvPicPr>
            <p:cNvPr id="65" name="Picture 2" descr="https://lh6.googleusercontent.com/-ByaE8WzL_0uIkRE5St9E02_zLJkMXegIEDKj5sQ4vQdjIQ5rLGHOD0W60itZm2cSOCrW-QwLg2rSPQ1HIRdaT_eXfrQbUnpBrVk3O77A-X9vkTkjz_tNdCm855yOXA5TTVZ_0o"/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prstClr val="black"/>
                <a:schemeClr val="accent2">
                  <a:lumMod val="40000"/>
                  <a:lumOff val="60000"/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0444" r="69727" b="38773"/>
            <a:stretch/>
          </p:blipFill>
          <p:spPr bwMode="auto">
            <a:xfrm>
              <a:off x="5024119" y="1348003"/>
              <a:ext cx="2194366" cy="5720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6" name="Picture 2" descr="https://lh6.googleusercontent.com/-ByaE8WzL_0uIkRE5St9E02_zLJkMXegIEDKj5sQ4vQdjIQ5rLGHOD0W60itZm2cSOCrW-QwLg2rSPQ1HIRdaT_eXfrQbUnpBrVk3O77A-X9vkTkjz_tNdCm855yOXA5TTVZ_0o"/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prstClr val="black"/>
                <a:schemeClr val="accent2">
                  <a:lumMod val="40000"/>
                  <a:lumOff val="60000"/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2036" r="69484" b="5145"/>
            <a:stretch/>
          </p:blipFill>
          <p:spPr bwMode="auto">
            <a:xfrm>
              <a:off x="5024119" y="1851819"/>
              <a:ext cx="2211950" cy="6281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7" name="Picture 2" descr="https://lh6.googleusercontent.com/-ByaE8WzL_0uIkRE5St9E02_zLJkMXegIEDKj5sQ4vQdjIQ5rLGHOD0W60itZm2cSOCrW-QwLg2rSPQ1HIRdaT_eXfrQbUnpBrVk3O77A-X9vkTkjz_tNdCm855yOXA5TTVZ_0o"/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prstClr val="black"/>
                <a:schemeClr val="accent2">
                  <a:lumMod val="40000"/>
                  <a:lumOff val="60000"/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794" t="40444" r="29065" b="38773"/>
            <a:stretch/>
          </p:blipFill>
          <p:spPr bwMode="auto">
            <a:xfrm>
              <a:off x="7109353" y="1345445"/>
              <a:ext cx="1314972" cy="5720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8" name="Picture 2" descr="https://lh6.googleusercontent.com/-ByaE8WzL_0uIkRE5St9E02_zLJkMXegIEDKj5sQ4vQdjIQ5rLGHOD0W60itZm2cSOCrW-QwLg2rSPQ1HIRdaT_eXfrQbUnpBrVk3O77A-X9vkTkjz_tNdCm855yOXA5TTVZ_0o"/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prstClr val="black"/>
                <a:schemeClr val="accent2">
                  <a:lumMod val="40000"/>
                  <a:lumOff val="60000"/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794" t="40444" r="29065" b="38773"/>
            <a:stretch/>
          </p:blipFill>
          <p:spPr bwMode="auto">
            <a:xfrm>
              <a:off x="7109353" y="1903683"/>
              <a:ext cx="1314972" cy="5720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0" name="TextBox 52"/>
          <p:cNvSpPr txBox="1"/>
          <p:nvPr/>
        </p:nvSpPr>
        <p:spPr>
          <a:xfrm>
            <a:off x="1179094" y="4319886"/>
            <a:ext cx="1322184" cy="5847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34289" rIns="34289">
            <a:spAutoFit/>
          </a:bodyPr>
          <a:lstStyle>
            <a:lvl1pPr>
              <a:defRPr sz="2100">
                <a:solidFill>
                  <a:srgbClr val="535353"/>
                </a:solidFill>
              </a:defRPr>
            </a:lvl1pPr>
          </a:lstStyle>
          <a:p>
            <a:pPr algn="ctr"/>
            <a:r>
              <a:rPr lang="tr-TR" sz="16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Kapasite Kısıtları</a:t>
            </a:r>
            <a:endParaRPr sz="1600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2376845" y="3503657"/>
            <a:ext cx="1231388" cy="1309433"/>
            <a:chOff x="2376173" y="3504067"/>
            <a:chExt cx="1231388" cy="1309433"/>
          </a:xfrm>
        </p:grpSpPr>
        <p:sp>
          <p:nvSpPr>
            <p:cNvPr id="17" name="Freeform 36"/>
            <p:cNvSpPr/>
            <p:nvPr/>
          </p:nvSpPr>
          <p:spPr>
            <a:xfrm rot="16850867">
              <a:off x="2331173" y="3668764"/>
              <a:ext cx="1189736" cy="109973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271" h="19205" extrusionOk="0">
                  <a:moveTo>
                    <a:pt x="1256" y="4802"/>
                  </a:moveTo>
                  <a:cubicBezTo>
                    <a:pt x="3841" y="210"/>
                    <a:pt x="9566" y="-1363"/>
                    <a:pt x="14044" y="1288"/>
                  </a:cubicBezTo>
                  <a:cubicBezTo>
                    <a:pt x="17402" y="3277"/>
                    <a:pt x="19104" y="7077"/>
                    <a:pt x="18655" y="10789"/>
                  </a:cubicBezTo>
                  <a:lnTo>
                    <a:pt x="18358" y="12135"/>
                  </a:lnTo>
                  <a:lnTo>
                    <a:pt x="20271" y="15517"/>
                  </a:lnTo>
                  <a:lnTo>
                    <a:pt x="16725" y="15517"/>
                  </a:lnTo>
                  <a:lnTo>
                    <a:pt x="16362" y="15981"/>
                  </a:lnTo>
                  <a:cubicBezTo>
                    <a:pt x="13474" y="19322"/>
                    <a:pt x="8600" y="20237"/>
                    <a:pt x="4683" y="17917"/>
                  </a:cubicBezTo>
                  <a:cubicBezTo>
                    <a:pt x="205" y="15266"/>
                    <a:pt x="-1329" y="9394"/>
                    <a:pt x="1256" y="4802"/>
                  </a:cubicBezTo>
                  <a:close/>
                </a:path>
              </a:pathLst>
            </a:custGeom>
            <a:gradFill>
              <a:gsLst>
                <a:gs pos="2419">
                  <a:srgbClr val="8F007E"/>
                </a:gs>
                <a:gs pos="29316">
                  <a:srgbClr val="BC1C98"/>
                </a:gs>
                <a:gs pos="100000">
                  <a:srgbClr val="EA39B2"/>
                </a:gs>
              </a:gsLst>
              <a:lin ang="2089255"/>
            </a:gradFill>
            <a:ln w="12700">
              <a:miter lim="400000"/>
            </a:ln>
          </p:spPr>
          <p:txBody>
            <a:bodyPr lIns="34289" rIns="34289" anchor="ctr"/>
            <a:lstStyle/>
            <a:p>
              <a:endParaRPr sz="900"/>
            </a:p>
          </p:txBody>
        </p:sp>
        <p:sp>
          <p:nvSpPr>
            <p:cNvPr id="18" name="Oval 40"/>
            <p:cNvSpPr/>
            <p:nvPr/>
          </p:nvSpPr>
          <p:spPr>
            <a:xfrm rot="8817403">
              <a:off x="2601033" y="3931709"/>
              <a:ext cx="666005" cy="665601"/>
            </a:xfrm>
            <a:prstGeom prst="ellipse">
              <a:avLst/>
            </a:prstGeom>
            <a:gradFill>
              <a:gsLst>
                <a:gs pos="22846">
                  <a:srgbClr val="FFFFFF"/>
                </a:gs>
                <a:gs pos="63322">
                  <a:srgbClr val="E6EAEB"/>
                </a:gs>
                <a:gs pos="99960">
                  <a:srgbClr val="CDD5D8"/>
                </a:gs>
              </a:gsLst>
              <a:lin ang="18813902"/>
            </a:gradFill>
            <a:ln w="12700">
              <a:miter lim="400000"/>
            </a:ln>
            <a:effectLst>
              <a:outerShdw blurRad="152400" dist="90035" dir="2315233" rotWithShape="0">
                <a:srgbClr val="000000">
                  <a:alpha val="38297"/>
                </a:srgbClr>
              </a:outerShdw>
            </a:effectLst>
          </p:spPr>
          <p:txBody>
            <a:bodyPr lIns="34289" rIns="34289" anchor="ctr"/>
            <a:lstStyle/>
            <a:p>
              <a:endParaRPr sz="900"/>
            </a:p>
          </p:txBody>
        </p:sp>
        <p:grpSp>
          <p:nvGrpSpPr>
            <p:cNvPr id="19" name="Group 44"/>
            <p:cNvGrpSpPr/>
            <p:nvPr/>
          </p:nvGrpSpPr>
          <p:grpSpPr>
            <a:xfrm rot="5400000">
              <a:off x="3395017" y="3504003"/>
              <a:ext cx="212479" cy="212608"/>
              <a:chOff x="-1" y="-1"/>
              <a:chExt cx="271328" cy="271328"/>
            </a:xfrm>
          </p:grpSpPr>
          <p:sp>
            <p:nvSpPr>
              <p:cNvPr id="53" name="Oval 45"/>
              <p:cNvSpPr/>
              <p:nvPr/>
            </p:nvSpPr>
            <p:spPr>
              <a:xfrm>
                <a:off x="-1" y="-1"/>
                <a:ext cx="271328" cy="271328"/>
              </a:xfrm>
              <a:prstGeom prst="ellipse">
                <a:avLst/>
              </a:prstGeom>
              <a:solidFill>
                <a:srgbClr val="FFFFFF"/>
              </a:solidFill>
              <a:ln w="6350" cap="flat">
                <a:solidFill>
                  <a:srgbClr val="B03296"/>
                </a:solidFill>
                <a:prstDash val="solid"/>
                <a:miter lim="800000"/>
              </a:ln>
              <a:effectLst/>
            </p:spPr>
            <p:txBody>
              <a:bodyPr wrap="square" lIns="34289" tIns="34289" rIns="34289" bIns="34289" numCol="1" anchor="ctr">
                <a:noAutofit/>
              </a:bodyPr>
              <a:lstStyle/>
              <a:p>
                <a:endParaRPr sz="900"/>
              </a:p>
            </p:txBody>
          </p:sp>
          <p:sp>
            <p:nvSpPr>
              <p:cNvPr id="54" name="Oval 46"/>
              <p:cNvSpPr/>
              <p:nvPr/>
            </p:nvSpPr>
            <p:spPr>
              <a:xfrm>
                <a:off x="71667" y="58121"/>
                <a:ext cx="151121" cy="151122"/>
              </a:xfrm>
              <a:prstGeom prst="ellipse">
                <a:avLst/>
              </a:prstGeom>
              <a:gradFill flip="none" rotWithShape="1">
                <a:gsLst>
                  <a:gs pos="2419">
                    <a:srgbClr val="8F007E"/>
                  </a:gs>
                  <a:gs pos="29316">
                    <a:srgbClr val="BC1C98"/>
                  </a:gs>
                  <a:gs pos="100000">
                    <a:srgbClr val="EA39B2"/>
                  </a:gs>
                </a:gsLst>
                <a:lin ang="2089255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34289" tIns="34289" rIns="34289" bIns="34289" numCol="1" anchor="ctr">
                <a:noAutofit/>
              </a:bodyPr>
              <a:lstStyle/>
              <a:p>
                <a:endParaRPr sz="900"/>
              </a:p>
            </p:txBody>
          </p:sp>
        </p:grpSp>
        <p:grpSp>
          <p:nvGrpSpPr>
            <p:cNvPr id="36" name="Group 35"/>
            <p:cNvGrpSpPr/>
            <p:nvPr/>
          </p:nvGrpSpPr>
          <p:grpSpPr>
            <a:xfrm>
              <a:off x="2631550" y="3943379"/>
              <a:ext cx="595184" cy="593912"/>
              <a:chOff x="2488808" y="4437951"/>
              <a:chExt cx="2276407" cy="2276407"/>
            </a:xfrm>
          </p:grpSpPr>
          <p:pic>
            <p:nvPicPr>
              <p:cNvPr id="41" name="Picture 4" descr="box png icon ile ilgili gÃ¶rsel sonucu"/>
              <p:cNvPicPr>
                <a:picLocks noChangeAspect="1" noChangeArrowheads="1"/>
              </p:cNvPicPr>
              <p:nvPr/>
            </p:nvPicPr>
            <p:blipFill>
              <a:blip r:embed="rId5" cstate="print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88808" y="4437951"/>
                <a:ext cx="2276407" cy="227640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cxnSp>
            <p:nvCxnSpPr>
              <p:cNvPr id="42" name="Straight Arrow Connector 41"/>
              <p:cNvCxnSpPr/>
              <p:nvPr/>
            </p:nvCxnSpPr>
            <p:spPr>
              <a:xfrm>
                <a:off x="4551814" y="5018141"/>
                <a:ext cx="0" cy="1143712"/>
              </a:xfrm>
              <a:prstGeom prst="straightConnector1">
                <a:avLst/>
              </a:prstGeom>
              <a:ln>
                <a:solidFill>
                  <a:srgbClr val="595959"/>
                </a:solidFill>
                <a:headEnd type="triangle"/>
                <a:tailEnd type="triangle"/>
              </a:ln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43" name="Straight Arrow Connector 42"/>
              <p:cNvCxnSpPr/>
              <p:nvPr/>
            </p:nvCxnSpPr>
            <p:spPr>
              <a:xfrm flipV="1">
                <a:off x="3627011" y="6161853"/>
                <a:ext cx="856246" cy="344669"/>
              </a:xfrm>
              <a:prstGeom prst="straightConnector1">
                <a:avLst/>
              </a:prstGeom>
              <a:ln>
                <a:solidFill>
                  <a:srgbClr val="595959"/>
                </a:solidFill>
                <a:headEnd type="triangle"/>
                <a:tailEnd type="triangle"/>
              </a:ln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44" name="Straight Arrow Connector 43"/>
              <p:cNvCxnSpPr/>
              <p:nvPr/>
            </p:nvCxnSpPr>
            <p:spPr>
              <a:xfrm>
                <a:off x="2689412" y="6161853"/>
                <a:ext cx="901779" cy="351156"/>
              </a:xfrm>
              <a:prstGeom prst="straightConnector1">
                <a:avLst/>
              </a:prstGeom>
              <a:ln>
                <a:solidFill>
                  <a:srgbClr val="595959"/>
                </a:solidFill>
                <a:headEnd type="triangle"/>
                <a:tailEnd type="triangle"/>
              </a:ln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9" name="Group 68"/>
          <p:cNvGrpSpPr/>
          <p:nvPr/>
        </p:nvGrpSpPr>
        <p:grpSpPr>
          <a:xfrm>
            <a:off x="1390318" y="3859972"/>
            <a:ext cx="6363365" cy="2090198"/>
            <a:chOff x="5007842" y="2973809"/>
            <a:chExt cx="5821711" cy="1912279"/>
          </a:xfrm>
        </p:grpSpPr>
        <p:pic>
          <p:nvPicPr>
            <p:cNvPr id="70" name="Picture 6" descr="https://lh6.googleusercontent.com/bzn_vs9TSXfZ3Bgc5EnDMpcm9_Z-nMzjEYgbFofSu_QvgnezuwjbI2ygB9W1naSNvKOzWPltY5RaLghZUdmG34bVrmlAVF4b2w8anGuQFviqTW1HhXM9INyFd8wYhu9tlmXJ9dk"/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prstClr val="black"/>
                <a:srgbClr val="FFAFEE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6957" b="51226"/>
            <a:stretch/>
          </p:blipFill>
          <p:spPr bwMode="auto">
            <a:xfrm>
              <a:off x="6684267" y="2973809"/>
              <a:ext cx="1365925" cy="19115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1" name="Picture 6" descr="https://lh6.googleusercontent.com/bzn_vs9TSXfZ3Bgc5EnDMpcm9_Z-nMzjEYgbFofSu_QvgnezuwjbI2ygB9W1naSNvKOzWPltY5RaLghZUdmG34bVrmlAVF4b2w8anGuQFviqTW1HhXM9INyFd8wYhu9tlmXJ9dk"/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prstClr val="black"/>
                <a:srgbClr val="FFAFEE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9447" b="49298"/>
            <a:stretch/>
          </p:blipFill>
          <p:spPr bwMode="auto">
            <a:xfrm>
              <a:off x="5007842" y="2973809"/>
              <a:ext cx="1676425" cy="19122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2" name="Picture 6" descr="https://lh6.googleusercontent.com/bzn_vs9TSXfZ3Bgc5EnDMpcm9_Z-nMzjEYgbFofSu_QvgnezuwjbI2ygB9W1naSNvKOzWPltY5RaLghZUdmG34bVrmlAVF4b2w8anGuQFviqTW1HhXM9INyFd8wYhu9tlmXJ9dk"/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prstClr val="black"/>
                <a:srgbClr val="FFAFEE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6624" t="52788"/>
            <a:stretch/>
          </p:blipFill>
          <p:spPr bwMode="auto">
            <a:xfrm>
              <a:off x="9449843" y="2975309"/>
              <a:ext cx="1379710" cy="19100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3" name="Picture 6" descr="https://lh6.googleusercontent.com/bzn_vs9TSXfZ3Bgc5EnDMpcm9_Z-nMzjEYgbFofSu_QvgnezuwjbI2ygB9W1naSNvKOzWPltY5RaLghZUdmG34bVrmlAVF4b2w8anGuQFviqTW1HhXM9INyFd8wYhu9tlmXJ9dk"/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prstClr val="black"/>
                <a:srgbClr val="FFAFEE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2788" r="59350"/>
            <a:stretch/>
          </p:blipFill>
          <p:spPr bwMode="auto">
            <a:xfrm>
              <a:off x="7769426" y="2973809"/>
              <a:ext cx="1680417" cy="19115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1" name="TextBox 52"/>
          <p:cNvSpPr txBox="1"/>
          <p:nvPr/>
        </p:nvSpPr>
        <p:spPr>
          <a:xfrm>
            <a:off x="2293553" y="5306169"/>
            <a:ext cx="1322184" cy="5847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34289" rIns="34289">
            <a:spAutoFit/>
          </a:bodyPr>
          <a:lstStyle>
            <a:lvl1pPr>
              <a:defRPr sz="2100">
                <a:solidFill>
                  <a:srgbClr val="535353"/>
                </a:solidFill>
              </a:defRPr>
            </a:lvl1pPr>
          </a:lstStyle>
          <a:p>
            <a:pPr algn="ctr"/>
            <a:r>
              <a:rPr lang="tr-TR" sz="16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Ara Turların Elenmesi</a:t>
            </a:r>
          </a:p>
        </p:txBody>
      </p:sp>
      <p:grpSp>
        <p:nvGrpSpPr>
          <p:cNvPr id="59" name="Group 58"/>
          <p:cNvGrpSpPr/>
          <p:nvPr/>
        </p:nvGrpSpPr>
        <p:grpSpPr>
          <a:xfrm>
            <a:off x="3407485" y="4027856"/>
            <a:ext cx="1099737" cy="1477058"/>
            <a:chOff x="3407485" y="4027856"/>
            <a:chExt cx="1099737" cy="1477058"/>
          </a:xfrm>
        </p:grpSpPr>
        <p:sp>
          <p:nvSpPr>
            <p:cNvPr id="9" name="Freeform 5"/>
            <p:cNvSpPr/>
            <p:nvPr/>
          </p:nvSpPr>
          <p:spPr>
            <a:xfrm rot="15753341">
              <a:off x="3362485" y="4360176"/>
              <a:ext cx="1189738" cy="10997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271" h="19205" extrusionOk="0">
                  <a:moveTo>
                    <a:pt x="1256" y="4802"/>
                  </a:moveTo>
                  <a:cubicBezTo>
                    <a:pt x="3841" y="210"/>
                    <a:pt x="9566" y="-1363"/>
                    <a:pt x="14044" y="1288"/>
                  </a:cubicBezTo>
                  <a:cubicBezTo>
                    <a:pt x="17402" y="3277"/>
                    <a:pt x="19104" y="7077"/>
                    <a:pt x="18655" y="10789"/>
                  </a:cubicBezTo>
                  <a:lnTo>
                    <a:pt x="18358" y="12135"/>
                  </a:lnTo>
                  <a:lnTo>
                    <a:pt x="20271" y="15517"/>
                  </a:lnTo>
                  <a:lnTo>
                    <a:pt x="16725" y="15517"/>
                  </a:lnTo>
                  <a:lnTo>
                    <a:pt x="16362" y="15981"/>
                  </a:lnTo>
                  <a:cubicBezTo>
                    <a:pt x="13474" y="19322"/>
                    <a:pt x="8600" y="20237"/>
                    <a:pt x="4683" y="17917"/>
                  </a:cubicBezTo>
                  <a:cubicBezTo>
                    <a:pt x="205" y="15266"/>
                    <a:pt x="-1329" y="9394"/>
                    <a:pt x="1256" y="4802"/>
                  </a:cubicBezTo>
                  <a:close/>
                </a:path>
              </a:pathLst>
            </a:custGeom>
            <a:gradFill>
              <a:gsLst>
                <a:gs pos="2419">
                  <a:srgbClr val="0CB100"/>
                </a:gs>
                <a:gs pos="100000">
                  <a:srgbClr val="85CE02"/>
                </a:gs>
                <a:gs pos="100000">
                  <a:srgbClr val="FFEA03"/>
                </a:gs>
              </a:gsLst>
              <a:lin ang="2089255"/>
            </a:gradFill>
            <a:ln w="12700">
              <a:miter lim="400000"/>
            </a:ln>
          </p:spPr>
          <p:txBody>
            <a:bodyPr lIns="34289" rIns="34289" anchor="ctr"/>
            <a:lstStyle/>
            <a:p>
              <a:endParaRPr sz="900"/>
            </a:p>
          </p:txBody>
        </p:sp>
        <p:sp>
          <p:nvSpPr>
            <p:cNvPr id="16" name="Oval 29"/>
            <p:cNvSpPr/>
            <p:nvPr/>
          </p:nvSpPr>
          <p:spPr>
            <a:xfrm rot="5400000">
              <a:off x="3644009" y="4591476"/>
              <a:ext cx="665601" cy="666005"/>
            </a:xfrm>
            <a:prstGeom prst="ellipse">
              <a:avLst/>
            </a:prstGeom>
            <a:gradFill>
              <a:gsLst>
                <a:gs pos="22846">
                  <a:srgbClr val="FFFFFF"/>
                </a:gs>
                <a:gs pos="63322">
                  <a:srgbClr val="E6EAEB"/>
                </a:gs>
                <a:gs pos="99960">
                  <a:srgbClr val="CDD5D8"/>
                </a:gs>
              </a:gsLst>
              <a:lin ang="18813902"/>
            </a:gradFill>
            <a:ln w="12700">
              <a:miter lim="400000"/>
            </a:ln>
            <a:effectLst>
              <a:outerShdw blurRad="152400" dist="90035" dir="2315233" rotWithShape="0">
                <a:srgbClr val="000000">
                  <a:alpha val="38297"/>
                </a:srgbClr>
              </a:outerShdw>
            </a:effectLst>
          </p:spPr>
          <p:txBody>
            <a:bodyPr lIns="34289" rIns="34289" anchor="ctr"/>
            <a:lstStyle/>
            <a:p>
              <a:endParaRPr sz="900"/>
            </a:p>
          </p:txBody>
        </p:sp>
        <p:grpSp>
          <p:nvGrpSpPr>
            <p:cNvPr id="28" name="Group 22"/>
            <p:cNvGrpSpPr/>
            <p:nvPr/>
          </p:nvGrpSpPr>
          <p:grpSpPr>
            <a:xfrm rot="5400000">
              <a:off x="4145622" y="4027792"/>
              <a:ext cx="212479" cy="212608"/>
              <a:chOff x="-1" y="-1"/>
              <a:chExt cx="271328" cy="271328"/>
            </a:xfrm>
          </p:grpSpPr>
          <p:sp>
            <p:nvSpPr>
              <p:cNvPr id="47" name="Oval 23"/>
              <p:cNvSpPr/>
              <p:nvPr/>
            </p:nvSpPr>
            <p:spPr>
              <a:xfrm>
                <a:off x="-1" y="-1"/>
                <a:ext cx="271328" cy="271328"/>
              </a:xfrm>
              <a:prstGeom prst="ellipse">
                <a:avLst/>
              </a:prstGeom>
              <a:solidFill>
                <a:srgbClr val="FFFFFF"/>
              </a:solidFill>
              <a:ln w="6350" cap="flat">
                <a:solidFill>
                  <a:srgbClr val="86B437"/>
                </a:solidFill>
                <a:prstDash val="solid"/>
                <a:miter lim="800000"/>
              </a:ln>
              <a:effectLst/>
            </p:spPr>
            <p:txBody>
              <a:bodyPr wrap="square" lIns="34289" tIns="34289" rIns="34289" bIns="34289" numCol="1" anchor="ctr">
                <a:noAutofit/>
              </a:bodyPr>
              <a:lstStyle/>
              <a:p>
                <a:endParaRPr sz="900"/>
              </a:p>
            </p:txBody>
          </p:sp>
          <p:sp>
            <p:nvSpPr>
              <p:cNvPr id="48" name="Oval 24"/>
              <p:cNvSpPr/>
              <p:nvPr/>
            </p:nvSpPr>
            <p:spPr>
              <a:xfrm>
                <a:off x="71577" y="55322"/>
                <a:ext cx="151121" cy="151122"/>
              </a:xfrm>
              <a:prstGeom prst="ellipse">
                <a:avLst/>
              </a:prstGeom>
              <a:gradFill flip="none" rotWithShape="1">
                <a:gsLst>
                  <a:gs pos="2419">
                    <a:srgbClr val="0CB100"/>
                  </a:gs>
                  <a:gs pos="29316">
                    <a:srgbClr val="85CE02"/>
                  </a:gs>
                  <a:gs pos="100000">
                    <a:srgbClr val="FFEA03"/>
                  </a:gs>
                </a:gsLst>
                <a:lin ang="2089255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34289" tIns="34289" rIns="34289" bIns="34289" numCol="1" anchor="ctr">
                <a:noAutofit/>
              </a:bodyPr>
              <a:lstStyle/>
              <a:p>
                <a:endParaRPr sz="900"/>
              </a:p>
            </p:txBody>
          </p:sp>
        </p:grpSp>
        <p:pic>
          <p:nvPicPr>
            <p:cNvPr id="37" name="Google Shape;228;p6" descr="milkrun icon png ile ilgili gÃ¶rsel sonucu"/>
            <p:cNvPicPr preferRelativeResize="0"/>
            <p:nvPr/>
          </p:nvPicPr>
          <p:blipFill rotWithShape="1">
            <a:blip r:embed="rId7">
              <a:alphaModFix/>
              <a:duotone>
                <a:prstClr val="black"/>
                <a:schemeClr val="tx2">
                  <a:tint val="45000"/>
                  <a:satMod val="400000"/>
                </a:schemeClr>
              </a:duotone>
            </a:blip>
            <a:srcRect/>
            <a:stretch/>
          </p:blipFill>
          <p:spPr>
            <a:xfrm>
              <a:off x="3696080" y="4549278"/>
              <a:ext cx="582394" cy="677218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82" name="Group 81"/>
          <p:cNvGrpSpPr/>
          <p:nvPr/>
        </p:nvGrpSpPr>
        <p:grpSpPr>
          <a:xfrm>
            <a:off x="1214610" y="3871384"/>
            <a:ext cx="6714781" cy="886253"/>
            <a:chOff x="5061975" y="5248730"/>
            <a:chExt cx="5287282" cy="697844"/>
          </a:xfrm>
        </p:grpSpPr>
        <p:pic>
          <p:nvPicPr>
            <p:cNvPr id="83" name="Picture 2" descr="https://lh6.googleusercontent.com/y-IyvzAjjmctSqb46CzZnt5ZXt-dnRJs9_r3r3fW3gSYs3Qw7kgINAWQjah_6LTnuT_Hgldius_jiGVTfwdLiga-OEUFnrKZp_Sc18_AL-xTuYgNE8r5kNJuoKOfN0li-D6nLAY"/>
            <p:cNvPicPr>
              <a:picLocks noChangeAspect="1" noChangeArrowheads="1"/>
            </p:cNvPicPr>
            <p:nvPr/>
          </p:nvPicPr>
          <p:blipFill rotWithShape="1">
            <a:blip r:embed="rId8">
              <a:duotone>
                <a:prstClr val="black"/>
                <a:schemeClr val="accent6">
                  <a:lumMod val="40000"/>
                  <a:lumOff val="60000"/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t="22591" r="9593" b="65024"/>
            <a:stretch/>
          </p:blipFill>
          <p:spPr bwMode="auto">
            <a:xfrm>
              <a:off x="5061975" y="5612746"/>
              <a:ext cx="5287282" cy="3338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4" name="Picture 2" descr="https://lh6.googleusercontent.com/y-IyvzAjjmctSqb46CzZnt5ZXt-dnRJs9_r3r3fW3gSYs3Qw7kgINAWQjah_6LTnuT_Hgldius_jiGVTfwdLiga-OEUFnrKZp_Sc18_AL-xTuYgNE8r5kNJuoKOfN0li-D6nLAY"/>
            <p:cNvPicPr>
              <a:picLocks noChangeAspect="1" noChangeArrowheads="1"/>
            </p:cNvPicPr>
            <p:nvPr/>
          </p:nvPicPr>
          <p:blipFill rotWithShape="1">
            <a:blip r:embed="rId8">
              <a:duotone>
                <a:prstClr val="black"/>
                <a:schemeClr val="accent6">
                  <a:lumMod val="40000"/>
                  <a:lumOff val="60000"/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9593" b="86496"/>
            <a:stretch/>
          </p:blipFill>
          <p:spPr bwMode="auto">
            <a:xfrm>
              <a:off x="5061975" y="5248730"/>
              <a:ext cx="5287282" cy="364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2" name="TextBox 52"/>
          <p:cNvSpPr txBox="1"/>
          <p:nvPr/>
        </p:nvSpPr>
        <p:spPr>
          <a:xfrm>
            <a:off x="5740960" y="5263636"/>
            <a:ext cx="1829359" cy="5847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34289" rIns="34289">
            <a:spAutoFit/>
          </a:bodyPr>
          <a:lstStyle>
            <a:lvl1pPr>
              <a:defRPr sz="2100">
                <a:solidFill>
                  <a:srgbClr val="535353"/>
                </a:solidFill>
              </a:defRPr>
            </a:lvl1pPr>
          </a:lstStyle>
          <a:p>
            <a:pPr algn="ctr"/>
            <a:r>
              <a:rPr lang="tr-TR" sz="16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Zaman Penceresi Kısıtları</a:t>
            </a:r>
          </a:p>
        </p:txBody>
      </p:sp>
      <p:grpSp>
        <p:nvGrpSpPr>
          <p:cNvPr id="60" name="Group 59"/>
          <p:cNvGrpSpPr/>
          <p:nvPr/>
        </p:nvGrpSpPr>
        <p:grpSpPr>
          <a:xfrm>
            <a:off x="4725339" y="4006153"/>
            <a:ext cx="1099737" cy="1535288"/>
            <a:chOff x="4725339" y="4006153"/>
            <a:chExt cx="1099737" cy="1535288"/>
          </a:xfrm>
        </p:grpSpPr>
        <p:sp>
          <p:nvSpPr>
            <p:cNvPr id="25" name="Freeform 25"/>
            <p:cNvSpPr/>
            <p:nvPr/>
          </p:nvSpPr>
          <p:spPr>
            <a:xfrm rot="6026284" flipH="1">
              <a:off x="4680339" y="4396703"/>
              <a:ext cx="1189738" cy="10997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271" h="19205" extrusionOk="0">
                  <a:moveTo>
                    <a:pt x="1256" y="4802"/>
                  </a:moveTo>
                  <a:cubicBezTo>
                    <a:pt x="3841" y="210"/>
                    <a:pt x="9566" y="-1363"/>
                    <a:pt x="14044" y="1288"/>
                  </a:cubicBezTo>
                  <a:cubicBezTo>
                    <a:pt x="17402" y="3277"/>
                    <a:pt x="19104" y="7077"/>
                    <a:pt x="18655" y="10789"/>
                  </a:cubicBezTo>
                  <a:lnTo>
                    <a:pt x="18358" y="12135"/>
                  </a:lnTo>
                  <a:lnTo>
                    <a:pt x="20271" y="15517"/>
                  </a:lnTo>
                  <a:lnTo>
                    <a:pt x="16725" y="15517"/>
                  </a:lnTo>
                  <a:lnTo>
                    <a:pt x="16362" y="15981"/>
                  </a:lnTo>
                  <a:cubicBezTo>
                    <a:pt x="13474" y="19322"/>
                    <a:pt x="8600" y="20237"/>
                    <a:pt x="4683" y="17917"/>
                  </a:cubicBezTo>
                  <a:cubicBezTo>
                    <a:pt x="205" y="15266"/>
                    <a:pt x="-1329" y="9394"/>
                    <a:pt x="1256" y="4802"/>
                  </a:cubicBezTo>
                  <a:close/>
                </a:path>
              </a:pathLst>
            </a:custGeom>
            <a:gradFill>
              <a:gsLst>
                <a:gs pos="2419">
                  <a:srgbClr val="337C7A"/>
                </a:gs>
                <a:gs pos="29316">
                  <a:srgbClr val="19989A"/>
                </a:gs>
                <a:gs pos="100000">
                  <a:srgbClr val="00B4B9"/>
                </a:gs>
              </a:gsLst>
              <a:lin ang="2089255"/>
            </a:gradFill>
            <a:ln w="12700">
              <a:miter lim="400000"/>
            </a:ln>
          </p:spPr>
          <p:txBody>
            <a:bodyPr lIns="34289" rIns="34289" anchor="ctr"/>
            <a:lstStyle/>
            <a:p>
              <a:endParaRPr sz="900"/>
            </a:p>
          </p:txBody>
        </p:sp>
        <p:sp>
          <p:nvSpPr>
            <p:cNvPr id="26" name="Oval 29"/>
            <p:cNvSpPr/>
            <p:nvPr/>
          </p:nvSpPr>
          <p:spPr>
            <a:xfrm rot="15864310" flipH="1">
              <a:off x="4944051" y="4647187"/>
              <a:ext cx="665601" cy="666005"/>
            </a:xfrm>
            <a:prstGeom prst="ellipse">
              <a:avLst/>
            </a:prstGeom>
            <a:gradFill>
              <a:gsLst>
                <a:gs pos="22846">
                  <a:srgbClr val="FFFFFF"/>
                </a:gs>
                <a:gs pos="63322">
                  <a:srgbClr val="E6EAEB"/>
                </a:gs>
                <a:gs pos="99960">
                  <a:srgbClr val="CDD5D8"/>
                </a:gs>
              </a:gsLst>
              <a:lin ang="18813902"/>
            </a:gradFill>
            <a:ln w="12700">
              <a:miter lim="400000"/>
            </a:ln>
            <a:effectLst>
              <a:outerShdw blurRad="152400" dist="90035" dir="2315233" rotWithShape="0">
                <a:srgbClr val="000000">
                  <a:alpha val="38297"/>
                </a:srgbClr>
              </a:outerShdw>
            </a:effectLst>
          </p:spPr>
          <p:txBody>
            <a:bodyPr lIns="34289" rIns="34289" anchor="ctr"/>
            <a:lstStyle/>
            <a:p>
              <a:endParaRPr sz="900"/>
            </a:p>
          </p:txBody>
        </p:sp>
        <p:grpSp>
          <p:nvGrpSpPr>
            <p:cNvPr id="27" name="Group 33"/>
            <p:cNvGrpSpPr/>
            <p:nvPr/>
          </p:nvGrpSpPr>
          <p:grpSpPr>
            <a:xfrm rot="16200000" flipH="1">
              <a:off x="4895049" y="4006088"/>
              <a:ext cx="212477" cy="212607"/>
              <a:chOff x="0" y="0"/>
              <a:chExt cx="271326" cy="271326"/>
            </a:xfrm>
          </p:grpSpPr>
          <p:sp>
            <p:nvSpPr>
              <p:cNvPr id="49" name="Oval 34"/>
              <p:cNvSpPr/>
              <p:nvPr/>
            </p:nvSpPr>
            <p:spPr>
              <a:xfrm>
                <a:off x="-1" y="-1"/>
                <a:ext cx="271328" cy="271328"/>
              </a:xfrm>
              <a:prstGeom prst="ellipse">
                <a:avLst/>
              </a:prstGeom>
              <a:solidFill>
                <a:srgbClr val="FFFFFF"/>
              </a:solidFill>
              <a:ln w="6350" cap="flat">
                <a:solidFill>
                  <a:srgbClr val="3D8182"/>
                </a:solidFill>
                <a:prstDash val="solid"/>
                <a:miter lim="800000"/>
              </a:ln>
              <a:effectLst/>
            </p:spPr>
            <p:txBody>
              <a:bodyPr wrap="square" lIns="34289" tIns="34289" rIns="34289" bIns="34289" numCol="1" anchor="ctr">
                <a:noAutofit/>
              </a:bodyPr>
              <a:lstStyle/>
              <a:p>
                <a:endParaRPr sz="900"/>
              </a:p>
            </p:txBody>
          </p:sp>
          <p:sp>
            <p:nvSpPr>
              <p:cNvPr id="50" name="Oval 35"/>
              <p:cNvSpPr/>
              <p:nvPr/>
            </p:nvSpPr>
            <p:spPr>
              <a:xfrm>
                <a:off x="59481" y="58122"/>
                <a:ext cx="151121" cy="151121"/>
              </a:xfrm>
              <a:prstGeom prst="ellipse">
                <a:avLst/>
              </a:prstGeom>
              <a:gradFill flip="none" rotWithShape="1">
                <a:gsLst>
                  <a:gs pos="2419">
                    <a:srgbClr val="337C7A"/>
                  </a:gs>
                  <a:gs pos="29316">
                    <a:srgbClr val="19989A"/>
                  </a:gs>
                  <a:gs pos="100000">
                    <a:srgbClr val="00B4B9"/>
                  </a:gs>
                </a:gsLst>
                <a:lin ang="2089255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34289" tIns="34289" rIns="34289" bIns="34289" numCol="1" anchor="ctr">
                <a:noAutofit/>
              </a:bodyPr>
              <a:lstStyle/>
              <a:p>
                <a:endParaRPr sz="900"/>
              </a:p>
            </p:txBody>
          </p:sp>
        </p:grpSp>
        <p:pic>
          <p:nvPicPr>
            <p:cNvPr id="38" name="Picture 16" descr="time icon ile ilgili gÃ¶rsel sonucu"/>
            <p:cNvPicPr>
              <a:picLocks noChangeAspect="1" noChangeArrowheads="1"/>
            </p:cNvPicPr>
            <p:nvPr/>
          </p:nvPicPr>
          <p:blipFill>
            <a:blip r:embed="rId9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27101" y="4722675"/>
              <a:ext cx="507284" cy="5069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85" name="Group 84"/>
          <p:cNvGrpSpPr/>
          <p:nvPr/>
        </p:nvGrpSpPr>
        <p:grpSpPr>
          <a:xfrm>
            <a:off x="1501407" y="3869377"/>
            <a:ext cx="6141186" cy="1179650"/>
            <a:chOff x="4789568" y="4007970"/>
            <a:chExt cx="5287282" cy="1015625"/>
          </a:xfrm>
        </p:grpSpPr>
        <p:sp>
          <p:nvSpPr>
            <p:cNvPr id="86" name="Rectangle 85"/>
            <p:cNvSpPr/>
            <p:nvPr/>
          </p:nvSpPr>
          <p:spPr>
            <a:xfrm>
              <a:off x="4789568" y="4693264"/>
              <a:ext cx="5287282" cy="330331"/>
            </a:xfrm>
            <a:prstGeom prst="rect">
              <a:avLst/>
            </a:prstGeom>
            <a:solidFill>
              <a:srgbClr val="E2F7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7" name="Group 86"/>
            <p:cNvGrpSpPr/>
            <p:nvPr/>
          </p:nvGrpSpPr>
          <p:grpSpPr>
            <a:xfrm>
              <a:off x="4789568" y="4007970"/>
              <a:ext cx="5287282" cy="1015625"/>
              <a:chOff x="5061975" y="5946574"/>
              <a:chExt cx="5287282" cy="1015625"/>
            </a:xfrm>
          </p:grpSpPr>
          <p:pic>
            <p:nvPicPr>
              <p:cNvPr id="88" name="Picture 2" descr="https://lh6.googleusercontent.com/y-IyvzAjjmctSqb46CzZnt5ZXt-dnRJs9_r3r3fW3gSYs3Qw7kgINAWQjah_6LTnuT_Hgldius_jiGVTfwdLiga-OEUFnrKZp_Sc18_AL-xTuYgNE8r5kNJuoKOfN0li-D6nLAY"/>
              <p:cNvPicPr>
                <a:picLocks noChangeAspect="1" noChangeArrowheads="1"/>
              </p:cNvPicPr>
              <p:nvPr/>
            </p:nvPicPr>
            <p:blipFill rotWithShape="1">
              <a:blip r:embed="rId8">
                <a:duotone>
                  <a:prstClr val="black"/>
                  <a:schemeClr val="accent1">
                    <a:lumMod val="20000"/>
                    <a:lumOff val="80000"/>
                    <a:tint val="45000"/>
                    <a:satMod val="400000"/>
                  </a:schemeClr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" t="62975" r="9593" b="22331"/>
              <a:stretch/>
            </p:blipFill>
            <p:spPr bwMode="auto">
              <a:xfrm>
                <a:off x="5061975" y="6267048"/>
                <a:ext cx="5287282" cy="39608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89" name="Picture 2" descr="https://lh6.googleusercontent.com/y-IyvzAjjmctSqb46CzZnt5ZXt-dnRJs9_r3r3fW3gSYs3Qw7kgINAWQjah_6LTnuT_Hgldius_jiGVTfwdLiga-OEUFnrKZp_Sc18_AL-xTuYgNE8r5kNJuoKOfN0li-D6nLAY"/>
              <p:cNvPicPr>
                <a:picLocks noChangeAspect="1" noChangeArrowheads="1"/>
              </p:cNvPicPr>
              <p:nvPr/>
            </p:nvPicPr>
            <p:blipFill rotWithShape="1">
              <a:blip r:embed="rId8">
                <a:duotone>
                  <a:prstClr val="black"/>
                  <a:schemeClr val="accent1">
                    <a:lumMod val="20000"/>
                    <a:lumOff val="80000"/>
                    <a:tint val="45000"/>
                    <a:satMod val="400000"/>
                  </a:schemeClr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" t="43322" r="9593" b="41602"/>
              <a:stretch/>
            </p:blipFill>
            <p:spPr bwMode="auto">
              <a:xfrm>
                <a:off x="5061975" y="5946574"/>
                <a:ext cx="5287282" cy="4064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90" name="Picture 2" descr="https://lh6.googleusercontent.com/y-IyvzAjjmctSqb46CzZnt5ZXt-dnRJs9_r3r3fW3gSYs3Qw7kgINAWQjah_6LTnuT_Hgldius_jiGVTfwdLiga-OEUFnrKZp_Sc18_AL-xTuYgNE8r5kNJuoKOfN0li-D6nLAY"/>
              <p:cNvPicPr>
                <a:picLocks noChangeAspect="1" noChangeArrowheads="1"/>
              </p:cNvPicPr>
              <p:nvPr/>
            </p:nvPicPr>
            <p:blipFill rotWithShape="1">
              <a:blip r:embed="rId8">
                <a:duotone>
                  <a:prstClr val="black"/>
                  <a:schemeClr val="accent1">
                    <a:lumMod val="20000"/>
                    <a:lumOff val="80000"/>
                    <a:tint val="45000"/>
                    <a:satMod val="400000"/>
                  </a:schemeClr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4396" t="78007" r="9593" b="10104"/>
              <a:stretch/>
            </p:blipFill>
            <p:spPr bwMode="auto">
              <a:xfrm>
                <a:off x="8243170" y="6641728"/>
                <a:ext cx="2106087" cy="32047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sp>
        <p:nvSpPr>
          <p:cNvPr id="33" name="TextBox 52"/>
          <p:cNvSpPr txBox="1"/>
          <p:nvPr/>
        </p:nvSpPr>
        <p:spPr>
          <a:xfrm>
            <a:off x="6916038" y="4226741"/>
            <a:ext cx="1928004" cy="5847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34289" rIns="34289">
            <a:spAutoFit/>
          </a:bodyPr>
          <a:lstStyle>
            <a:lvl1pPr>
              <a:defRPr sz="2100">
                <a:solidFill>
                  <a:srgbClr val="535353"/>
                </a:solidFill>
              </a:defRPr>
            </a:lvl1pPr>
          </a:lstStyle>
          <a:p>
            <a:pPr algn="ctr"/>
            <a:r>
              <a:rPr lang="tr-TR" sz="1600" b="1" dirty="0" err="1">
                <a:latin typeface="Microsoft YaHei" panose="020B0503020204020204" pitchFamily="34" charset="-122"/>
                <a:ea typeface="Microsoft YaHei" panose="020B0503020204020204" pitchFamily="34" charset="-122"/>
              </a:rPr>
              <a:t>Milkrun</a:t>
            </a:r>
            <a:r>
              <a:rPr lang="tr-TR" sz="16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tr-TR" sz="1600" b="1" dirty="0" err="1">
                <a:latin typeface="Microsoft YaHei" panose="020B0503020204020204" pitchFamily="34" charset="-122"/>
                <a:ea typeface="Microsoft YaHei" panose="020B0503020204020204" pitchFamily="34" charset="-122"/>
              </a:rPr>
              <a:t>Rotalama</a:t>
            </a:r>
            <a:r>
              <a:rPr lang="tr-TR" sz="16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Kısıtları</a:t>
            </a:r>
          </a:p>
        </p:txBody>
      </p:sp>
      <p:grpSp>
        <p:nvGrpSpPr>
          <p:cNvPr id="61" name="Group 60"/>
          <p:cNvGrpSpPr/>
          <p:nvPr/>
        </p:nvGrpSpPr>
        <p:grpSpPr>
          <a:xfrm>
            <a:off x="5572177" y="3490478"/>
            <a:ext cx="1302052" cy="1348734"/>
            <a:chOff x="5572347" y="3490041"/>
            <a:chExt cx="1302052" cy="1348734"/>
          </a:xfrm>
        </p:grpSpPr>
        <p:sp>
          <p:nvSpPr>
            <p:cNvPr id="8" name="Freeform 47"/>
            <p:cNvSpPr/>
            <p:nvPr/>
          </p:nvSpPr>
          <p:spPr>
            <a:xfrm rot="11971539">
              <a:off x="5683937" y="3739705"/>
              <a:ext cx="1190462" cy="109907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271" h="19205" extrusionOk="0">
                  <a:moveTo>
                    <a:pt x="1256" y="4802"/>
                  </a:moveTo>
                  <a:cubicBezTo>
                    <a:pt x="3841" y="210"/>
                    <a:pt x="9566" y="-1363"/>
                    <a:pt x="14044" y="1288"/>
                  </a:cubicBezTo>
                  <a:cubicBezTo>
                    <a:pt x="17402" y="3277"/>
                    <a:pt x="19104" y="7077"/>
                    <a:pt x="18655" y="10789"/>
                  </a:cubicBezTo>
                  <a:lnTo>
                    <a:pt x="18358" y="12135"/>
                  </a:lnTo>
                  <a:lnTo>
                    <a:pt x="20271" y="15517"/>
                  </a:lnTo>
                  <a:lnTo>
                    <a:pt x="16725" y="15517"/>
                  </a:lnTo>
                  <a:lnTo>
                    <a:pt x="16362" y="15981"/>
                  </a:lnTo>
                  <a:cubicBezTo>
                    <a:pt x="13474" y="19322"/>
                    <a:pt x="8600" y="20237"/>
                    <a:pt x="4683" y="17917"/>
                  </a:cubicBezTo>
                  <a:cubicBezTo>
                    <a:pt x="205" y="15266"/>
                    <a:pt x="-1329" y="9394"/>
                    <a:pt x="1256" y="4802"/>
                  </a:cubicBezTo>
                  <a:close/>
                </a:path>
              </a:pathLst>
            </a:custGeom>
            <a:gradFill>
              <a:gsLst>
                <a:gs pos="1499">
                  <a:srgbClr val="FF1000"/>
                </a:gs>
                <a:gs pos="56776">
                  <a:srgbClr val="FF5B02"/>
                </a:gs>
                <a:gs pos="100000">
                  <a:srgbClr val="FFA503"/>
                </a:gs>
              </a:gsLst>
              <a:lin ang="2089255"/>
            </a:gradFill>
            <a:ln w="12700">
              <a:miter lim="400000"/>
            </a:ln>
          </p:spPr>
          <p:txBody>
            <a:bodyPr lIns="34289" rIns="34289" anchor="ctr"/>
            <a:lstStyle/>
            <a:p>
              <a:endParaRPr sz="900"/>
            </a:p>
          </p:txBody>
        </p:sp>
        <p:sp>
          <p:nvSpPr>
            <p:cNvPr id="24" name="Oval 40"/>
            <p:cNvSpPr/>
            <p:nvPr/>
          </p:nvSpPr>
          <p:spPr>
            <a:xfrm rot="12782597" flipH="1">
              <a:off x="5985889" y="3935753"/>
              <a:ext cx="666005" cy="665601"/>
            </a:xfrm>
            <a:prstGeom prst="ellipse">
              <a:avLst/>
            </a:prstGeom>
            <a:gradFill>
              <a:gsLst>
                <a:gs pos="22846">
                  <a:srgbClr val="FFFFFF"/>
                </a:gs>
                <a:gs pos="63322">
                  <a:srgbClr val="E6EAEB"/>
                </a:gs>
                <a:gs pos="99960">
                  <a:srgbClr val="CDD5D8"/>
                </a:gs>
              </a:gsLst>
              <a:lin ang="18813902"/>
            </a:gradFill>
            <a:ln w="12700">
              <a:miter lim="400000"/>
            </a:ln>
            <a:effectLst>
              <a:outerShdw blurRad="152400" dist="90035" dir="2315233" rotWithShape="0">
                <a:srgbClr val="000000">
                  <a:alpha val="38297"/>
                </a:srgbClr>
              </a:outerShdw>
            </a:effectLst>
          </p:spPr>
          <p:txBody>
            <a:bodyPr lIns="34289" rIns="34289" anchor="ctr"/>
            <a:lstStyle/>
            <a:p>
              <a:endParaRPr sz="900"/>
            </a:p>
          </p:txBody>
        </p:sp>
        <p:grpSp>
          <p:nvGrpSpPr>
            <p:cNvPr id="29" name="Group 55"/>
            <p:cNvGrpSpPr/>
            <p:nvPr/>
          </p:nvGrpSpPr>
          <p:grpSpPr>
            <a:xfrm rot="5400000">
              <a:off x="5572411" y="3489977"/>
              <a:ext cx="212479" cy="212608"/>
              <a:chOff x="-1" y="-1"/>
              <a:chExt cx="271328" cy="271328"/>
            </a:xfrm>
          </p:grpSpPr>
          <p:sp>
            <p:nvSpPr>
              <p:cNvPr id="45" name="Oval 56"/>
              <p:cNvSpPr/>
              <p:nvPr/>
            </p:nvSpPr>
            <p:spPr>
              <a:xfrm>
                <a:off x="-1" y="-1"/>
                <a:ext cx="271328" cy="271328"/>
              </a:xfrm>
              <a:prstGeom prst="ellipse">
                <a:avLst/>
              </a:prstGeom>
              <a:solidFill>
                <a:srgbClr val="FFFFFF"/>
              </a:solidFill>
              <a:ln w="6350" cap="flat">
                <a:solidFill>
                  <a:srgbClr val="EA5028"/>
                </a:solidFill>
                <a:prstDash val="solid"/>
                <a:miter lim="800000"/>
              </a:ln>
              <a:effectLst/>
            </p:spPr>
            <p:txBody>
              <a:bodyPr wrap="square" lIns="34289" tIns="34289" rIns="34289" bIns="34289" numCol="1" anchor="ctr">
                <a:noAutofit/>
              </a:bodyPr>
              <a:lstStyle/>
              <a:p>
                <a:endParaRPr sz="900"/>
              </a:p>
            </p:txBody>
          </p:sp>
          <p:sp>
            <p:nvSpPr>
              <p:cNvPr id="46" name="Oval 57"/>
              <p:cNvSpPr/>
              <p:nvPr/>
            </p:nvSpPr>
            <p:spPr>
              <a:xfrm>
                <a:off x="67712" y="56144"/>
                <a:ext cx="151121" cy="151122"/>
              </a:xfrm>
              <a:prstGeom prst="ellipse">
                <a:avLst/>
              </a:prstGeom>
              <a:gradFill flip="none" rotWithShape="1">
                <a:gsLst>
                  <a:gs pos="1499">
                    <a:srgbClr val="FF1000"/>
                  </a:gs>
                  <a:gs pos="56776">
                    <a:srgbClr val="FF5B02"/>
                  </a:gs>
                  <a:gs pos="100000">
                    <a:srgbClr val="FFA503"/>
                  </a:gs>
                </a:gsLst>
                <a:lin ang="2089255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34289" tIns="34289" rIns="34289" bIns="34289" numCol="1" anchor="ctr">
                <a:noAutofit/>
              </a:bodyPr>
              <a:lstStyle/>
              <a:p>
                <a:endParaRPr sz="900"/>
              </a:p>
            </p:txBody>
          </p:sp>
        </p:grpSp>
        <p:pic>
          <p:nvPicPr>
            <p:cNvPr id="39" name="Picture 24" descr="route icon png ile ilgili gÃ¶rsel sonucu"/>
            <p:cNvPicPr>
              <a:picLocks noChangeAspect="1" noChangeArrowheads="1"/>
            </p:cNvPicPr>
            <p:nvPr/>
          </p:nvPicPr>
          <p:blipFill>
            <a:blip r:embed="rId10" cstate="print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85105" y="4013015"/>
              <a:ext cx="531009" cy="5110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91" name="Group 90"/>
          <p:cNvGrpSpPr/>
          <p:nvPr/>
        </p:nvGrpSpPr>
        <p:grpSpPr>
          <a:xfrm>
            <a:off x="830494" y="3860688"/>
            <a:ext cx="7483011" cy="2646851"/>
            <a:chOff x="3871279" y="286251"/>
            <a:chExt cx="7221964" cy="2554515"/>
          </a:xfrm>
        </p:grpSpPr>
        <p:pic>
          <p:nvPicPr>
            <p:cNvPr id="92" name="Picture 4" descr="https://lh5.googleusercontent.com/wdK01wEUplTT3B_CI7ctK07EBFOTAVA-0HmKJmvlnUutrrxF2bVlhJrDOI8KUbBgQ_VGvKR7hDZcMg8wOMQmxIDsyXoWlF7N6NO3Oo8EG70j5oEBvoYEeZKbYNpyBkMOt82S-KQ"/>
            <p:cNvPicPr>
              <a:picLocks noChangeAspect="1" noChangeArrowheads="1"/>
            </p:cNvPicPr>
            <p:nvPr/>
          </p:nvPicPr>
          <p:blipFill rotWithShape="1">
            <a:blip r:embed="rId11">
              <a:duotone>
                <a:prstClr val="black"/>
                <a:schemeClr val="accent2">
                  <a:lumMod val="40000"/>
                  <a:lumOff val="60000"/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647" t="3710" r="2626" b="5379"/>
            <a:stretch/>
          </p:blipFill>
          <p:spPr bwMode="auto">
            <a:xfrm>
              <a:off x="5093821" y="286251"/>
              <a:ext cx="5999422" cy="25545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3" name="Picture 4" descr="https://lh5.googleusercontent.com/wdK01wEUplTT3B_CI7ctK07EBFOTAVA-0HmKJmvlnUutrrxF2bVlhJrDOI8KUbBgQ_VGvKR7hDZcMg8wOMQmxIDsyXoWlF7N6NO3Oo8EG70j5oEBvoYEeZKbYNpyBkMOt82S-KQ"/>
            <p:cNvPicPr>
              <a:picLocks noChangeAspect="1" noChangeArrowheads="1"/>
            </p:cNvPicPr>
            <p:nvPr/>
          </p:nvPicPr>
          <p:blipFill rotWithShape="1">
            <a:blip r:embed="rId11">
              <a:duotone>
                <a:prstClr val="black"/>
                <a:schemeClr val="accent2">
                  <a:lumMod val="40000"/>
                  <a:lumOff val="60000"/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85" t="3710" r="83543" b="5379"/>
            <a:stretch/>
          </p:blipFill>
          <p:spPr bwMode="auto">
            <a:xfrm>
              <a:off x="3871279" y="286251"/>
              <a:ext cx="1308521" cy="25545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4" name="TextBox 52"/>
          <p:cNvSpPr txBox="1"/>
          <p:nvPr/>
        </p:nvSpPr>
        <p:spPr>
          <a:xfrm>
            <a:off x="7325663" y="3066662"/>
            <a:ext cx="1741300" cy="5847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34289" rIns="34289">
            <a:spAutoFit/>
          </a:bodyPr>
          <a:lstStyle>
            <a:lvl1pPr>
              <a:defRPr sz="2100">
                <a:solidFill>
                  <a:srgbClr val="535353"/>
                </a:solidFill>
              </a:defRPr>
            </a:lvl1pPr>
          </a:lstStyle>
          <a:p>
            <a:pPr algn="ctr"/>
            <a:r>
              <a:rPr lang="tr-TR" sz="1600" b="1" dirty="0" err="1">
                <a:latin typeface="Microsoft YaHei" panose="020B0503020204020204" pitchFamily="34" charset="-122"/>
                <a:ea typeface="Microsoft YaHei" panose="020B0503020204020204" pitchFamily="34" charset="-122"/>
              </a:rPr>
              <a:t>Milkrun</a:t>
            </a:r>
            <a:r>
              <a:rPr lang="tr-TR" sz="16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Maliyet Kısıtları</a:t>
            </a:r>
          </a:p>
        </p:txBody>
      </p:sp>
      <p:grpSp>
        <p:nvGrpSpPr>
          <p:cNvPr id="62" name="Group 61"/>
          <p:cNvGrpSpPr/>
          <p:nvPr/>
        </p:nvGrpSpPr>
        <p:grpSpPr>
          <a:xfrm>
            <a:off x="5804282" y="2673493"/>
            <a:ext cx="1521381" cy="1099070"/>
            <a:chOff x="5811501" y="2639637"/>
            <a:chExt cx="1521381" cy="1099070"/>
          </a:xfrm>
        </p:grpSpPr>
        <p:sp>
          <p:nvSpPr>
            <p:cNvPr id="12" name="Freeform 5"/>
            <p:cNvSpPr/>
            <p:nvPr/>
          </p:nvSpPr>
          <p:spPr>
            <a:xfrm rot="9846155">
              <a:off x="6142422" y="2639637"/>
              <a:ext cx="1190460" cy="109907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271" h="19205" extrusionOk="0">
                  <a:moveTo>
                    <a:pt x="1256" y="4802"/>
                  </a:moveTo>
                  <a:cubicBezTo>
                    <a:pt x="3841" y="210"/>
                    <a:pt x="9566" y="-1363"/>
                    <a:pt x="14044" y="1288"/>
                  </a:cubicBezTo>
                  <a:cubicBezTo>
                    <a:pt x="17402" y="3277"/>
                    <a:pt x="19104" y="7077"/>
                    <a:pt x="18655" y="10789"/>
                  </a:cubicBezTo>
                  <a:lnTo>
                    <a:pt x="18358" y="12135"/>
                  </a:lnTo>
                  <a:lnTo>
                    <a:pt x="20271" y="15517"/>
                  </a:lnTo>
                  <a:lnTo>
                    <a:pt x="16725" y="15517"/>
                  </a:lnTo>
                  <a:lnTo>
                    <a:pt x="16362" y="15981"/>
                  </a:lnTo>
                  <a:cubicBezTo>
                    <a:pt x="13474" y="19322"/>
                    <a:pt x="8600" y="20237"/>
                    <a:pt x="4683" y="17917"/>
                  </a:cubicBezTo>
                  <a:cubicBezTo>
                    <a:pt x="205" y="15266"/>
                    <a:pt x="-1329" y="9394"/>
                    <a:pt x="1256" y="4802"/>
                  </a:cubicBezTo>
                  <a:close/>
                </a:path>
              </a:pathLst>
            </a:custGeom>
            <a:gradFill>
              <a:gsLst>
                <a:gs pos="0">
                  <a:srgbClr val="0CB100"/>
                </a:gs>
                <a:gs pos="100000">
                  <a:srgbClr val="85CE02"/>
                </a:gs>
                <a:gs pos="100000">
                  <a:srgbClr val="FFEA03"/>
                </a:gs>
              </a:gsLst>
              <a:lin ang="2089255"/>
            </a:gradFill>
            <a:ln w="12700">
              <a:miter lim="400000"/>
            </a:ln>
          </p:spPr>
          <p:txBody>
            <a:bodyPr lIns="34289" rIns="34289" anchor="ctr"/>
            <a:lstStyle/>
            <a:p>
              <a:endParaRPr sz="900"/>
            </a:p>
          </p:txBody>
        </p:sp>
        <p:sp>
          <p:nvSpPr>
            <p:cNvPr id="13" name="Oval 9"/>
            <p:cNvSpPr/>
            <p:nvPr/>
          </p:nvSpPr>
          <p:spPr>
            <a:xfrm rot="5400000">
              <a:off x="6453070" y="2859025"/>
              <a:ext cx="665602" cy="666005"/>
            </a:xfrm>
            <a:prstGeom prst="ellipse">
              <a:avLst/>
            </a:prstGeom>
            <a:gradFill>
              <a:gsLst>
                <a:gs pos="22846">
                  <a:srgbClr val="FFFFFF"/>
                </a:gs>
                <a:gs pos="63322">
                  <a:srgbClr val="E6EAEB"/>
                </a:gs>
                <a:gs pos="99960">
                  <a:srgbClr val="CDD5D8"/>
                </a:gs>
              </a:gsLst>
              <a:lin ang="18813902"/>
            </a:gradFill>
            <a:ln w="12700">
              <a:miter lim="400000"/>
            </a:ln>
            <a:effectLst>
              <a:outerShdw blurRad="152400" dist="90035" dir="2315233" rotWithShape="0">
                <a:srgbClr val="000000">
                  <a:alpha val="38297"/>
                </a:srgbClr>
              </a:outerShdw>
            </a:effectLst>
          </p:spPr>
          <p:txBody>
            <a:bodyPr lIns="34289" rIns="34289" anchor="ctr"/>
            <a:lstStyle/>
            <a:p>
              <a:endParaRPr sz="900"/>
            </a:p>
          </p:txBody>
        </p:sp>
        <p:grpSp>
          <p:nvGrpSpPr>
            <p:cNvPr id="15" name="Group 22"/>
            <p:cNvGrpSpPr/>
            <p:nvPr/>
          </p:nvGrpSpPr>
          <p:grpSpPr>
            <a:xfrm rot="5400000">
              <a:off x="5811565" y="2876796"/>
              <a:ext cx="212479" cy="212608"/>
              <a:chOff x="-1" y="-1"/>
              <a:chExt cx="271328" cy="271328"/>
            </a:xfrm>
          </p:grpSpPr>
          <p:sp>
            <p:nvSpPr>
              <p:cNvPr id="55" name="Oval 23"/>
              <p:cNvSpPr/>
              <p:nvPr/>
            </p:nvSpPr>
            <p:spPr>
              <a:xfrm>
                <a:off x="-1" y="-1"/>
                <a:ext cx="271328" cy="271328"/>
              </a:xfrm>
              <a:prstGeom prst="ellipse">
                <a:avLst/>
              </a:prstGeom>
              <a:solidFill>
                <a:srgbClr val="FFFFFF"/>
              </a:solidFill>
              <a:ln w="6350" cap="flat">
                <a:solidFill>
                  <a:srgbClr val="86B437"/>
                </a:solidFill>
                <a:prstDash val="solid"/>
                <a:miter lim="800000"/>
              </a:ln>
              <a:effectLst/>
            </p:spPr>
            <p:txBody>
              <a:bodyPr wrap="square" lIns="34289" tIns="34289" rIns="34289" bIns="34289" numCol="1" anchor="ctr">
                <a:noAutofit/>
              </a:bodyPr>
              <a:lstStyle/>
              <a:p>
                <a:endParaRPr sz="900"/>
              </a:p>
            </p:txBody>
          </p:sp>
          <p:sp>
            <p:nvSpPr>
              <p:cNvPr id="56" name="Oval 24"/>
              <p:cNvSpPr/>
              <p:nvPr/>
            </p:nvSpPr>
            <p:spPr>
              <a:xfrm>
                <a:off x="71667" y="58121"/>
                <a:ext cx="151121" cy="151122"/>
              </a:xfrm>
              <a:prstGeom prst="ellipse">
                <a:avLst/>
              </a:prstGeom>
              <a:gradFill flip="none" rotWithShape="1">
                <a:gsLst>
                  <a:gs pos="2419">
                    <a:srgbClr val="0CB100"/>
                  </a:gs>
                  <a:gs pos="29316">
                    <a:srgbClr val="85CE02"/>
                  </a:gs>
                  <a:gs pos="100000">
                    <a:srgbClr val="FFEA03"/>
                  </a:gs>
                </a:gsLst>
                <a:lin ang="2089255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34289" tIns="34289" rIns="34289" bIns="34289" numCol="1" anchor="ctr">
                <a:noAutofit/>
              </a:bodyPr>
              <a:lstStyle/>
              <a:p>
                <a:endParaRPr sz="900"/>
              </a:p>
            </p:txBody>
          </p:sp>
        </p:grpSp>
        <p:pic>
          <p:nvPicPr>
            <p:cNvPr id="40" name="Picture 26" descr="cost icon png ile ilgili gÃ¶rsel sonucu"/>
            <p:cNvPicPr>
              <a:picLocks noChangeAspect="1" noChangeArrowheads="1"/>
            </p:cNvPicPr>
            <p:nvPr/>
          </p:nvPicPr>
          <p:blipFill>
            <a:blip r:embed="rId12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08225" y="2917566"/>
              <a:ext cx="522856" cy="5225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94" name="Picture 2" descr="https://lh6.googleusercontent.com/7kevuGpFzb5TkeQIwRi0tAooh8PKt3PCJPN0ogx5bQ7SgVZSojME26o5YesjjIbJBhqK-jMIZKQWk97lkV4puXR1Bck0r_J6of7xnIdspRD8azSOMhtzw1VeEGmZg-6gNU6AAXg"/>
          <p:cNvPicPr>
            <a:picLocks noChangeAspect="1" noChangeArrowheads="1"/>
          </p:cNvPicPr>
          <p:nvPr/>
        </p:nvPicPr>
        <p:blipFill rotWithShape="1">
          <a:blip r:embed="rId13">
            <a:duotone>
              <a:prstClr val="black"/>
              <a:schemeClr val="accent6">
                <a:lumMod val="40000"/>
                <a:lumOff val="6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94" b="8136"/>
          <a:stretch/>
        </p:blipFill>
        <p:spPr bwMode="auto">
          <a:xfrm>
            <a:off x="1580107" y="3855521"/>
            <a:ext cx="5983786" cy="2328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172574121"/>
              </p:ext>
            </p:extLst>
          </p:nvPr>
        </p:nvGraphicFramePr>
        <p:xfrm>
          <a:off x="-4363" y="5382"/>
          <a:ext cx="9152726" cy="6666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4" r:lo="rId15" r:qs="rId16" r:cs="rId17"/>
          </a:graphicData>
        </a:graphic>
      </p:graphicFrame>
      <p:sp>
        <p:nvSpPr>
          <p:cNvPr id="57" name="Title 1"/>
          <p:cNvSpPr>
            <a:spLocks noGrp="1"/>
          </p:cNvSpPr>
          <p:nvPr>
            <p:ph type="title"/>
          </p:nvPr>
        </p:nvSpPr>
        <p:spPr>
          <a:xfrm>
            <a:off x="628650" y="883017"/>
            <a:ext cx="7886700" cy="694930"/>
          </a:xfrm>
        </p:spPr>
        <p:txBody>
          <a:bodyPr/>
          <a:lstStyle/>
          <a:p>
            <a:r>
              <a:rPr lang="tr-TR" dirty="0" smtClean="0"/>
              <a:t>Matematiksel Model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1605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7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75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75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7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7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75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75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7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7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7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7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75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75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75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75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75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75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75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75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750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750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75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75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75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75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75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75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750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750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7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7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6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75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75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75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" dur="75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1" dur="750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750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8" dur="75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75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0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2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75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75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0" dur="75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4" dur="75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5" dur="750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750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30" grpId="0" animBg="1"/>
      <p:bldP spid="31" grpId="0" animBg="1"/>
      <p:bldP spid="32" grpId="0" animBg="1"/>
      <p:bldP spid="33" grpId="0" animBg="1"/>
      <p:bldP spid="3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Matematiksel Model Sonuçları</a:t>
            </a:r>
            <a:endParaRPr lang="en-US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538427131"/>
              </p:ext>
            </p:extLst>
          </p:nvPr>
        </p:nvGraphicFramePr>
        <p:xfrm>
          <a:off x="-4363" y="5382"/>
          <a:ext cx="9152726" cy="6666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82D34056-9CC3-4D9B-9073-71C5D2099F3A}"/>
              </a:ext>
            </a:extLst>
          </p:cNvPr>
          <p:cNvGrpSpPr/>
          <p:nvPr/>
        </p:nvGrpSpPr>
        <p:grpSpPr>
          <a:xfrm rot="8698970">
            <a:off x="5249139" y="1846304"/>
            <a:ext cx="2008683" cy="2043981"/>
            <a:chOff x="5125707" y="2264444"/>
            <a:chExt cx="2008682" cy="2043981"/>
          </a:xfrm>
          <a:effectLst>
            <a:outerShdw blurRad="571500" dist="38100" dir="2700000" sx="102000" sy="102000" algn="tl" rotWithShape="0">
              <a:prstClr val="black">
                <a:alpha val="40000"/>
              </a:prstClr>
            </a:outerShdw>
          </a:effectLst>
        </p:grpSpPr>
        <p:sp>
          <p:nvSpPr>
            <p:cNvPr id="6" name="Freeform: Shape 9">
              <a:extLst>
                <a:ext uri="{FF2B5EF4-FFF2-40B4-BE49-F238E27FC236}">
                  <a16:creationId xmlns="" xmlns:a16="http://schemas.microsoft.com/office/drawing/2014/main" id="{C44ABD5E-1EA1-4AD9-9DEF-E79485305DE7}"/>
                </a:ext>
              </a:extLst>
            </p:cNvPr>
            <p:cNvSpPr/>
            <p:nvPr/>
          </p:nvSpPr>
          <p:spPr>
            <a:xfrm rot="2700000">
              <a:off x="5125708" y="2411526"/>
              <a:ext cx="2008682" cy="1714517"/>
            </a:xfrm>
            <a:custGeom>
              <a:avLst/>
              <a:gdLst>
                <a:gd name="connsiteX0" fmla="*/ 294165 w 2008682"/>
                <a:gd name="connsiteY0" fmla="*/ 294165 h 1714517"/>
                <a:gd name="connsiteX1" fmla="*/ 1004341 w 2008682"/>
                <a:gd name="connsiteY1" fmla="*/ 0 h 1714517"/>
                <a:gd name="connsiteX2" fmla="*/ 2008682 w 2008682"/>
                <a:gd name="connsiteY2" fmla="*/ 0 h 1714517"/>
                <a:gd name="connsiteX3" fmla="*/ 294165 w 2008682"/>
                <a:gd name="connsiteY3" fmla="*/ 1714517 h 1714517"/>
                <a:gd name="connsiteX4" fmla="*/ 0 w 2008682"/>
                <a:gd name="connsiteY4" fmla="*/ 1004341 h 1714517"/>
                <a:gd name="connsiteX5" fmla="*/ 294165 w 2008682"/>
                <a:gd name="connsiteY5" fmla="*/ 294165 h 1714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08682" h="1714517">
                  <a:moveTo>
                    <a:pt x="294165" y="294165"/>
                  </a:moveTo>
                  <a:cubicBezTo>
                    <a:pt x="475915" y="112415"/>
                    <a:pt x="727000" y="0"/>
                    <a:pt x="1004341" y="0"/>
                  </a:cubicBezTo>
                  <a:lnTo>
                    <a:pt x="2008682" y="0"/>
                  </a:lnTo>
                  <a:lnTo>
                    <a:pt x="294165" y="1714517"/>
                  </a:lnTo>
                  <a:cubicBezTo>
                    <a:pt x="112415" y="1532767"/>
                    <a:pt x="0" y="1281682"/>
                    <a:pt x="0" y="1004341"/>
                  </a:cubicBezTo>
                  <a:cubicBezTo>
                    <a:pt x="0" y="727000"/>
                    <a:pt x="112415" y="475915"/>
                    <a:pt x="294165" y="294165"/>
                  </a:cubicBezTo>
                  <a:close/>
                </a:path>
              </a:pathLst>
            </a:custGeom>
            <a:solidFill>
              <a:srgbClr val="701F8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7" name="Freeform: Shape 10">
              <a:extLst>
                <a:ext uri="{FF2B5EF4-FFF2-40B4-BE49-F238E27FC236}">
                  <a16:creationId xmlns="" xmlns:a16="http://schemas.microsoft.com/office/drawing/2014/main" id="{5F1FEB19-A1FF-41B7-8031-8F225747A5FD}"/>
                </a:ext>
              </a:extLst>
            </p:cNvPr>
            <p:cNvSpPr/>
            <p:nvPr/>
          </p:nvSpPr>
          <p:spPr>
            <a:xfrm rot="18900000" flipV="1">
              <a:off x="5125707" y="2593908"/>
              <a:ext cx="2008682" cy="1714517"/>
            </a:xfrm>
            <a:custGeom>
              <a:avLst/>
              <a:gdLst>
                <a:gd name="connsiteX0" fmla="*/ 294165 w 2008682"/>
                <a:gd name="connsiteY0" fmla="*/ 294165 h 1714517"/>
                <a:gd name="connsiteX1" fmla="*/ 1004341 w 2008682"/>
                <a:gd name="connsiteY1" fmla="*/ 0 h 1714517"/>
                <a:gd name="connsiteX2" fmla="*/ 2008682 w 2008682"/>
                <a:gd name="connsiteY2" fmla="*/ 0 h 1714517"/>
                <a:gd name="connsiteX3" fmla="*/ 294165 w 2008682"/>
                <a:gd name="connsiteY3" fmla="*/ 1714517 h 1714517"/>
                <a:gd name="connsiteX4" fmla="*/ 0 w 2008682"/>
                <a:gd name="connsiteY4" fmla="*/ 1004341 h 1714517"/>
                <a:gd name="connsiteX5" fmla="*/ 294165 w 2008682"/>
                <a:gd name="connsiteY5" fmla="*/ 294165 h 1714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08682" h="1714517">
                  <a:moveTo>
                    <a:pt x="294165" y="294165"/>
                  </a:moveTo>
                  <a:cubicBezTo>
                    <a:pt x="475915" y="112415"/>
                    <a:pt x="727000" y="0"/>
                    <a:pt x="1004341" y="0"/>
                  </a:cubicBezTo>
                  <a:lnTo>
                    <a:pt x="2008682" y="0"/>
                  </a:lnTo>
                  <a:lnTo>
                    <a:pt x="294165" y="1714517"/>
                  </a:lnTo>
                  <a:cubicBezTo>
                    <a:pt x="112415" y="1532767"/>
                    <a:pt x="0" y="1281682"/>
                    <a:pt x="0" y="1004341"/>
                  </a:cubicBezTo>
                  <a:cubicBezTo>
                    <a:pt x="0" y="727000"/>
                    <a:pt x="112415" y="475915"/>
                    <a:pt x="294165" y="294165"/>
                  </a:cubicBezTo>
                  <a:close/>
                </a:path>
              </a:pathLst>
            </a:custGeom>
            <a:solidFill>
              <a:srgbClr val="873CB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="" xmlns:a16="http://schemas.microsoft.com/office/drawing/2014/main" id="{421BC7ED-CF26-4639-A5F8-2704B658A2E8}"/>
              </a:ext>
            </a:extLst>
          </p:cNvPr>
          <p:cNvGrpSpPr/>
          <p:nvPr/>
        </p:nvGrpSpPr>
        <p:grpSpPr>
          <a:xfrm rot="19498970" flipV="1">
            <a:off x="1840004" y="4234929"/>
            <a:ext cx="2008683" cy="2043981"/>
            <a:chOff x="5125707" y="2264444"/>
            <a:chExt cx="2008682" cy="2043981"/>
          </a:xfrm>
          <a:effectLst>
            <a:outerShdw blurRad="571500" dist="38100" dir="2700000" sx="102000" sy="102000" algn="tl" rotWithShape="0">
              <a:prstClr val="black">
                <a:alpha val="40000"/>
              </a:prstClr>
            </a:outerShdw>
          </a:effectLst>
        </p:grpSpPr>
        <p:sp>
          <p:nvSpPr>
            <p:cNvPr id="9" name="Freeform: Shape 13">
              <a:extLst>
                <a:ext uri="{FF2B5EF4-FFF2-40B4-BE49-F238E27FC236}">
                  <a16:creationId xmlns="" xmlns:a16="http://schemas.microsoft.com/office/drawing/2014/main" id="{F1A7AD8F-4CFA-4588-B961-510FDACB19DA}"/>
                </a:ext>
              </a:extLst>
            </p:cNvPr>
            <p:cNvSpPr/>
            <p:nvPr/>
          </p:nvSpPr>
          <p:spPr>
            <a:xfrm rot="2700000">
              <a:off x="5125708" y="2411526"/>
              <a:ext cx="2008682" cy="1714517"/>
            </a:xfrm>
            <a:custGeom>
              <a:avLst/>
              <a:gdLst>
                <a:gd name="connsiteX0" fmla="*/ 294165 w 2008682"/>
                <a:gd name="connsiteY0" fmla="*/ 294165 h 1714517"/>
                <a:gd name="connsiteX1" fmla="*/ 1004341 w 2008682"/>
                <a:gd name="connsiteY1" fmla="*/ 0 h 1714517"/>
                <a:gd name="connsiteX2" fmla="*/ 2008682 w 2008682"/>
                <a:gd name="connsiteY2" fmla="*/ 0 h 1714517"/>
                <a:gd name="connsiteX3" fmla="*/ 294165 w 2008682"/>
                <a:gd name="connsiteY3" fmla="*/ 1714517 h 1714517"/>
                <a:gd name="connsiteX4" fmla="*/ 0 w 2008682"/>
                <a:gd name="connsiteY4" fmla="*/ 1004341 h 1714517"/>
                <a:gd name="connsiteX5" fmla="*/ 294165 w 2008682"/>
                <a:gd name="connsiteY5" fmla="*/ 294165 h 1714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08682" h="1714517">
                  <a:moveTo>
                    <a:pt x="294165" y="294165"/>
                  </a:moveTo>
                  <a:cubicBezTo>
                    <a:pt x="475915" y="112415"/>
                    <a:pt x="727000" y="0"/>
                    <a:pt x="1004341" y="0"/>
                  </a:cubicBezTo>
                  <a:lnTo>
                    <a:pt x="2008682" y="0"/>
                  </a:lnTo>
                  <a:lnTo>
                    <a:pt x="294165" y="1714517"/>
                  </a:lnTo>
                  <a:cubicBezTo>
                    <a:pt x="112415" y="1532767"/>
                    <a:pt x="0" y="1281682"/>
                    <a:pt x="0" y="1004341"/>
                  </a:cubicBezTo>
                  <a:cubicBezTo>
                    <a:pt x="0" y="727000"/>
                    <a:pt x="112415" y="475915"/>
                    <a:pt x="294165" y="294165"/>
                  </a:cubicBezTo>
                  <a:close/>
                </a:path>
              </a:pathLst>
            </a:custGeom>
            <a:solidFill>
              <a:srgbClr val="009E2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10" name="Freeform: Shape 14">
              <a:extLst>
                <a:ext uri="{FF2B5EF4-FFF2-40B4-BE49-F238E27FC236}">
                  <a16:creationId xmlns="" xmlns:a16="http://schemas.microsoft.com/office/drawing/2014/main" id="{2FBD6112-F2C7-4D3B-9EF1-AE5AF2C98328}"/>
                </a:ext>
              </a:extLst>
            </p:cNvPr>
            <p:cNvSpPr/>
            <p:nvPr/>
          </p:nvSpPr>
          <p:spPr>
            <a:xfrm rot="18900000" flipV="1">
              <a:off x="5125707" y="2593908"/>
              <a:ext cx="2008682" cy="1714517"/>
            </a:xfrm>
            <a:custGeom>
              <a:avLst/>
              <a:gdLst>
                <a:gd name="connsiteX0" fmla="*/ 294165 w 2008682"/>
                <a:gd name="connsiteY0" fmla="*/ 294165 h 1714517"/>
                <a:gd name="connsiteX1" fmla="*/ 1004341 w 2008682"/>
                <a:gd name="connsiteY1" fmla="*/ 0 h 1714517"/>
                <a:gd name="connsiteX2" fmla="*/ 2008682 w 2008682"/>
                <a:gd name="connsiteY2" fmla="*/ 0 h 1714517"/>
                <a:gd name="connsiteX3" fmla="*/ 294165 w 2008682"/>
                <a:gd name="connsiteY3" fmla="*/ 1714517 h 1714517"/>
                <a:gd name="connsiteX4" fmla="*/ 0 w 2008682"/>
                <a:gd name="connsiteY4" fmla="*/ 1004341 h 1714517"/>
                <a:gd name="connsiteX5" fmla="*/ 294165 w 2008682"/>
                <a:gd name="connsiteY5" fmla="*/ 294165 h 1714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08682" h="1714517">
                  <a:moveTo>
                    <a:pt x="294165" y="294165"/>
                  </a:moveTo>
                  <a:cubicBezTo>
                    <a:pt x="475915" y="112415"/>
                    <a:pt x="727000" y="0"/>
                    <a:pt x="1004341" y="0"/>
                  </a:cubicBezTo>
                  <a:lnTo>
                    <a:pt x="2008682" y="0"/>
                  </a:lnTo>
                  <a:lnTo>
                    <a:pt x="294165" y="1714517"/>
                  </a:lnTo>
                  <a:cubicBezTo>
                    <a:pt x="112415" y="1532767"/>
                    <a:pt x="0" y="1281682"/>
                    <a:pt x="0" y="1004341"/>
                  </a:cubicBezTo>
                  <a:cubicBezTo>
                    <a:pt x="0" y="727000"/>
                    <a:pt x="112415" y="475915"/>
                    <a:pt x="294165" y="294165"/>
                  </a:cubicBezTo>
                  <a:close/>
                </a:path>
              </a:pathLst>
            </a:custGeom>
            <a:solidFill>
              <a:srgbClr val="0075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="" xmlns:a16="http://schemas.microsoft.com/office/drawing/2014/main" id="{67D68D21-5E53-476B-8C77-B7CFA4CF4EDA}"/>
              </a:ext>
            </a:extLst>
          </p:cNvPr>
          <p:cNvGrpSpPr/>
          <p:nvPr/>
        </p:nvGrpSpPr>
        <p:grpSpPr>
          <a:xfrm rot="3298970">
            <a:off x="2681050" y="1604873"/>
            <a:ext cx="1788778" cy="1820213"/>
            <a:chOff x="5125707" y="2264444"/>
            <a:chExt cx="2008682" cy="2043981"/>
          </a:xfrm>
          <a:effectLst>
            <a:outerShdw blurRad="571500" dist="38100" dir="2700000" sx="102000" sy="102000" algn="tl" rotWithShape="0">
              <a:prstClr val="black">
                <a:alpha val="40000"/>
              </a:prstClr>
            </a:outerShdw>
          </a:effectLst>
        </p:grpSpPr>
        <p:sp>
          <p:nvSpPr>
            <p:cNvPr id="12" name="Freeform: Shape 32">
              <a:extLst>
                <a:ext uri="{FF2B5EF4-FFF2-40B4-BE49-F238E27FC236}">
                  <a16:creationId xmlns="" xmlns:a16="http://schemas.microsoft.com/office/drawing/2014/main" id="{2EDAA9BC-7803-40EC-BF85-9DBC2BA87D2E}"/>
                </a:ext>
              </a:extLst>
            </p:cNvPr>
            <p:cNvSpPr/>
            <p:nvPr/>
          </p:nvSpPr>
          <p:spPr>
            <a:xfrm rot="2700000">
              <a:off x="5125708" y="2411526"/>
              <a:ext cx="2008682" cy="1714517"/>
            </a:xfrm>
            <a:custGeom>
              <a:avLst/>
              <a:gdLst>
                <a:gd name="connsiteX0" fmla="*/ 294165 w 2008682"/>
                <a:gd name="connsiteY0" fmla="*/ 294165 h 1714517"/>
                <a:gd name="connsiteX1" fmla="*/ 1004341 w 2008682"/>
                <a:gd name="connsiteY1" fmla="*/ 0 h 1714517"/>
                <a:gd name="connsiteX2" fmla="*/ 2008682 w 2008682"/>
                <a:gd name="connsiteY2" fmla="*/ 0 h 1714517"/>
                <a:gd name="connsiteX3" fmla="*/ 294165 w 2008682"/>
                <a:gd name="connsiteY3" fmla="*/ 1714517 h 1714517"/>
                <a:gd name="connsiteX4" fmla="*/ 0 w 2008682"/>
                <a:gd name="connsiteY4" fmla="*/ 1004341 h 1714517"/>
                <a:gd name="connsiteX5" fmla="*/ 294165 w 2008682"/>
                <a:gd name="connsiteY5" fmla="*/ 294165 h 1714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08682" h="1714517">
                  <a:moveTo>
                    <a:pt x="294165" y="294165"/>
                  </a:moveTo>
                  <a:cubicBezTo>
                    <a:pt x="475915" y="112415"/>
                    <a:pt x="727000" y="0"/>
                    <a:pt x="1004341" y="0"/>
                  </a:cubicBezTo>
                  <a:lnTo>
                    <a:pt x="2008682" y="0"/>
                  </a:lnTo>
                  <a:lnTo>
                    <a:pt x="294165" y="1714517"/>
                  </a:lnTo>
                  <a:cubicBezTo>
                    <a:pt x="112415" y="1532767"/>
                    <a:pt x="0" y="1281682"/>
                    <a:pt x="0" y="1004341"/>
                  </a:cubicBezTo>
                  <a:cubicBezTo>
                    <a:pt x="0" y="727000"/>
                    <a:pt x="112415" y="475915"/>
                    <a:pt x="294165" y="294165"/>
                  </a:cubicBezTo>
                  <a:close/>
                </a:path>
              </a:pathLst>
            </a:custGeom>
            <a:solidFill>
              <a:srgbClr val="FF752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13" name="Freeform: Shape 33">
              <a:extLst>
                <a:ext uri="{FF2B5EF4-FFF2-40B4-BE49-F238E27FC236}">
                  <a16:creationId xmlns="" xmlns:a16="http://schemas.microsoft.com/office/drawing/2014/main" id="{ABEB21DE-83AF-4EA0-A479-E864DA9F53B5}"/>
                </a:ext>
              </a:extLst>
            </p:cNvPr>
            <p:cNvSpPr/>
            <p:nvPr/>
          </p:nvSpPr>
          <p:spPr>
            <a:xfrm rot="18900000" flipV="1">
              <a:off x="5125707" y="2593908"/>
              <a:ext cx="2008682" cy="1714517"/>
            </a:xfrm>
            <a:custGeom>
              <a:avLst/>
              <a:gdLst>
                <a:gd name="connsiteX0" fmla="*/ 294165 w 2008682"/>
                <a:gd name="connsiteY0" fmla="*/ 294165 h 1714517"/>
                <a:gd name="connsiteX1" fmla="*/ 1004341 w 2008682"/>
                <a:gd name="connsiteY1" fmla="*/ 0 h 1714517"/>
                <a:gd name="connsiteX2" fmla="*/ 2008682 w 2008682"/>
                <a:gd name="connsiteY2" fmla="*/ 0 h 1714517"/>
                <a:gd name="connsiteX3" fmla="*/ 294165 w 2008682"/>
                <a:gd name="connsiteY3" fmla="*/ 1714517 h 1714517"/>
                <a:gd name="connsiteX4" fmla="*/ 0 w 2008682"/>
                <a:gd name="connsiteY4" fmla="*/ 1004341 h 1714517"/>
                <a:gd name="connsiteX5" fmla="*/ 294165 w 2008682"/>
                <a:gd name="connsiteY5" fmla="*/ 294165 h 1714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08682" h="1714517">
                  <a:moveTo>
                    <a:pt x="294165" y="294165"/>
                  </a:moveTo>
                  <a:cubicBezTo>
                    <a:pt x="475915" y="112415"/>
                    <a:pt x="727000" y="0"/>
                    <a:pt x="1004341" y="0"/>
                  </a:cubicBezTo>
                  <a:lnTo>
                    <a:pt x="2008682" y="0"/>
                  </a:lnTo>
                  <a:lnTo>
                    <a:pt x="294165" y="1714517"/>
                  </a:lnTo>
                  <a:cubicBezTo>
                    <a:pt x="112415" y="1532767"/>
                    <a:pt x="0" y="1281682"/>
                    <a:pt x="0" y="1004341"/>
                  </a:cubicBezTo>
                  <a:cubicBezTo>
                    <a:pt x="0" y="727000"/>
                    <a:pt x="112415" y="475915"/>
                    <a:pt x="294165" y="294165"/>
                  </a:cubicBezTo>
                  <a:close/>
                </a:path>
              </a:pathLst>
            </a:custGeom>
            <a:solidFill>
              <a:srgbClr val="BE213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="" xmlns:a16="http://schemas.microsoft.com/office/drawing/2014/main" id="{1C2B3367-3C7F-43D8-BA73-217538A2AC50}"/>
              </a:ext>
            </a:extLst>
          </p:cNvPr>
          <p:cNvGrpSpPr/>
          <p:nvPr/>
        </p:nvGrpSpPr>
        <p:grpSpPr>
          <a:xfrm rot="14098970" flipV="1">
            <a:off x="4677527" y="4427473"/>
            <a:ext cx="1828156" cy="1860283"/>
            <a:chOff x="5125707" y="2264444"/>
            <a:chExt cx="2008682" cy="2043981"/>
          </a:xfrm>
          <a:effectLst>
            <a:outerShdw blurRad="571500" dist="38100" dir="2700000" sx="102000" sy="102000" algn="tl" rotWithShape="0">
              <a:prstClr val="black">
                <a:alpha val="40000"/>
              </a:prstClr>
            </a:outerShdw>
          </a:effectLst>
        </p:grpSpPr>
        <p:sp>
          <p:nvSpPr>
            <p:cNvPr id="15" name="Freeform: Shape 30">
              <a:extLst>
                <a:ext uri="{FF2B5EF4-FFF2-40B4-BE49-F238E27FC236}">
                  <a16:creationId xmlns="" xmlns:a16="http://schemas.microsoft.com/office/drawing/2014/main" id="{896FA9D4-9850-45D4-9FE9-9534A9158A12}"/>
                </a:ext>
              </a:extLst>
            </p:cNvPr>
            <p:cNvSpPr/>
            <p:nvPr/>
          </p:nvSpPr>
          <p:spPr>
            <a:xfrm rot="2700000">
              <a:off x="5125708" y="2411526"/>
              <a:ext cx="2008682" cy="1714517"/>
            </a:xfrm>
            <a:custGeom>
              <a:avLst/>
              <a:gdLst>
                <a:gd name="connsiteX0" fmla="*/ 294165 w 2008682"/>
                <a:gd name="connsiteY0" fmla="*/ 294165 h 1714517"/>
                <a:gd name="connsiteX1" fmla="*/ 1004341 w 2008682"/>
                <a:gd name="connsiteY1" fmla="*/ 0 h 1714517"/>
                <a:gd name="connsiteX2" fmla="*/ 2008682 w 2008682"/>
                <a:gd name="connsiteY2" fmla="*/ 0 h 1714517"/>
                <a:gd name="connsiteX3" fmla="*/ 294165 w 2008682"/>
                <a:gd name="connsiteY3" fmla="*/ 1714517 h 1714517"/>
                <a:gd name="connsiteX4" fmla="*/ 0 w 2008682"/>
                <a:gd name="connsiteY4" fmla="*/ 1004341 h 1714517"/>
                <a:gd name="connsiteX5" fmla="*/ 294165 w 2008682"/>
                <a:gd name="connsiteY5" fmla="*/ 294165 h 1714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08682" h="1714517">
                  <a:moveTo>
                    <a:pt x="294165" y="294165"/>
                  </a:moveTo>
                  <a:cubicBezTo>
                    <a:pt x="475915" y="112415"/>
                    <a:pt x="727000" y="0"/>
                    <a:pt x="1004341" y="0"/>
                  </a:cubicBezTo>
                  <a:lnTo>
                    <a:pt x="2008682" y="0"/>
                  </a:lnTo>
                  <a:lnTo>
                    <a:pt x="294165" y="1714517"/>
                  </a:lnTo>
                  <a:cubicBezTo>
                    <a:pt x="112415" y="1532767"/>
                    <a:pt x="0" y="1281682"/>
                    <a:pt x="0" y="1004341"/>
                  </a:cubicBezTo>
                  <a:cubicBezTo>
                    <a:pt x="0" y="727000"/>
                    <a:pt x="112415" y="475915"/>
                    <a:pt x="294165" y="294165"/>
                  </a:cubicBezTo>
                  <a:close/>
                </a:path>
              </a:pathLst>
            </a:custGeom>
            <a:solidFill>
              <a:srgbClr val="0079F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16" name="Freeform: Shape 31">
              <a:extLst>
                <a:ext uri="{FF2B5EF4-FFF2-40B4-BE49-F238E27FC236}">
                  <a16:creationId xmlns="" xmlns:a16="http://schemas.microsoft.com/office/drawing/2014/main" id="{062B3D9A-C813-4FEA-813B-43B9BBAEE381}"/>
                </a:ext>
              </a:extLst>
            </p:cNvPr>
            <p:cNvSpPr/>
            <p:nvPr/>
          </p:nvSpPr>
          <p:spPr>
            <a:xfrm rot="18900000" flipV="1">
              <a:off x="5125707" y="2593908"/>
              <a:ext cx="2008682" cy="1714517"/>
            </a:xfrm>
            <a:custGeom>
              <a:avLst/>
              <a:gdLst>
                <a:gd name="connsiteX0" fmla="*/ 294165 w 2008682"/>
                <a:gd name="connsiteY0" fmla="*/ 294165 h 1714517"/>
                <a:gd name="connsiteX1" fmla="*/ 1004341 w 2008682"/>
                <a:gd name="connsiteY1" fmla="*/ 0 h 1714517"/>
                <a:gd name="connsiteX2" fmla="*/ 2008682 w 2008682"/>
                <a:gd name="connsiteY2" fmla="*/ 0 h 1714517"/>
                <a:gd name="connsiteX3" fmla="*/ 294165 w 2008682"/>
                <a:gd name="connsiteY3" fmla="*/ 1714517 h 1714517"/>
                <a:gd name="connsiteX4" fmla="*/ 0 w 2008682"/>
                <a:gd name="connsiteY4" fmla="*/ 1004341 h 1714517"/>
                <a:gd name="connsiteX5" fmla="*/ 294165 w 2008682"/>
                <a:gd name="connsiteY5" fmla="*/ 294165 h 1714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08682" h="1714517">
                  <a:moveTo>
                    <a:pt x="294165" y="294165"/>
                  </a:moveTo>
                  <a:cubicBezTo>
                    <a:pt x="475915" y="112415"/>
                    <a:pt x="727000" y="0"/>
                    <a:pt x="1004341" y="0"/>
                  </a:cubicBezTo>
                  <a:lnTo>
                    <a:pt x="2008682" y="0"/>
                  </a:lnTo>
                  <a:lnTo>
                    <a:pt x="294165" y="1714517"/>
                  </a:lnTo>
                  <a:cubicBezTo>
                    <a:pt x="112415" y="1532767"/>
                    <a:pt x="0" y="1281682"/>
                    <a:pt x="0" y="1004341"/>
                  </a:cubicBezTo>
                  <a:cubicBezTo>
                    <a:pt x="0" y="727000"/>
                    <a:pt x="112415" y="475915"/>
                    <a:pt x="294165" y="294165"/>
                  </a:cubicBezTo>
                  <a:close/>
                </a:path>
              </a:pathLst>
            </a:custGeom>
            <a:solidFill>
              <a:srgbClr val="0052A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</p:grpSp>
      <p:sp>
        <p:nvSpPr>
          <p:cNvPr id="17" name="Oval 16">
            <a:extLst>
              <a:ext uri="{FF2B5EF4-FFF2-40B4-BE49-F238E27FC236}">
                <a16:creationId xmlns="" xmlns:a16="http://schemas.microsoft.com/office/drawing/2014/main" id="{4EB83A97-79B0-4B4F-A08D-AA26ED84E917}"/>
              </a:ext>
            </a:extLst>
          </p:cNvPr>
          <p:cNvSpPr/>
          <p:nvPr/>
        </p:nvSpPr>
        <p:spPr>
          <a:xfrm rot="3298970">
            <a:off x="3210155" y="2709905"/>
            <a:ext cx="2590111" cy="2590108"/>
          </a:xfrm>
          <a:prstGeom prst="ellipse">
            <a:avLst/>
          </a:prstGeom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67000">
                <a:schemeClr val="accent3">
                  <a:lumMod val="45000"/>
                  <a:lumOff val="55000"/>
                </a:schemeClr>
              </a:gs>
              <a:gs pos="81000">
                <a:schemeClr val="accent3">
                  <a:lumMod val="45000"/>
                  <a:lumOff val="55000"/>
                </a:schemeClr>
              </a:gs>
              <a:gs pos="94000">
                <a:schemeClr val="bg2">
                  <a:lumMod val="7500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571500" dist="165100" dir="2700000" sx="102000" sy="102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grpSp>
        <p:nvGrpSpPr>
          <p:cNvPr id="18" name="Group 17">
            <a:extLst>
              <a:ext uri="{FF2B5EF4-FFF2-40B4-BE49-F238E27FC236}">
                <a16:creationId xmlns="" xmlns:a16="http://schemas.microsoft.com/office/drawing/2014/main" id="{21740228-63BC-48C6-885A-A2492F18210B}"/>
              </a:ext>
            </a:extLst>
          </p:cNvPr>
          <p:cNvGrpSpPr/>
          <p:nvPr/>
        </p:nvGrpSpPr>
        <p:grpSpPr>
          <a:xfrm rot="5998970" flipH="1">
            <a:off x="3934462" y="5776947"/>
            <a:ext cx="480059" cy="488495"/>
            <a:chOff x="5125707" y="2264444"/>
            <a:chExt cx="2008682" cy="2043981"/>
          </a:xfrm>
          <a:effectLst>
            <a:outerShdw blurRad="571500" dist="38100" dir="2700000" sx="102000" sy="102000" algn="tl" rotWithShape="0">
              <a:prstClr val="black">
                <a:alpha val="40000"/>
              </a:prstClr>
            </a:outerShdw>
          </a:effectLst>
        </p:grpSpPr>
        <p:sp>
          <p:nvSpPr>
            <p:cNvPr id="19" name="Freeform: Shape 35">
              <a:extLst>
                <a:ext uri="{FF2B5EF4-FFF2-40B4-BE49-F238E27FC236}">
                  <a16:creationId xmlns="" xmlns:a16="http://schemas.microsoft.com/office/drawing/2014/main" id="{5BB12FFC-1594-4A7E-94AB-E1A351054E68}"/>
                </a:ext>
              </a:extLst>
            </p:cNvPr>
            <p:cNvSpPr/>
            <p:nvPr/>
          </p:nvSpPr>
          <p:spPr>
            <a:xfrm rot="2700000">
              <a:off x="5125708" y="2411526"/>
              <a:ext cx="2008682" cy="1714517"/>
            </a:xfrm>
            <a:custGeom>
              <a:avLst/>
              <a:gdLst>
                <a:gd name="connsiteX0" fmla="*/ 294165 w 2008682"/>
                <a:gd name="connsiteY0" fmla="*/ 294165 h 1714517"/>
                <a:gd name="connsiteX1" fmla="*/ 1004341 w 2008682"/>
                <a:gd name="connsiteY1" fmla="*/ 0 h 1714517"/>
                <a:gd name="connsiteX2" fmla="*/ 2008682 w 2008682"/>
                <a:gd name="connsiteY2" fmla="*/ 0 h 1714517"/>
                <a:gd name="connsiteX3" fmla="*/ 294165 w 2008682"/>
                <a:gd name="connsiteY3" fmla="*/ 1714517 h 1714517"/>
                <a:gd name="connsiteX4" fmla="*/ 0 w 2008682"/>
                <a:gd name="connsiteY4" fmla="*/ 1004341 h 1714517"/>
                <a:gd name="connsiteX5" fmla="*/ 294165 w 2008682"/>
                <a:gd name="connsiteY5" fmla="*/ 294165 h 1714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08682" h="1714517">
                  <a:moveTo>
                    <a:pt x="294165" y="294165"/>
                  </a:moveTo>
                  <a:cubicBezTo>
                    <a:pt x="475915" y="112415"/>
                    <a:pt x="727000" y="0"/>
                    <a:pt x="1004341" y="0"/>
                  </a:cubicBezTo>
                  <a:lnTo>
                    <a:pt x="2008682" y="0"/>
                  </a:lnTo>
                  <a:lnTo>
                    <a:pt x="294165" y="1714517"/>
                  </a:lnTo>
                  <a:cubicBezTo>
                    <a:pt x="112415" y="1532767"/>
                    <a:pt x="0" y="1281682"/>
                    <a:pt x="0" y="1004341"/>
                  </a:cubicBezTo>
                  <a:cubicBezTo>
                    <a:pt x="0" y="727000"/>
                    <a:pt x="112415" y="475915"/>
                    <a:pt x="294165" y="294165"/>
                  </a:cubicBezTo>
                  <a:close/>
                </a:path>
              </a:pathLst>
            </a:custGeom>
            <a:solidFill>
              <a:srgbClr val="701F8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20" name="Freeform: Shape 36">
              <a:extLst>
                <a:ext uri="{FF2B5EF4-FFF2-40B4-BE49-F238E27FC236}">
                  <a16:creationId xmlns="" xmlns:a16="http://schemas.microsoft.com/office/drawing/2014/main" id="{119F18B2-6910-4108-A9E8-D7F564C0876F}"/>
                </a:ext>
              </a:extLst>
            </p:cNvPr>
            <p:cNvSpPr/>
            <p:nvPr/>
          </p:nvSpPr>
          <p:spPr>
            <a:xfrm rot="18900000" flipV="1">
              <a:off x="5125707" y="2593908"/>
              <a:ext cx="2008682" cy="1714517"/>
            </a:xfrm>
            <a:custGeom>
              <a:avLst/>
              <a:gdLst>
                <a:gd name="connsiteX0" fmla="*/ 294165 w 2008682"/>
                <a:gd name="connsiteY0" fmla="*/ 294165 h 1714517"/>
                <a:gd name="connsiteX1" fmla="*/ 1004341 w 2008682"/>
                <a:gd name="connsiteY1" fmla="*/ 0 h 1714517"/>
                <a:gd name="connsiteX2" fmla="*/ 2008682 w 2008682"/>
                <a:gd name="connsiteY2" fmla="*/ 0 h 1714517"/>
                <a:gd name="connsiteX3" fmla="*/ 294165 w 2008682"/>
                <a:gd name="connsiteY3" fmla="*/ 1714517 h 1714517"/>
                <a:gd name="connsiteX4" fmla="*/ 0 w 2008682"/>
                <a:gd name="connsiteY4" fmla="*/ 1004341 h 1714517"/>
                <a:gd name="connsiteX5" fmla="*/ 294165 w 2008682"/>
                <a:gd name="connsiteY5" fmla="*/ 294165 h 1714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08682" h="1714517">
                  <a:moveTo>
                    <a:pt x="294165" y="294165"/>
                  </a:moveTo>
                  <a:cubicBezTo>
                    <a:pt x="475915" y="112415"/>
                    <a:pt x="727000" y="0"/>
                    <a:pt x="1004341" y="0"/>
                  </a:cubicBezTo>
                  <a:lnTo>
                    <a:pt x="2008682" y="0"/>
                  </a:lnTo>
                  <a:lnTo>
                    <a:pt x="294165" y="1714517"/>
                  </a:lnTo>
                  <a:cubicBezTo>
                    <a:pt x="112415" y="1532767"/>
                    <a:pt x="0" y="1281682"/>
                    <a:pt x="0" y="1004341"/>
                  </a:cubicBezTo>
                  <a:cubicBezTo>
                    <a:pt x="0" y="727000"/>
                    <a:pt x="112415" y="475915"/>
                    <a:pt x="294165" y="294165"/>
                  </a:cubicBezTo>
                  <a:close/>
                </a:path>
              </a:pathLst>
            </a:custGeom>
            <a:solidFill>
              <a:srgbClr val="873CB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="" xmlns:a16="http://schemas.microsoft.com/office/drawing/2014/main" id="{35F30462-2C36-4FED-967C-F626025211EA}"/>
              </a:ext>
            </a:extLst>
          </p:cNvPr>
          <p:cNvGrpSpPr/>
          <p:nvPr/>
        </p:nvGrpSpPr>
        <p:grpSpPr>
          <a:xfrm rot="6162159" flipV="1">
            <a:off x="4686022" y="1828606"/>
            <a:ext cx="439915" cy="447647"/>
            <a:chOff x="5125707" y="2264444"/>
            <a:chExt cx="2008682" cy="2043981"/>
          </a:xfrm>
          <a:effectLst>
            <a:outerShdw blurRad="571500" dist="38100" dir="2700000" sx="102000" sy="102000" algn="tl" rotWithShape="0">
              <a:prstClr val="black">
                <a:alpha val="40000"/>
              </a:prstClr>
            </a:outerShdw>
          </a:effectLst>
        </p:grpSpPr>
        <p:sp>
          <p:nvSpPr>
            <p:cNvPr id="22" name="Freeform: Shape 38">
              <a:extLst>
                <a:ext uri="{FF2B5EF4-FFF2-40B4-BE49-F238E27FC236}">
                  <a16:creationId xmlns="" xmlns:a16="http://schemas.microsoft.com/office/drawing/2014/main" id="{3D0DF047-B914-4DBE-9783-1586647AF4C7}"/>
                </a:ext>
              </a:extLst>
            </p:cNvPr>
            <p:cNvSpPr/>
            <p:nvPr/>
          </p:nvSpPr>
          <p:spPr>
            <a:xfrm rot="2700000">
              <a:off x="5125708" y="2411526"/>
              <a:ext cx="2008682" cy="1714517"/>
            </a:xfrm>
            <a:custGeom>
              <a:avLst/>
              <a:gdLst>
                <a:gd name="connsiteX0" fmla="*/ 294165 w 2008682"/>
                <a:gd name="connsiteY0" fmla="*/ 294165 h 1714517"/>
                <a:gd name="connsiteX1" fmla="*/ 1004341 w 2008682"/>
                <a:gd name="connsiteY1" fmla="*/ 0 h 1714517"/>
                <a:gd name="connsiteX2" fmla="*/ 2008682 w 2008682"/>
                <a:gd name="connsiteY2" fmla="*/ 0 h 1714517"/>
                <a:gd name="connsiteX3" fmla="*/ 294165 w 2008682"/>
                <a:gd name="connsiteY3" fmla="*/ 1714517 h 1714517"/>
                <a:gd name="connsiteX4" fmla="*/ 0 w 2008682"/>
                <a:gd name="connsiteY4" fmla="*/ 1004341 h 1714517"/>
                <a:gd name="connsiteX5" fmla="*/ 294165 w 2008682"/>
                <a:gd name="connsiteY5" fmla="*/ 294165 h 1714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08682" h="1714517">
                  <a:moveTo>
                    <a:pt x="294165" y="294165"/>
                  </a:moveTo>
                  <a:cubicBezTo>
                    <a:pt x="475915" y="112415"/>
                    <a:pt x="727000" y="0"/>
                    <a:pt x="1004341" y="0"/>
                  </a:cubicBezTo>
                  <a:lnTo>
                    <a:pt x="2008682" y="0"/>
                  </a:lnTo>
                  <a:lnTo>
                    <a:pt x="294165" y="1714517"/>
                  </a:lnTo>
                  <a:cubicBezTo>
                    <a:pt x="112415" y="1532767"/>
                    <a:pt x="0" y="1281682"/>
                    <a:pt x="0" y="1004341"/>
                  </a:cubicBezTo>
                  <a:cubicBezTo>
                    <a:pt x="0" y="727000"/>
                    <a:pt x="112415" y="475915"/>
                    <a:pt x="294165" y="294165"/>
                  </a:cubicBezTo>
                  <a:close/>
                </a:path>
              </a:pathLst>
            </a:custGeom>
            <a:solidFill>
              <a:srgbClr val="0079F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23" name="Freeform: Shape 39">
              <a:extLst>
                <a:ext uri="{FF2B5EF4-FFF2-40B4-BE49-F238E27FC236}">
                  <a16:creationId xmlns="" xmlns:a16="http://schemas.microsoft.com/office/drawing/2014/main" id="{6223D775-ECE4-4619-9481-84AFC94CE400}"/>
                </a:ext>
              </a:extLst>
            </p:cNvPr>
            <p:cNvSpPr/>
            <p:nvPr/>
          </p:nvSpPr>
          <p:spPr>
            <a:xfrm rot="18900000" flipV="1">
              <a:off x="5125707" y="2593908"/>
              <a:ext cx="2008682" cy="1714517"/>
            </a:xfrm>
            <a:custGeom>
              <a:avLst/>
              <a:gdLst>
                <a:gd name="connsiteX0" fmla="*/ 294165 w 2008682"/>
                <a:gd name="connsiteY0" fmla="*/ 294165 h 1714517"/>
                <a:gd name="connsiteX1" fmla="*/ 1004341 w 2008682"/>
                <a:gd name="connsiteY1" fmla="*/ 0 h 1714517"/>
                <a:gd name="connsiteX2" fmla="*/ 2008682 w 2008682"/>
                <a:gd name="connsiteY2" fmla="*/ 0 h 1714517"/>
                <a:gd name="connsiteX3" fmla="*/ 294165 w 2008682"/>
                <a:gd name="connsiteY3" fmla="*/ 1714517 h 1714517"/>
                <a:gd name="connsiteX4" fmla="*/ 0 w 2008682"/>
                <a:gd name="connsiteY4" fmla="*/ 1004341 h 1714517"/>
                <a:gd name="connsiteX5" fmla="*/ 294165 w 2008682"/>
                <a:gd name="connsiteY5" fmla="*/ 294165 h 1714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08682" h="1714517">
                  <a:moveTo>
                    <a:pt x="294165" y="294165"/>
                  </a:moveTo>
                  <a:cubicBezTo>
                    <a:pt x="475915" y="112415"/>
                    <a:pt x="727000" y="0"/>
                    <a:pt x="1004341" y="0"/>
                  </a:cubicBezTo>
                  <a:lnTo>
                    <a:pt x="2008682" y="0"/>
                  </a:lnTo>
                  <a:lnTo>
                    <a:pt x="294165" y="1714517"/>
                  </a:lnTo>
                  <a:cubicBezTo>
                    <a:pt x="112415" y="1532767"/>
                    <a:pt x="0" y="1281682"/>
                    <a:pt x="0" y="1004341"/>
                  </a:cubicBezTo>
                  <a:cubicBezTo>
                    <a:pt x="0" y="727000"/>
                    <a:pt x="112415" y="475915"/>
                    <a:pt x="294165" y="294165"/>
                  </a:cubicBezTo>
                  <a:close/>
                </a:path>
              </a:pathLst>
            </a:custGeom>
            <a:solidFill>
              <a:srgbClr val="0052A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="" xmlns:a16="http://schemas.microsoft.com/office/drawing/2014/main" id="{95FF1DAB-6551-494C-985A-B493935FF62E}"/>
              </a:ext>
            </a:extLst>
          </p:cNvPr>
          <p:cNvGrpSpPr/>
          <p:nvPr/>
        </p:nvGrpSpPr>
        <p:grpSpPr>
          <a:xfrm rot="598970" flipH="1">
            <a:off x="6302416" y="4144552"/>
            <a:ext cx="462467" cy="470593"/>
            <a:chOff x="5125707" y="2264444"/>
            <a:chExt cx="2008682" cy="2043981"/>
          </a:xfrm>
          <a:effectLst>
            <a:outerShdw blurRad="571500" dist="38100" dir="2700000" sx="102000" sy="102000" algn="tl" rotWithShape="0">
              <a:prstClr val="black">
                <a:alpha val="40000"/>
              </a:prstClr>
            </a:outerShdw>
          </a:effectLst>
        </p:grpSpPr>
        <p:sp>
          <p:nvSpPr>
            <p:cNvPr id="25" name="Freeform: Shape 41">
              <a:extLst>
                <a:ext uri="{FF2B5EF4-FFF2-40B4-BE49-F238E27FC236}">
                  <a16:creationId xmlns="" xmlns:a16="http://schemas.microsoft.com/office/drawing/2014/main" id="{61CA7C38-0B76-48E6-B5E7-7B47874CB990}"/>
                </a:ext>
              </a:extLst>
            </p:cNvPr>
            <p:cNvSpPr/>
            <p:nvPr/>
          </p:nvSpPr>
          <p:spPr>
            <a:xfrm rot="2700000">
              <a:off x="5125708" y="2411526"/>
              <a:ext cx="2008682" cy="1714517"/>
            </a:xfrm>
            <a:custGeom>
              <a:avLst/>
              <a:gdLst>
                <a:gd name="connsiteX0" fmla="*/ 294165 w 2008682"/>
                <a:gd name="connsiteY0" fmla="*/ 294165 h 1714517"/>
                <a:gd name="connsiteX1" fmla="*/ 1004341 w 2008682"/>
                <a:gd name="connsiteY1" fmla="*/ 0 h 1714517"/>
                <a:gd name="connsiteX2" fmla="*/ 2008682 w 2008682"/>
                <a:gd name="connsiteY2" fmla="*/ 0 h 1714517"/>
                <a:gd name="connsiteX3" fmla="*/ 294165 w 2008682"/>
                <a:gd name="connsiteY3" fmla="*/ 1714517 h 1714517"/>
                <a:gd name="connsiteX4" fmla="*/ 0 w 2008682"/>
                <a:gd name="connsiteY4" fmla="*/ 1004341 h 1714517"/>
                <a:gd name="connsiteX5" fmla="*/ 294165 w 2008682"/>
                <a:gd name="connsiteY5" fmla="*/ 294165 h 1714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08682" h="1714517">
                  <a:moveTo>
                    <a:pt x="294165" y="294165"/>
                  </a:moveTo>
                  <a:cubicBezTo>
                    <a:pt x="475915" y="112415"/>
                    <a:pt x="727000" y="0"/>
                    <a:pt x="1004341" y="0"/>
                  </a:cubicBezTo>
                  <a:lnTo>
                    <a:pt x="2008682" y="0"/>
                  </a:lnTo>
                  <a:lnTo>
                    <a:pt x="294165" y="1714517"/>
                  </a:lnTo>
                  <a:cubicBezTo>
                    <a:pt x="112415" y="1532767"/>
                    <a:pt x="0" y="1281682"/>
                    <a:pt x="0" y="1004341"/>
                  </a:cubicBezTo>
                  <a:cubicBezTo>
                    <a:pt x="0" y="727000"/>
                    <a:pt x="112415" y="475915"/>
                    <a:pt x="294165" y="294165"/>
                  </a:cubicBezTo>
                  <a:close/>
                </a:path>
              </a:pathLst>
            </a:custGeom>
            <a:solidFill>
              <a:srgbClr val="FF752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26" name="Freeform: Shape 42">
              <a:extLst>
                <a:ext uri="{FF2B5EF4-FFF2-40B4-BE49-F238E27FC236}">
                  <a16:creationId xmlns="" xmlns:a16="http://schemas.microsoft.com/office/drawing/2014/main" id="{F2AC9333-9EC4-4D75-95A6-E0FFE5E3CB88}"/>
                </a:ext>
              </a:extLst>
            </p:cNvPr>
            <p:cNvSpPr/>
            <p:nvPr/>
          </p:nvSpPr>
          <p:spPr>
            <a:xfrm rot="18900000" flipV="1">
              <a:off x="5125707" y="2593908"/>
              <a:ext cx="2008682" cy="1714517"/>
            </a:xfrm>
            <a:custGeom>
              <a:avLst/>
              <a:gdLst>
                <a:gd name="connsiteX0" fmla="*/ 294165 w 2008682"/>
                <a:gd name="connsiteY0" fmla="*/ 294165 h 1714517"/>
                <a:gd name="connsiteX1" fmla="*/ 1004341 w 2008682"/>
                <a:gd name="connsiteY1" fmla="*/ 0 h 1714517"/>
                <a:gd name="connsiteX2" fmla="*/ 2008682 w 2008682"/>
                <a:gd name="connsiteY2" fmla="*/ 0 h 1714517"/>
                <a:gd name="connsiteX3" fmla="*/ 294165 w 2008682"/>
                <a:gd name="connsiteY3" fmla="*/ 1714517 h 1714517"/>
                <a:gd name="connsiteX4" fmla="*/ 0 w 2008682"/>
                <a:gd name="connsiteY4" fmla="*/ 1004341 h 1714517"/>
                <a:gd name="connsiteX5" fmla="*/ 294165 w 2008682"/>
                <a:gd name="connsiteY5" fmla="*/ 294165 h 1714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08682" h="1714517">
                  <a:moveTo>
                    <a:pt x="294165" y="294165"/>
                  </a:moveTo>
                  <a:cubicBezTo>
                    <a:pt x="475915" y="112415"/>
                    <a:pt x="727000" y="0"/>
                    <a:pt x="1004341" y="0"/>
                  </a:cubicBezTo>
                  <a:lnTo>
                    <a:pt x="2008682" y="0"/>
                  </a:lnTo>
                  <a:lnTo>
                    <a:pt x="294165" y="1714517"/>
                  </a:lnTo>
                  <a:cubicBezTo>
                    <a:pt x="112415" y="1532767"/>
                    <a:pt x="0" y="1281682"/>
                    <a:pt x="0" y="1004341"/>
                  </a:cubicBezTo>
                  <a:cubicBezTo>
                    <a:pt x="0" y="727000"/>
                    <a:pt x="112415" y="475915"/>
                    <a:pt x="294165" y="294165"/>
                  </a:cubicBezTo>
                  <a:close/>
                </a:path>
              </a:pathLst>
            </a:custGeom>
            <a:solidFill>
              <a:srgbClr val="BE213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="" xmlns:a16="http://schemas.microsoft.com/office/drawing/2014/main" id="{8D277BA8-A765-4CE0-AFBD-6222DEFE16CD}"/>
              </a:ext>
            </a:extLst>
          </p:cNvPr>
          <p:cNvGrpSpPr/>
          <p:nvPr/>
        </p:nvGrpSpPr>
        <p:grpSpPr>
          <a:xfrm rot="598970" flipV="1">
            <a:off x="2293997" y="3514947"/>
            <a:ext cx="414833" cy="422123"/>
            <a:chOff x="5125707" y="2264444"/>
            <a:chExt cx="2008682" cy="2043981"/>
          </a:xfrm>
          <a:effectLst>
            <a:outerShdw blurRad="571500" dist="38100" dir="2700000" sx="102000" sy="102000" algn="tl" rotWithShape="0">
              <a:prstClr val="black">
                <a:alpha val="40000"/>
              </a:prstClr>
            </a:outerShdw>
          </a:effectLst>
        </p:grpSpPr>
        <p:sp>
          <p:nvSpPr>
            <p:cNvPr id="28" name="Freeform: Shape 44">
              <a:extLst>
                <a:ext uri="{FF2B5EF4-FFF2-40B4-BE49-F238E27FC236}">
                  <a16:creationId xmlns="" xmlns:a16="http://schemas.microsoft.com/office/drawing/2014/main" id="{5D40EDC9-A865-4A43-80F9-050F0F3E731A}"/>
                </a:ext>
              </a:extLst>
            </p:cNvPr>
            <p:cNvSpPr/>
            <p:nvPr/>
          </p:nvSpPr>
          <p:spPr>
            <a:xfrm rot="2700000">
              <a:off x="5125708" y="2411526"/>
              <a:ext cx="2008682" cy="1714517"/>
            </a:xfrm>
            <a:custGeom>
              <a:avLst/>
              <a:gdLst>
                <a:gd name="connsiteX0" fmla="*/ 294165 w 2008682"/>
                <a:gd name="connsiteY0" fmla="*/ 294165 h 1714517"/>
                <a:gd name="connsiteX1" fmla="*/ 1004341 w 2008682"/>
                <a:gd name="connsiteY1" fmla="*/ 0 h 1714517"/>
                <a:gd name="connsiteX2" fmla="*/ 2008682 w 2008682"/>
                <a:gd name="connsiteY2" fmla="*/ 0 h 1714517"/>
                <a:gd name="connsiteX3" fmla="*/ 294165 w 2008682"/>
                <a:gd name="connsiteY3" fmla="*/ 1714517 h 1714517"/>
                <a:gd name="connsiteX4" fmla="*/ 0 w 2008682"/>
                <a:gd name="connsiteY4" fmla="*/ 1004341 h 1714517"/>
                <a:gd name="connsiteX5" fmla="*/ 294165 w 2008682"/>
                <a:gd name="connsiteY5" fmla="*/ 294165 h 1714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08682" h="1714517">
                  <a:moveTo>
                    <a:pt x="294165" y="294165"/>
                  </a:moveTo>
                  <a:cubicBezTo>
                    <a:pt x="475915" y="112415"/>
                    <a:pt x="727000" y="0"/>
                    <a:pt x="1004341" y="0"/>
                  </a:cubicBezTo>
                  <a:lnTo>
                    <a:pt x="2008682" y="0"/>
                  </a:lnTo>
                  <a:lnTo>
                    <a:pt x="294165" y="1714517"/>
                  </a:lnTo>
                  <a:cubicBezTo>
                    <a:pt x="112415" y="1532767"/>
                    <a:pt x="0" y="1281682"/>
                    <a:pt x="0" y="1004341"/>
                  </a:cubicBezTo>
                  <a:cubicBezTo>
                    <a:pt x="0" y="727000"/>
                    <a:pt x="112415" y="475915"/>
                    <a:pt x="294165" y="294165"/>
                  </a:cubicBezTo>
                  <a:close/>
                </a:path>
              </a:pathLst>
            </a:custGeom>
            <a:solidFill>
              <a:srgbClr val="009E2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29" name="Freeform: Shape 45">
              <a:extLst>
                <a:ext uri="{FF2B5EF4-FFF2-40B4-BE49-F238E27FC236}">
                  <a16:creationId xmlns="" xmlns:a16="http://schemas.microsoft.com/office/drawing/2014/main" id="{48307493-69E1-4169-923F-9AED35AC4E20}"/>
                </a:ext>
              </a:extLst>
            </p:cNvPr>
            <p:cNvSpPr/>
            <p:nvPr/>
          </p:nvSpPr>
          <p:spPr>
            <a:xfrm rot="18900000" flipV="1">
              <a:off x="5125707" y="2593908"/>
              <a:ext cx="2008682" cy="1714517"/>
            </a:xfrm>
            <a:custGeom>
              <a:avLst/>
              <a:gdLst>
                <a:gd name="connsiteX0" fmla="*/ 294165 w 2008682"/>
                <a:gd name="connsiteY0" fmla="*/ 294165 h 1714517"/>
                <a:gd name="connsiteX1" fmla="*/ 1004341 w 2008682"/>
                <a:gd name="connsiteY1" fmla="*/ 0 h 1714517"/>
                <a:gd name="connsiteX2" fmla="*/ 2008682 w 2008682"/>
                <a:gd name="connsiteY2" fmla="*/ 0 h 1714517"/>
                <a:gd name="connsiteX3" fmla="*/ 294165 w 2008682"/>
                <a:gd name="connsiteY3" fmla="*/ 1714517 h 1714517"/>
                <a:gd name="connsiteX4" fmla="*/ 0 w 2008682"/>
                <a:gd name="connsiteY4" fmla="*/ 1004341 h 1714517"/>
                <a:gd name="connsiteX5" fmla="*/ 294165 w 2008682"/>
                <a:gd name="connsiteY5" fmla="*/ 294165 h 1714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08682" h="1714517">
                  <a:moveTo>
                    <a:pt x="294165" y="294165"/>
                  </a:moveTo>
                  <a:cubicBezTo>
                    <a:pt x="475915" y="112415"/>
                    <a:pt x="727000" y="0"/>
                    <a:pt x="1004341" y="0"/>
                  </a:cubicBezTo>
                  <a:lnTo>
                    <a:pt x="2008682" y="0"/>
                  </a:lnTo>
                  <a:lnTo>
                    <a:pt x="294165" y="1714517"/>
                  </a:lnTo>
                  <a:cubicBezTo>
                    <a:pt x="112415" y="1532767"/>
                    <a:pt x="0" y="1281682"/>
                    <a:pt x="0" y="1004341"/>
                  </a:cubicBezTo>
                  <a:cubicBezTo>
                    <a:pt x="0" y="727000"/>
                    <a:pt x="112415" y="475915"/>
                    <a:pt x="294165" y="294165"/>
                  </a:cubicBezTo>
                  <a:close/>
                </a:path>
              </a:pathLst>
            </a:custGeom>
            <a:solidFill>
              <a:srgbClr val="0075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50A18CD1-86AA-49D8-9849-1D5705EDACC3}"/>
              </a:ext>
            </a:extLst>
          </p:cNvPr>
          <p:cNvSpPr txBox="1"/>
          <p:nvPr/>
        </p:nvSpPr>
        <p:spPr>
          <a:xfrm>
            <a:off x="3371507" y="3552368"/>
            <a:ext cx="23565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b="1" spc="600" dirty="0" smtClean="0">
                <a:solidFill>
                  <a:srgbClr val="BE2137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05.04</a:t>
            </a:r>
            <a:r>
              <a:rPr lang="tr-TR" sz="2000" b="1" spc="600" dirty="0" smtClean="0">
                <a:solidFill>
                  <a:srgbClr val="701F85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.2018</a:t>
            </a:r>
            <a:endParaRPr lang="en-IN" sz="2000" b="1" spc="600" dirty="0">
              <a:solidFill>
                <a:srgbClr val="701F85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="" xmlns:a16="http://schemas.microsoft.com/office/drawing/2014/main" id="{674C925D-B2DF-4608-96C2-8E48D487219F}"/>
              </a:ext>
            </a:extLst>
          </p:cNvPr>
          <p:cNvSpPr txBox="1"/>
          <p:nvPr/>
        </p:nvSpPr>
        <p:spPr>
          <a:xfrm rot="598970">
            <a:off x="3124146" y="1833313"/>
            <a:ext cx="12449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b="1" spc="300" dirty="0" smtClean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%6,1</a:t>
            </a:r>
            <a:endParaRPr lang="en-IN" sz="2800" b="1" spc="3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="" xmlns:a16="http://schemas.microsoft.com/office/drawing/2014/main" id="{DE7D3DD5-E73C-4DC0-A586-87E3371A7CA6}"/>
              </a:ext>
            </a:extLst>
          </p:cNvPr>
          <p:cNvSpPr txBox="1"/>
          <p:nvPr/>
        </p:nvSpPr>
        <p:spPr>
          <a:xfrm rot="518429">
            <a:off x="5437893" y="2042634"/>
            <a:ext cx="14707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b="1" spc="300" dirty="0" smtClean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%11,5</a:t>
            </a:r>
            <a:endParaRPr lang="en-IN" sz="2800" b="1" spc="3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="" xmlns:a16="http://schemas.microsoft.com/office/drawing/2014/main" id="{B5E19AD3-A0B9-4B3B-A3A6-4410D1F7662F}"/>
              </a:ext>
            </a:extLst>
          </p:cNvPr>
          <p:cNvSpPr txBox="1"/>
          <p:nvPr/>
        </p:nvSpPr>
        <p:spPr>
          <a:xfrm rot="598970">
            <a:off x="5330949" y="5010068"/>
            <a:ext cx="12735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b="1" spc="300" dirty="0" smtClean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%7,9</a:t>
            </a:r>
            <a:endParaRPr lang="en-IN" sz="2800" b="1" spc="3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="" xmlns:a16="http://schemas.microsoft.com/office/drawing/2014/main" id="{E6169F76-108C-4943-AFCD-68380C7037C7}"/>
              </a:ext>
            </a:extLst>
          </p:cNvPr>
          <p:cNvSpPr txBox="1"/>
          <p:nvPr/>
        </p:nvSpPr>
        <p:spPr>
          <a:xfrm rot="598970">
            <a:off x="2494504" y="5324294"/>
            <a:ext cx="11049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b="1" spc="300" dirty="0" smtClean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%19</a:t>
            </a:r>
            <a:endParaRPr lang="en-IN" sz="2800" b="1" spc="3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43" name="Picture 42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89756" l="9756" r="897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0410" y="4177080"/>
            <a:ext cx="854561" cy="854561"/>
          </a:xfrm>
          <a:prstGeom prst="rect">
            <a:avLst/>
          </a:prstGeom>
        </p:spPr>
      </p:pic>
      <p:grpSp>
        <p:nvGrpSpPr>
          <p:cNvPr id="40" name="Group 39"/>
          <p:cNvGrpSpPr/>
          <p:nvPr/>
        </p:nvGrpSpPr>
        <p:grpSpPr>
          <a:xfrm rot="743250">
            <a:off x="6213946" y="2882750"/>
            <a:ext cx="802751" cy="563598"/>
            <a:chOff x="0" y="219075"/>
            <a:chExt cx="9144000" cy="6419850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19075"/>
              <a:ext cx="9144000" cy="6419850"/>
            </a:xfrm>
            <a:prstGeom prst="rect">
              <a:avLst/>
            </a:prstGeom>
          </p:spPr>
        </p:pic>
        <p:sp>
          <p:nvSpPr>
            <p:cNvPr id="34" name="TextBox 33"/>
            <p:cNvSpPr txBox="1"/>
            <p:nvPr/>
          </p:nvSpPr>
          <p:spPr>
            <a:xfrm>
              <a:off x="830426" y="451459"/>
              <a:ext cx="3625815" cy="45575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2000" dirty="0" smtClean="0">
                  <a:solidFill>
                    <a:srgbClr val="701F85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9</a:t>
              </a:r>
              <a:endParaRPr lang="en-US" sz="11500" dirty="0">
                <a:solidFill>
                  <a:srgbClr val="701F85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="" xmlns:a16="http://schemas.microsoft.com/office/drawing/2014/main" id="{50A18CD1-86AA-49D8-9849-1D5705EDACC3}"/>
              </a:ext>
            </a:extLst>
          </p:cNvPr>
          <p:cNvSpPr txBox="1"/>
          <p:nvPr/>
        </p:nvSpPr>
        <p:spPr>
          <a:xfrm>
            <a:off x="3380986" y="3546594"/>
            <a:ext cx="23565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b="1" spc="600" dirty="0" smtClean="0">
                <a:solidFill>
                  <a:srgbClr val="701F85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11.04</a:t>
            </a:r>
            <a:r>
              <a:rPr lang="tr-TR" sz="2000" b="1" spc="600" dirty="0" smtClean="0">
                <a:solidFill>
                  <a:srgbClr val="00438C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.2018</a:t>
            </a:r>
            <a:endParaRPr lang="en-IN" sz="2000" b="1" spc="600" dirty="0">
              <a:solidFill>
                <a:srgbClr val="00438C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="" xmlns:a16="http://schemas.microsoft.com/office/drawing/2014/main" id="{50A18CD1-86AA-49D8-9849-1D5705EDACC3}"/>
              </a:ext>
            </a:extLst>
          </p:cNvPr>
          <p:cNvSpPr txBox="1"/>
          <p:nvPr/>
        </p:nvSpPr>
        <p:spPr>
          <a:xfrm>
            <a:off x="3380986" y="3560251"/>
            <a:ext cx="23565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b="1" spc="600" dirty="0" smtClean="0">
                <a:solidFill>
                  <a:srgbClr val="00438C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16.04</a:t>
            </a:r>
            <a:r>
              <a:rPr lang="tr-TR" sz="2000" b="1" spc="600" dirty="0" smtClean="0">
                <a:solidFill>
                  <a:srgbClr val="00752C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.2018</a:t>
            </a:r>
            <a:endParaRPr lang="en-IN" sz="2000" b="1" spc="600" dirty="0">
              <a:solidFill>
                <a:srgbClr val="00752C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grpSp>
        <p:nvGrpSpPr>
          <p:cNvPr id="46" name="Group 45"/>
          <p:cNvGrpSpPr/>
          <p:nvPr/>
        </p:nvGrpSpPr>
        <p:grpSpPr>
          <a:xfrm rot="838055" flipH="1">
            <a:off x="4864549" y="5550753"/>
            <a:ext cx="617842" cy="429625"/>
            <a:chOff x="-88349" y="219075"/>
            <a:chExt cx="9232349" cy="6419850"/>
          </a:xfrm>
        </p:grpSpPr>
        <p:pic>
          <p:nvPicPr>
            <p:cNvPr id="47" name="Picture 46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19075"/>
              <a:ext cx="9144000" cy="6419850"/>
            </a:xfrm>
            <a:prstGeom prst="rect">
              <a:avLst/>
            </a:prstGeom>
          </p:spPr>
        </p:pic>
        <p:sp>
          <p:nvSpPr>
            <p:cNvPr id="48" name="TextBox 47"/>
            <p:cNvSpPr txBox="1"/>
            <p:nvPr/>
          </p:nvSpPr>
          <p:spPr>
            <a:xfrm>
              <a:off x="-88349" y="442589"/>
              <a:ext cx="5456596" cy="41391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1200" dirty="0">
                  <a:solidFill>
                    <a:srgbClr val="00438C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2</a:t>
              </a:r>
              <a:r>
                <a:rPr lang="tr-TR" sz="1200" dirty="0" smtClean="0">
                  <a:solidFill>
                    <a:srgbClr val="00438C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1</a:t>
              </a:r>
              <a:endParaRPr lang="en-US" sz="7200" dirty="0">
                <a:solidFill>
                  <a:srgbClr val="00438C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</p:grpSp>
      <p:grpSp>
        <p:nvGrpSpPr>
          <p:cNvPr id="52" name="Group 51"/>
          <p:cNvGrpSpPr/>
          <p:nvPr/>
        </p:nvGrpSpPr>
        <p:grpSpPr>
          <a:xfrm rot="692860" flipH="1">
            <a:off x="2054895" y="4576561"/>
            <a:ext cx="802751" cy="563598"/>
            <a:chOff x="0" y="219075"/>
            <a:chExt cx="9144000" cy="6419850"/>
          </a:xfrm>
        </p:grpSpPr>
        <p:pic>
          <p:nvPicPr>
            <p:cNvPr id="53" name="Picture 52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19075"/>
              <a:ext cx="9144000" cy="6419850"/>
            </a:xfrm>
            <a:prstGeom prst="rect">
              <a:avLst/>
            </a:prstGeom>
          </p:spPr>
        </p:pic>
        <p:sp>
          <p:nvSpPr>
            <p:cNvPr id="54" name="TextBox 53"/>
            <p:cNvSpPr txBox="1"/>
            <p:nvPr/>
          </p:nvSpPr>
          <p:spPr>
            <a:xfrm>
              <a:off x="178824" y="626738"/>
              <a:ext cx="5163235" cy="420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dirty="0" smtClean="0">
                  <a:solidFill>
                    <a:srgbClr val="00752C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16</a:t>
              </a:r>
              <a:endParaRPr lang="en-US" sz="9600" dirty="0">
                <a:solidFill>
                  <a:srgbClr val="00752C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</p:grpSp>
      <p:grpSp>
        <p:nvGrpSpPr>
          <p:cNvPr id="55" name="Group 54"/>
          <p:cNvGrpSpPr/>
          <p:nvPr/>
        </p:nvGrpSpPr>
        <p:grpSpPr>
          <a:xfrm rot="20761945">
            <a:off x="2827283" y="2552960"/>
            <a:ext cx="617842" cy="445444"/>
            <a:chOff x="-88356" y="-17304"/>
            <a:chExt cx="9232356" cy="6656229"/>
          </a:xfrm>
        </p:grpSpPr>
        <p:pic>
          <p:nvPicPr>
            <p:cNvPr id="56" name="Picture 55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19075"/>
              <a:ext cx="9144000" cy="6419850"/>
            </a:xfrm>
            <a:prstGeom prst="rect">
              <a:avLst/>
            </a:prstGeom>
          </p:spPr>
        </p:pic>
        <p:sp>
          <p:nvSpPr>
            <p:cNvPr id="57" name="TextBox 56"/>
            <p:cNvSpPr txBox="1"/>
            <p:nvPr/>
          </p:nvSpPr>
          <p:spPr>
            <a:xfrm>
              <a:off x="-88356" y="-17304"/>
              <a:ext cx="5456594" cy="5058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1600" dirty="0" smtClean="0">
                  <a:solidFill>
                    <a:srgbClr val="BE2137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8</a:t>
              </a:r>
              <a:endParaRPr lang="en-US" sz="8800" dirty="0">
                <a:solidFill>
                  <a:srgbClr val="BE2137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</p:grpSp>
      <p:sp>
        <p:nvSpPr>
          <p:cNvPr id="45" name="TextBox 44">
            <a:extLst>
              <a:ext uri="{FF2B5EF4-FFF2-40B4-BE49-F238E27FC236}">
                <a16:creationId xmlns="" xmlns:a16="http://schemas.microsoft.com/office/drawing/2014/main" id="{50A18CD1-86AA-49D8-9849-1D5705EDACC3}"/>
              </a:ext>
            </a:extLst>
          </p:cNvPr>
          <p:cNvSpPr txBox="1"/>
          <p:nvPr/>
        </p:nvSpPr>
        <p:spPr>
          <a:xfrm>
            <a:off x="3380069" y="3541935"/>
            <a:ext cx="23565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b="1" spc="600" dirty="0" smtClean="0">
                <a:solidFill>
                  <a:srgbClr val="00752C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07.05</a:t>
            </a:r>
            <a:r>
              <a:rPr lang="tr-TR" sz="2000" b="1" spc="600" dirty="0" smtClean="0">
                <a:solidFill>
                  <a:srgbClr val="BE2137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.2018</a:t>
            </a:r>
            <a:endParaRPr lang="en-IN" sz="2000" b="1" spc="600" dirty="0">
              <a:solidFill>
                <a:srgbClr val="BE2137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1026" name="Picture 2" descr="improvement icon png ile ilgili gÃ¶rsel sonucu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1987" y="3245738"/>
            <a:ext cx="1611407" cy="1608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0966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7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7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2.22222E-6 L 0.38941 -0.27199 " pathEditMode="relative" rAng="0" ptsTypes="AA">
                                      <p:cBhvr>
                                        <p:cTn id="23" dur="1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462" y="-13611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7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7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3.7037E-6 L 0.33386 0.34976 " pathEditMode="relative" rAng="0" ptsTypes="AA">
                                      <p:cBhvr>
                                        <p:cTn id="42" dur="1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684" y="17477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500"/>
                            </p:stCondLst>
                            <p:childTnLst>
                              <p:par>
                                <p:cTn id="4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3.7037E-7 L -0.36996 0.36898 " pathEditMode="relative" rAng="0" ptsTypes="AA">
                                      <p:cBhvr>
                                        <p:cTn id="61" dur="1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507" y="18449"/>
                                    </p:animMotion>
                                  </p:childTnLst>
                                </p:cTn>
                              </p:par>
                              <p:par>
                                <p:cTn id="6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500"/>
                            </p:stCondLst>
                            <p:childTnLst>
                              <p:par>
                                <p:cTn id="6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2000"/>
                            </p:stCondLst>
                            <p:childTnLst>
                              <p:par>
                                <p:cTn id="78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1.85185E-6 L -0.3382 -0.2618 " pathEditMode="relative" rAng="0" ptsTypes="AA">
                                      <p:cBhvr>
                                        <p:cTn id="79" dur="1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910" y="-13102"/>
                                    </p:animMotion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5" grpId="1"/>
      <p:bldP spid="36" grpId="0"/>
      <p:bldP spid="37" grpId="0"/>
      <p:bldP spid="38" grpId="0"/>
      <p:bldP spid="39" grpId="0"/>
      <p:bldP spid="42" grpId="0"/>
      <p:bldP spid="42" grpId="1"/>
      <p:bldP spid="44" grpId="0"/>
      <p:bldP spid="44" grpId="1"/>
      <p:bldP spid="45" grpId="0"/>
      <p:bldP spid="45" grpId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964</TotalTime>
  <Words>1542</Words>
  <Application>Microsoft Office PowerPoint</Application>
  <PresentationFormat>On-screen Show (4:3)</PresentationFormat>
  <Paragraphs>322</Paragraphs>
  <Slides>18</Slides>
  <Notes>17</Notes>
  <HiddenSlides>1</HiddenSlides>
  <MMClips>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7" baseType="lpstr">
      <vt:lpstr>Microsoft YaHei</vt:lpstr>
      <vt:lpstr>Arial</vt:lpstr>
      <vt:lpstr>Avenir Next</vt:lpstr>
      <vt:lpstr>Calibri</vt:lpstr>
      <vt:lpstr>Comfortaa</vt:lpstr>
      <vt:lpstr>Open Sans</vt:lpstr>
      <vt:lpstr>Open Sans Light</vt:lpstr>
      <vt:lpstr>Proxima Nova</vt:lpstr>
      <vt:lpstr>Office Theme</vt:lpstr>
      <vt:lpstr>PowerPoint Presentation</vt:lpstr>
      <vt:lpstr>PowerPoint Presentation</vt:lpstr>
      <vt:lpstr>Mevcut Sistem Analizi</vt:lpstr>
      <vt:lpstr>Bulgu ve Şikayetler</vt:lpstr>
      <vt:lpstr>Problem Tanımı ve Kapsamı</vt:lpstr>
      <vt:lpstr>Varsayım ve Kısıtlar</vt:lpstr>
      <vt:lpstr>Çözüm Yöntemi</vt:lpstr>
      <vt:lpstr>Matematiksel Model</vt:lpstr>
      <vt:lpstr>Matematiksel Model Sonuçları</vt:lpstr>
      <vt:lpstr>Sezgisel Metot</vt:lpstr>
      <vt:lpstr>Sezgisel Metot Doğrulaması</vt:lpstr>
      <vt:lpstr>Dağıtılmış İşlem</vt:lpstr>
      <vt:lpstr>Karar Destek Sistemi</vt:lpstr>
      <vt:lpstr>Karar Destek Sistemi</vt:lpstr>
      <vt:lpstr>Karar Destek Sistemi</vt:lpstr>
      <vt:lpstr>Karar Destek Sistemi Katkıları</vt:lpstr>
      <vt:lpstr>PowerPoint Presentation</vt:lpstr>
      <vt:lpstr>Uygulama Sonuçları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Arda Namlı</dc:creator>
  <cp:lastModifiedBy>Arda Namlı</cp:lastModifiedBy>
  <cp:revision>93</cp:revision>
  <dcterms:created xsi:type="dcterms:W3CDTF">2019-05-28T17:46:14Z</dcterms:created>
  <dcterms:modified xsi:type="dcterms:W3CDTF">2019-05-29T18:54:07Z</dcterms:modified>
</cp:coreProperties>
</file>