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6" r:id="rId2"/>
    <p:sldId id="292" r:id="rId3"/>
    <p:sldId id="293" r:id="rId4"/>
    <p:sldId id="294" r:id="rId5"/>
    <p:sldId id="295" r:id="rId6"/>
    <p:sldId id="296" r:id="rId7"/>
    <p:sldId id="313" r:id="rId8"/>
    <p:sldId id="318" r:id="rId9"/>
    <p:sldId id="298" r:id="rId10"/>
    <p:sldId id="278" r:id="rId11"/>
    <p:sldId id="281" r:id="rId12"/>
    <p:sldId id="317" r:id="rId13"/>
    <p:sldId id="325" r:id="rId14"/>
    <p:sldId id="282" r:id="rId15"/>
    <p:sldId id="303" r:id="rId16"/>
    <p:sldId id="299" r:id="rId17"/>
    <p:sldId id="301" r:id="rId18"/>
    <p:sldId id="300" r:id="rId19"/>
    <p:sldId id="302" r:id="rId20"/>
    <p:sldId id="306" r:id="rId21"/>
    <p:sldId id="331" r:id="rId22"/>
    <p:sldId id="332" r:id="rId23"/>
    <p:sldId id="333" r:id="rId24"/>
    <p:sldId id="324" r:id="rId25"/>
    <p:sldId id="309" r:id="rId26"/>
    <p:sldId id="308" r:id="rId27"/>
    <p:sldId id="320" r:id="rId28"/>
    <p:sldId id="321" r:id="rId29"/>
    <p:sldId id="312" r:id="rId30"/>
    <p:sldId id="326" r:id="rId31"/>
    <p:sldId id="323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iriş-tanım" id="{89D2026E-FEC5-4917-806B-978C7103FE16}">
          <p14:sldIdLst>
            <p14:sldId id="316"/>
            <p14:sldId id="292"/>
            <p14:sldId id="293"/>
            <p14:sldId id="294"/>
            <p14:sldId id="295"/>
            <p14:sldId id="296"/>
            <p14:sldId id="313"/>
            <p14:sldId id="318"/>
            <p14:sldId id="298"/>
          </p14:sldIdLst>
        </p14:section>
        <p14:section name="techniques" id="{F8B1EF31-E1A3-4B8B-9230-A2D7C89E2028}">
          <p14:sldIdLst>
            <p14:sldId id="278"/>
            <p14:sldId id="281"/>
          </p14:sldIdLst>
        </p14:section>
        <p14:section name="model" id="{CEB66D78-CFDC-4F3D-BE17-40AB89931D9C}">
          <p14:sldIdLst>
            <p14:sldId id="317"/>
            <p14:sldId id="325"/>
            <p14:sldId id="282"/>
          </p14:sldIdLst>
        </p14:section>
        <p14:section name="mercury" id="{EC562FEE-C009-419F-BA36-CF33DB6E361E}">
          <p14:sldIdLst>
            <p14:sldId id="303"/>
            <p14:sldId id="299"/>
            <p14:sldId id="301"/>
            <p14:sldId id="300"/>
            <p14:sldId id="302"/>
            <p14:sldId id="306"/>
            <p14:sldId id="331"/>
            <p14:sldId id="332"/>
            <p14:sldId id="333"/>
            <p14:sldId id="324"/>
            <p14:sldId id="309"/>
            <p14:sldId id="308"/>
            <p14:sldId id="320"/>
            <p14:sldId id="321"/>
          </p14:sldIdLst>
        </p14:section>
        <p14:section name="results" id="{E4F6FA1C-1E4E-4DAF-9D01-16DD95C30AFB}">
          <p14:sldIdLst>
            <p14:sldId id="312"/>
          </p14:sldIdLst>
        </p14:section>
        <p14:section name="conclusion" id="{E2F90BB2-3E41-4C73-BF8E-28FF1EF82998}">
          <p14:sldIdLst>
            <p14:sldId id="326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56"/>
    <a:srgbClr val="ED7D31"/>
    <a:srgbClr val="B3B3B3"/>
    <a:srgbClr val="C0D5EA"/>
    <a:srgbClr val="2E5D8B"/>
    <a:srgbClr val="BFBFBF"/>
    <a:srgbClr val="4472C4"/>
    <a:srgbClr val="00A0A8"/>
    <a:srgbClr val="FF9900"/>
    <a:srgbClr val="FE8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99" autoAdjust="0"/>
    <p:restoredTop sz="86433" autoAdjust="0"/>
  </p:normalViewPr>
  <p:slideViewPr>
    <p:cSldViewPr snapToGrid="0">
      <p:cViewPr varScale="1">
        <p:scale>
          <a:sx n="56" d="100"/>
          <a:sy n="56" d="100"/>
        </p:scale>
        <p:origin x="84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1\Downloads\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1\Downloads\cha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[chart.xlsx]Güncel!$A$2</c:f>
              <c:strCache>
                <c:ptCount val="1"/>
                <c:pt idx="0">
                  <c:v>Yurtdışı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[chart.xlsx]Güncel!$B$1:$H$1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Merkez</c:v>
                </c:pt>
                <c:pt idx="5">
                  <c:v>E</c:v>
                </c:pt>
                <c:pt idx="6">
                  <c:v>F</c:v>
                </c:pt>
              </c:strCache>
            </c:strRef>
          </c:cat>
          <c:val>
            <c:numRef>
              <c:f>[chart.xlsx]Güncel!$B$2:$H$2</c:f>
              <c:numCache>
                <c:formatCode>General</c:formatCode>
                <c:ptCount val="7"/>
                <c:pt idx="0">
                  <c:v>58</c:v>
                </c:pt>
                <c:pt idx="1">
                  <c:v>65</c:v>
                </c:pt>
                <c:pt idx="2">
                  <c:v>49</c:v>
                </c:pt>
                <c:pt idx="3">
                  <c:v>35</c:v>
                </c:pt>
                <c:pt idx="4">
                  <c:v>58</c:v>
                </c:pt>
                <c:pt idx="5">
                  <c:v>70</c:v>
                </c:pt>
                <c:pt idx="6">
                  <c:v>74</c:v>
                </c:pt>
              </c:numCache>
            </c:numRef>
          </c:val>
        </c:ser>
        <c:ser>
          <c:idx val="1"/>
          <c:order val="1"/>
          <c:tx>
            <c:strRef>
              <c:f>[chart.xlsx]Güncel!$A$3</c:f>
              <c:strCache>
                <c:ptCount val="1"/>
                <c:pt idx="0">
                  <c:v>Yurtiçi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[chart.xlsx]Güncel!$B$1:$H$1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Merkez</c:v>
                </c:pt>
                <c:pt idx="5">
                  <c:v>E</c:v>
                </c:pt>
                <c:pt idx="6">
                  <c:v>F</c:v>
                </c:pt>
              </c:strCache>
            </c:strRef>
          </c:cat>
          <c:val>
            <c:numRef>
              <c:f>[chart.xlsx]Güncel!$B$3:$H$3</c:f>
              <c:numCache>
                <c:formatCode>General</c:formatCode>
                <c:ptCount val="7"/>
                <c:pt idx="0">
                  <c:v>42</c:v>
                </c:pt>
                <c:pt idx="1">
                  <c:v>35</c:v>
                </c:pt>
                <c:pt idx="2">
                  <c:v>51</c:v>
                </c:pt>
                <c:pt idx="3">
                  <c:v>65</c:v>
                </c:pt>
                <c:pt idx="4">
                  <c:v>42</c:v>
                </c:pt>
                <c:pt idx="5">
                  <c:v>30</c:v>
                </c:pt>
                <c:pt idx="6">
                  <c:v>26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26250080"/>
        <c:axId val="1226252800"/>
      </c:barChart>
      <c:catAx>
        <c:axId val="122625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26252800"/>
        <c:crosses val="autoZero"/>
        <c:auto val="1"/>
        <c:lblAlgn val="ctr"/>
        <c:lblOffset val="100"/>
        <c:noMultiLvlLbl val="0"/>
      </c:catAx>
      <c:valAx>
        <c:axId val="122625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2625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31111877741178"/>
          <c:y val="2.5258608891673001E-2"/>
          <c:w val="0.88037474292594575"/>
          <c:h val="0.87215699359325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[chart.xlsx]Önerilen!$A$2</c:f>
              <c:strCache>
                <c:ptCount val="1"/>
                <c:pt idx="0">
                  <c:v>Yurtdışı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[chart.xlsx]Önerilen!$B$1:$H$1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Merkez</c:v>
                </c:pt>
                <c:pt idx="5">
                  <c:v>E</c:v>
                </c:pt>
                <c:pt idx="6">
                  <c:v>F</c:v>
                </c:pt>
              </c:strCache>
            </c:strRef>
          </c:cat>
          <c:val>
            <c:numRef>
              <c:f>[chart.xlsx]Önerilen!$B$2:$H$2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  <c:pt idx="4">
                  <c:v>85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[chart.xlsx]Önerilen!$A$3</c:f>
              <c:strCache>
                <c:ptCount val="1"/>
                <c:pt idx="0">
                  <c:v>Yurtiçi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[chart.xlsx]Önerilen!$B$1:$H$1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Merkez</c:v>
                </c:pt>
                <c:pt idx="5">
                  <c:v>E</c:v>
                </c:pt>
                <c:pt idx="6">
                  <c:v>F</c:v>
                </c:pt>
              </c:strCache>
            </c:strRef>
          </c:cat>
          <c:val>
            <c:numRef>
              <c:f>[chart.xlsx]Önerilen!$B$3:$H$3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100</c:v>
                </c:pt>
                <c:pt idx="4">
                  <c:v>15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26250624"/>
        <c:axId val="1226258240"/>
      </c:barChart>
      <c:catAx>
        <c:axId val="122625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26258240"/>
        <c:crosses val="autoZero"/>
        <c:auto val="1"/>
        <c:lblAlgn val="ctr"/>
        <c:lblOffset val="100"/>
        <c:noMultiLvlLbl val="0"/>
      </c:catAx>
      <c:valAx>
        <c:axId val="122625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2625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FEBF46-9808-457E-8B33-902BB853FCE9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DFF9D039-078C-446F-8C21-7E22C9FEEFA3}" type="pres">
      <dgm:prSet presAssocID="{74FEBF46-9808-457E-8B33-902BB853FCE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66DAD49-9045-4676-A6C2-7B9963A7E923}" type="presOf" srcId="{74FEBF46-9808-457E-8B33-902BB853FCE9}" destId="{DFF9D039-078C-446F-8C21-7E22C9FEEFA3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FEBF46-9808-457E-8B33-902BB853FCE9}" type="doc">
      <dgm:prSet loTypeId="urn:microsoft.com/office/officeart/2005/8/layout/cycle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tr-TR"/>
        </a:p>
      </dgm:t>
    </dgm:pt>
    <dgm:pt modelId="{DFF9D039-078C-446F-8C21-7E22C9FEEFA3}" type="pres">
      <dgm:prSet presAssocID="{74FEBF46-9808-457E-8B33-902BB853FCE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B82185B-BDB5-4665-83EE-28605E043638}" type="presOf" srcId="{74FEBF46-9808-457E-8B33-902BB853FCE9}" destId="{DFF9D039-078C-446F-8C21-7E22C9FEEFA3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FEBF46-9808-457E-8B33-902BB853FCE9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DFF9D039-078C-446F-8C21-7E22C9FEEFA3}" type="pres">
      <dgm:prSet presAssocID="{74FEBF46-9808-457E-8B33-902BB853FCE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CB16ED6-8F93-47F3-9033-69D037081250}" type="presOf" srcId="{74FEBF46-9808-457E-8B33-902BB853FCE9}" destId="{DFF9D039-078C-446F-8C21-7E22C9FEEFA3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FEBF46-9808-457E-8B33-902BB853FCE9}" type="doc">
      <dgm:prSet loTypeId="urn:microsoft.com/office/officeart/2005/8/layout/cycle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tr-TR"/>
        </a:p>
      </dgm:t>
    </dgm:pt>
    <dgm:pt modelId="{DFF9D039-078C-446F-8C21-7E22C9FEEFA3}" type="pres">
      <dgm:prSet presAssocID="{74FEBF46-9808-457E-8B33-902BB853FCE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8A511BB-1C19-462E-8D83-46E57572867F}" type="presOf" srcId="{74FEBF46-9808-457E-8B33-902BB853FCE9}" destId="{DFF9D039-078C-446F-8C21-7E22C9FEEFA3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87524-B68B-4C7A-B120-B0021A58B41E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8D512-CED7-4D1F-B3F1-D88D1F9C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8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D512-CED7-4D1F-B3F1-D88D1F9CEB8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0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29.05.2018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29.05.2018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29.05.2018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29.05.2018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29.05.2018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29.05.2018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29.05.2018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29.05.2018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29.05.2018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29.05.2018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29.05.2018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t>29.05.2018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0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0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openxmlformats.org/officeDocument/2006/relationships/image" Target="../media/image26.png"/><Relationship Id="rId3" Type="http://schemas.openxmlformats.org/officeDocument/2006/relationships/image" Target="../media/image21.png"/><Relationship Id="rId21" Type="http://schemas.openxmlformats.org/officeDocument/2006/relationships/image" Target="../media/image29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image" Target="../media/image25.png"/><Relationship Id="rId2" Type="http://schemas.openxmlformats.org/officeDocument/2006/relationships/image" Target="../media/image6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image" Target="../media/image23.png"/><Relationship Id="rId10" Type="http://schemas.openxmlformats.org/officeDocument/2006/relationships/diagramLayout" Target="../diagrams/layout4.xml"/><Relationship Id="rId19" Type="http://schemas.openxmlformats.org/officeDocument/2006/relationships/image" Target="../media/image27.png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Image result for freezer png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8" descr="Image result for freezer png v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10" descr="Image result for freezer png vect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12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14" descr="Related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16" descr="Related imag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18" descr="appliance, food, kitchen, processor ico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20" descr="appliance, food, kitchen, processor ico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AutoShape 22" descr="appliance, kitchen, microwave icon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AutoShape 24" descr="appliance, kitchen, microwave icon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50" name="Picture 26" descr="Image result for oven png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0" y="-1657355"/>
            <a:ext cx="1447801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8" descr="appliance, bake, cook, kitchen, oven, stove icon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AutoShape 30" descr="appliance, bake, cook, kitchen, oven, stove icon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56" name="Picture 32" descr="Image result for laundry machine png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32889" y1="40000" x2="32889" y2="40000"/>
                        <a14:foregroundMark x1="52889" y1="7885" x2="52889" y2="7885"/>
                        <a14:foregroundMark x1="68778" y1="58077" x2="68778" y2="58077"/>
                        <a14:foregroundMark x1="51667" y1="73846" x2="51667" y2="7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-2393285"/>
            <a:ext cx="2856339" cy="165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34" descr="Image result for dishwasher png vector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60" name="Picture 36" descr="Image result for fridge png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65" y="-2441704"/>
            <a:ext cx="2163092" cy="21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925" y="3363207"/>
            <a:ext cx="8194676" cy="3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Image result for coffee machine png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19" y="-2469490"/>
            <a:ext cx="954088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374765" y="4606994"/>
            <a:ext cx="9145385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TAKIM - 9  </a:t>
            </a:r>
            <a:r>
              <a:rPr lang="en-US" sz="4000" b="1" dirty="0"/>
              <a:t>KEY</a:t>
            </a:r>
            <a:r>
              <a:rPr lang="az-Latn-AZ" sz="4000" b="1" dirty="0"/>
              <a:t>İFLİ FUAR</a:t>
            </a:r>
            <a:r>
              <a:rPr lang="tr-TR" sz="4000" b="1" dirty="0"/>
              <a:t>LAR DİLER</a:t>
            </a:r>
          </a:p>
        </p:txBody>
      </p:sp>
    </p:spTree>
    <p:extLst>
      <p:ext uri="{BB962C8B-B14F-4D97-AF65-F5344CB8AC3E}">
        <p14:creationId xmlns:p14="http://schemas.microsoft.com/office/powerpoint/2010/main" val="333060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00443 0.9648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4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00182 0.894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4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00286 0.8504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4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00651 0.7930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3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1.19844 0.006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22" y="3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81718 0.0083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59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4116E06-47DE-4B81-A206-85CBAEDD7903}"/>
              </a:ext>
            </a:extLst>
          </p:cNvPr>
          <p:cNvGrpSpPr/>
          <p:nvPr/>
        </p:nvGrpSpPr>
        <p:grpSpPr>
          <a:xfrm>
            <a:off x="2456543" y="131812"/>
            <a:ext cx="7278915" cy="937676"/>
            <a:chOff x="2456543" y="131812"/>
            <a:chExt cx="7278915" cy="937676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BE8AA9BD-5B28-4BB1-803B-54BB6E1B0DE1}"/>
                </a:ext>
              </a:extLst>
            </p:cNvPr>
            <p:cNvSpPr txBox="1"/>
            <p:nvPr/>
          </p:nvSpPr>
          <p:spPr>
            <a:xfrm>
              <a:off x="2456543" y="131812"/>
              <a:ext cx="7278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SUNULAN SİSTEM</a:t>
              </a:r>
              <a:endPara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7D884BCA-1978-49CC-8588-5399D7CABDE7}"/>
                </a:ext>
              </a:extLst>
            </p:cNvPr>
            <p:cNvGrpSpPr/>
            <p:nvPr/>
          </p:nvGrpSpPr>
          <p:grpSpPr>
            <a:xfrm>
              <a:off x="5378756" y="878988"/>
              <a:ext cx="1434489" cy="190500"/>
              <a:chOff x="4679586" y="878988"/>
              <a:chExt cx="1434489" cy="190500"/>
            </a:xfrm>
          </p:grpSpPr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3701A590-ABA9-4BD2-BD64-376A4C227798}"/>
                  </a:ext>
                </a:extLst>
              </p:cNvPr>
              <p:cNvSpPr/>
              <p:nvPr/>
            </p:nvSpPr>
            <p:spPr>
              <a:xfrm>
                <a:off x="4679586" y="878988"/>
                <a:ext cx="190500" cy="190500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3E53B434-A2A6-4C16-99DD-292CE4FD62C4}"/>
                  </a:ext>
                </a:extLst>
              </p:cNvPr>
              <p:cNvSpPr/>
              <p:nvPr/>
            </p:nvSpPr>
            <p:spPr>
              <a:xfrm>
                <a:off x="4990736" y="878988"/>
                <a:ext cx="190500" cy="190500"/>
              </a:xfrm>
              <a:prstGeom prst="ellipse">
                <a:avLst/>
              </a:prstGeom>
              <a:solidFill>
                <a:srgbClr val="EE9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F3E5BC96-17A2-4BD5-BA51-10270687E851}"/>
                  </a:ext>
                </a:extLst>
              </p:cNvPr>
              <p:cNvSpPr/>
              <p:nvPr/>
            </p:nvSpPr>
            <p:spPr>
              <a:xfrm>
                <a:off x="5301522" y="878988"/>
                <a:ext cx="190500" cy="190500"/>
              </a:xfrm>
              <a:prstGeom prst="ellipse">
                <a:avLst/>
              </a:prstGeom>
              <a:solidFill>
                <a:srgbClr val="EF3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1A06ACCC-548D-4873-BD3B-AD3CA2C095B0}"/>
                  </a:ext>
                </a:extLst>
              </p:cNvPr>
              <p:cNvSpPr/>
              <p:nvPr/>
            </p:nvSpPr>
            <p:spPr>
              <a:xfrm>
                <a:off x="5612308" y="878988"/>
                <a:ext cx="190500" cy="190500"/>
              </a:xfrm>
              <a:prstGeom prst="ellipse">
                <a:avLst/>
              </a:prstGeom>
              <a:solidFill>
                <a:srgbClr val="1C7C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7CBDE4C1-DAF9-476F-B807-27BE954F6C82}"/>
                  </a:ext>
                </a:extLst>
              </p:cNvPr>
              <p:cNvSpPr/>
              <p:nvPr/>
            </p:nvSpPr>
            <p:spPr>
              <a:xfrm>
                <a:off x="5923575" y="878988"/>
                <a:ext cx="190500" cy="1905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4ACECC14-0B8D-42EC-9AD4-1D0FB247E6A4}"/>
              </a:ext>
            </a:extLst>
          </p:cNvPr>
          <p:cNvGrpSpPr/>
          <p:nvPr/>
        </p:nvGrpSpPr>
        <p:grpSpPr>
          <a:xfrm>
            <a:off x="8107683" y="1649417"/>
            <a:ext cx="1915627" cy="1484244"/>
            <a:chOff x="8273436" y="3657473"/>
            <a:chExt cx="1915627" cy="1484244"/>
          </a:xfrm>
        </p:grpSpPr>
        <p:sp>
          <p:nvSpPr>
            <p:cNvPr id="28" name="Rectangle: Rounded Corners 23">
              <a:extLst>
                <a:ext uri="{FF2B5EF4-FFF2-40B4-BE49-F238E27FC236}">
                  <a16:creationId xmlns="" xmlns:a16="http://schemas.microsoft.com/office/drawing/2014/main" id="{1F85CC35-104C-478B-84A0-E8A131FF05F1}"/>
                </a:ext>
              </a:extLst>
            </p:cNvPr>
            <p:cNvSpPr/>
            <p:nvPr/>
          </p:nvSpPr>
          <p:spPr>
            <a:xfrm rot="2700000">
              <a:off x="8497121" y="3657473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rgbClr val="00B0F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0A37347F-3E44-4B80-8900-4191718A79F6}"/>
                </a:ext>
              </a:extLst>
            </p:cNvPr>
            <p:cNvSpPr txBox="1"/>
            <p:nvPr/>
          </p:nvSpPr>
          <p:spPr>
            <a:xfrm>
              <a:off x="8273436" y="4168762"/>
              <a:ext cx="191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SEZGİSEL</a:t>
              </a:r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52666" y="3229830"/>
            <a:ext cx="1484244" cy="1484244"/>
            <a:chOff x="1174171" y="3108961"/>
            <a:chExt cx="1484244" cy="1484244"/>
          </a:xfrm>
        </p:grpSpPr>
        <p:sp>
          <p:nvSpPr>
            <p:cNvPr id="13" name="Rectangle: Rounded Corners 13">
              <a:extLst>
                <a:ext uri="{FF2B5EF4-FFF2-40B4-BE49-F238E27FC236}">
                  <a16:creationId xmlns="" xmlns:a16="http://schemas.microsoft.com/office/drawing/2014/main" id="{703C2986-6FC2-4928-9609-DB37E6299E29}"/>
                </a:ext>
              </a:extLst>
            </p:cNvPr>
            <p:cNvSpPr/>
            <p:nvPr/>
          </p:nvSpPr>
          <p:spPr>
            <a:xfrm rot="2700000">
              <a:off x="1174171" y="3108961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2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800" y="3187297"/>
              <a:ext cx="674983" cy="207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://www.freepngimg.com/download/analysis/5-2-analysis-png-h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139" y="3401001"/>
              <a:ext cx="1158304" cy="1067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7145519" y="3108961"/>
            <a:ext cx="1767012" cy="1484244"/>
            <a:chOff x="7298027" y="3108961"/>
            <a:chExt cx="1767012" cy="1484244"/>
          </a:xfrm>
        </p:grpSpPr>
        <p:sp>
          <p:nvSpPr>
            <p:cNvPr id="11" name="Rectangle: Rounded Corners 18">
              <a:extLst>
                <a:ext uri="{FF2B5EF4-FFF2-40B4-BE49-F238E27FC236}">
                  <a16:creationId xmlns="" xmlns:a16="http://schemas.microsoft.com/office/drawing/2014/main" id="{50018B0A-C93F-4E1C-8AFA-C10A45AD97A0}"/>
                </a:ext>
              </a:extLst>
            </p:cNvPr>
            <p:cNvSpPr/>
            <p:nvPr/>
          </p:nvSpPr>
          <p:spPr>
            <a:xfrm rot="2700000">
              <a:off x="7439411" y="3108961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2" descr="matlab ile ilgili görsel sonucu">
              <a:extLst>
                <a:ext uri="{FF2B5EF4-FFF2-40B4-BE49-F238E27FC236}">
                  <a16:creationId xmlns="" xmlns:a16="http://schemas.microsoft.com/office/drawing/2014/main" id="{D25A119D-A561-4A78-9B78-9BC8A26554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027" y="3600574"/>
              <a:ext cx="1767012" cy="668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9306354" y="3108961"/>
            <a:ext cx="1643418" cy="1484244"/>
            <a:chOff x="9458862" y="3108961"/>
            <a:chExt cx="1643418" cy="1484244"/>
          </a:xfrm>
        </p:grpSpPr>
        <p:sp>
          <p:nvSpPr>
            <p:cNvPr id="10" name="Rectangle: Rounded Corners 19">
              <a:extLst>
                <a:ext uri="{FF2B5EF4-FFF2-40B4-BE49-F238E27FC236}">
                  <a16:creationId xmlns="" xmlns:a16="http://schemas.microsoft.com/office/drawing/2014/main" id="{CEDA8DB6-AE27-4F99-9726-06286F1ECC8A}"/>
                </a:ext>
              </a:extLst>
            </p:cNvPr>
            <p:cNvSpPr/>
            <p:nvPr/>
          </p:nvSpPr>
          <p:spPr>
            <a:xfrm rot="2700000">
              <a:off x="9538449" y="3108961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6" descr="VBA PNG ile ilgili gÃ¶rsel sonucu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862" y="3622978"/>
              <a:ext cx="1643418" cy="623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3185411" y="3229830"/>
            <a:ext cx="1616829" cy="1484244"/>
            <a:chOff x="3206916" y="3108961"/>
            <a:chExt cx="1616829" cy="1484244"/>
          </a:xfrm>
        </p:grpSpPr>
        <p:sp>
          <p:nvSpPr>
            <p:cNvPr id="14" name="Rectangle: Rounded Corners 16">
              <a:extLst>
                <a:ext uri="{FF2B5EF4-FFF2-40B4-BE49-F238E27FC236}">
                  <a16:creationId xmlns="" xmlns:a16="http://schemas.microsoft.com/office/drawing/2014/main" id="{0F1B0B97-B3BB-452D-8F2F-EA9AB5AF7674}"/>
                </a:ext>
              </a:extLst>
            </p:cNvPr>
            <p:cNvSpPr/>
            <p:nvPr/>
          </p:nvSpPr>
          <p:spPr>
            <a:xfrm rot="2700000">
              <a:off x="3273209" y="3108961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10" descr="TABLEau PNG ile ilgili gÃ¶rsel sonucu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916" y="3309865"/>
              <a:ext cx="1616829" cy="1082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7C3C1551-9EE9-42D9-8AA1-9DB3CA8F23DF}"/>
              </a:ext>
            </a:extLst>
          </p:cNvPr>
          <p:cNvGrpSpPr/>
          <p:nvPr/>
        </p:nvGrpSpPr>
        <p:grpSpPr>
          <a:xfrm>
            <a:off x="5138187" y="1770285"/>
            <a:ext cx="1915627" cy="1484244"/>
            <a:chOff x="2026296" y="3657473"/>
            <a:chExt cx="1915627" cy="1484244"/>
          </a:xfrm>
          <a:solidFill>
            <a:srgbClr val="FFC000"/>
          </a:solidFill>
        </p:grpSpPr>
        <p:sp>
          <p:nvSpPr>
            <p:cNvPr id="43" name="Rectangle: Rounded Corners 20">
              <a:extLst>
                <a:ext uri="{FF2B5EF4-FFF2-40B4-BE49-F238E27FC236}">
                  <a16:creationId xmlns="" xmlns:a16="http://schemas.microsoft.com/office/drawing/2014/main" id="{4CB58540-4FF9-453F-A9F6-3C932CAF55E0}"/>
                </a:ext>
              </a:extLst>
            </p:cNvPr>
            <p:cNvSpPr/>
            <p:nvPr/>
          </p:nvSpPr>
          <p:spPr>
            <a:xfrm rot="2700000">
              <a:off x="2241988" y="3657473"/>
              <a:ext cx="1484244" cy="1484244"/>
            </a:xfrm>
            <a:prstGeom prst="roundRect">
              <a:avLst>
                <a:gd name="adj" fmla="val 13096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6E848BF-4E5B-409D-8114-A69D03888E8D}"/>
                </a:ext>
              </a:extLst>
            </p:cNvPr>
            <p:cNvSpPr txBox="1"/>
            <p:nvPr/>
          </p:nvSpPr>
          <p:spPr>
            <a:xfrm>
              <a:off x="2026296" y="4168762"/>
              <a:ext cx="191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E6E7E9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MODEL</a:t>
              </a:r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53879" y="4500835"/>
            <a:ext cx="1484244" cy="1484244"/>
            <a:chOff x="5474006" y="4407400"/>
            <a:chExt cx="1484244" cy="1484244"/>
          </a:xfrm>
        </p:grpSpPr>
        <p:sp>
          <p:nvSpPr>
            <p:cNvPr id="12" name="Rectangle: Rounded Corners 17">
              <a:extLst>
                <a:ext uri="{FF2B5EF4-FFF2-40B4-BE49-F238E27FC236}">
                  <a16:creationId xmlns="" xmlns:a16="http://schemas.microsoft.com/office/drawing/2014/main" id="{FC519D27-4F14-4E45-80D5-D5C98813D917}"/>
                </a:ext>
              </a:extLst>
            </p:cNvPr>
            <p:cNvSpPr/>
            <p:nvPr/>
          </p:nvSpPr>
          <p:spPr>
            <a:xfrm rot="2700000">
              <a:off x="5474006" y="4407400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2068" b="71968" l="27200" r="76600">
                          <a14:foregroundMark x1="30800" y1="51889" x2="30800" y2="51889"/>
                          <a14:foregroundMark x1="48800" y1="53082" x2="48800" y2="53082"/>
                          <a14:foregroundMark x1="57600" y1="53280" x2="57600" y2="53280"/>
                          <a14:foregroundMark x1="69400" y1="53678" x2="69400" y2="53678"/>
                          <a14:foregroundMark x1="70200" y1="41948" x2="70200" y2="41948"/>
                          <a14:foregroundMark x1="70800" y1="39165" x2="70800" y2="39165"/>
                          <a14:foregroundMark x1="70600" y1="36978" x2="70600" y2="36978"/>
                          <a14:foregroundMark x1="70000" y1="33797" x2="70000" y2="33797"/>
                          <a14:foregroundMark x1="70200" y1="31809" x2="70200" y2="31809"/>
                          <a14:foregroundMark x1="70600" y1="28628" x2="70600" y2="28628"/>
                          <a14:foregroundMark x1="72000" y1="26441" x2="72000" y2="26441"/>
                          <a14:foregroundMark x1="71600" y1="23857" x2="71600" y2="23857"/>
                          <a14:foregroundMark x1="59800" y1="28628" x2="59800" y2="28628"/>
                          <a14:foregroundMark x1="59600" y1="26640" x2="59600" y2="26640"/>
                          <a14:foregroundMark x1="58600" y1="23658" x2="58600" y2="23658"/>
                          <a14:foregroundMark x1="64600" y1="34195" x2="64600" y2="34195"/>
                          <a14:foregroundMark x1="64600" y1="36779" x2="64600" y2="36779"/>
                          <a14:foregroundMark x1="64600" y1="38966" x2="64600" y2="38966"/>
                          <a14:foregroundMark x1="64400" y1="41750" x2="64400" y2="41750"/>
                          <a14:foregroundMark x1="58000" y1="41948" x2="58000" y2="41948"/>
                          <a14:foregroundMark x1="57800" y1="39364" x2="57800" y2="39364"/>
                          <a14:foregroundMark x1="57800" y1="37177" x2="57800" y2="37177"/>
                          <a14:foregroundMark x1="57800" y1="34394" x2="57800" y2="34394"/>
                          <a14:foregroundMark x1="46200" y1="42147" x2="46200" y2="42147"/>
                          <a14:foregroundMark x1="48000" y1="39563" x2="48000" y2="39563"/>
                          <a14:foregroundMark x1="49800" y1="36779" x2="49800" y2="36779"/>
                          <a14:foregroundMark x1="48800" y1="34592" x2="48800" y2="34592"/>
                          <a14:foregroundMark x1="48600" y1="31610" x2="48600" y2="31610"/>
                          <a14:foregroundMark x1="49600" y1="28827" x2="49600" y2="28827"/>
                          <a14:foregroundMark x1="49600" y1="26640" x2="49600" y2="26640"/>
                          <a14:foregroundMark x1="46200" y1="23857" x2="46200" y2="23857"/>
                          <a14:foregroundMark x1="40800" y1="28429" x2="40800" y2="28429"/>
                          <a14:foregroundMark x1="43000" y1="36581" x2="43000" y2="36581"/>
                          <a14:foregroundMark x1="33400" y1="42545" x2="33400" y2="42545"/>
                          <a14:foregroundMark x1="32400" y1="39364" x2="32400" y2="39364"/>
                          <a14:foregroundMark x1="30800" y1="36978" x2="30800" y2="36978"/>
                          <a14:foregroundMark x1="30800" y1="34195" x2="30800" y2="34195"/>
                          <a14:foregroundMark x1="31200" y1="31809" x2="31200" y2="31809"/>
                          <a14:foregroundMark x1="30400" y1="29026" x2="30400" y2="29026"/>
                          <a14:foregroundMark x1="30200" y1="26441" x2="30200" y2="26441"/>
                          <a14:foregroundMark x1="31000" y1="24056" x2="31000" y2="24056"/>
                          <a14:foregroundMark x1="53000" y1="68787" x2="53000" y2="68787"/>
                          <a14:foregroundMark x1="42800" y1="69185" x2="42800" y2="69185"/>
                          <a14:foregroundMark x1="70400" y1="69185" x2="70400" y2="69185"/>
                          <a14:foregroundMark x1="76600" y1="68787" x2="76600" y2="68787"/>
                          <a14:foregroundMark x1="40600" y1="58449" x2="40600" y2="58449"/>
                        </a14:backgroundRemoval>
                      </a14:imgEffect>
                    </a14:imgLayer>
                  </a14:imgProps>
                </a:ext>
              </a:extLst>
            </a:blip>
            <a:srcRect l="21541" t="15980" r="20070" b="21733"/>
            <a:stretch/>
          </p:blipFill>
          <p:spPr>
            <a:xfrm>
              <a:off x="5652275" y="4589290"/>
              <a:ext cx="1127706" cy="1210222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8336620" y="4562569"/>
            <a:ext cx="1484244" cy="1484244"/>
            <a:chOff x="8336422" y="4589290"/>
            <a:chExt cx="1484244" cy="1484244"/>
          </a:xfrm>
        </p:grpSpPr>
        <p:sp>
          <p:nvSpPr>
            <p:cNvPr id="48" name="Rectangle: Rounded Corners 18">
              <a:extLst>
                <a:ext uri="{FF2B5EF4-FFF2-40B4-BE49-F238E27FC236}">
                  <a16:creationId xmlns="" xmlns:a16="http://schemas.microsoft.com/office/drawing/2014/main" id="{50018B0A-C93F-4E1C-8AFA-C10A45AD97A0}"/>
                </a:ext>
              </a:extLst>
            </p:cNvPr>
            <p:cNvSpPr/>
            <p:nvPr/>
          </p:nvSpPr>
          <p:spPr>
            <a:xfrm rot="2700000">
              <a:off x="8336422" y="4589290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2" descr="r programme ile ilgili görsel sonucu">
              <a:extLst>
                <a:ext uri="{FF2B5EF4-FFF2-40B4-BE49-F238E27FC236}">
                  <a16:creationId xmlns="" xmlns:a16="http://schemas.microsoft.com/office/drawing/2014/main" id="{2C3A5401-D7BF-47CD-B8B7-0062B8DFFE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0864" y="4826977"/>
              <a:ext cx="1008870" cy="1008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/>
          <p:cNvGrpSpPr/>
          <p:nvPr/>
        </p:nvGrpSpPr>
        <p:grpSpPr>
          <a:xfrm>
            <a:off x="2213314" y="4672916"/>
            <a:ext cx="1484244" cy="1484244"/>
            <a:chOff x="2213314" y="4672916"/>
            <a:chExt cx="1484244" cy="1484244"/>
          </a:xfrm>
        </p:grpSpPr>
        <p:sp>
          <p:nvSpPr>
            <p:cNvPr id="51" name="Rectangle: Rounded Corners 16">
              <a:extLst>
                <a:ext uri="{FF2B5EF4-FFF2-40B4-BE49-F238E27FC236}">
                  <a16:creationId xmlns="" xmlns:a16="http://schemas.microsoft.com/office/drawing/2014/main" id="{0F1B0B97-B3BB-452D-8F2F-EA9AB5AF7674}"/>
                </a:ext>
              </a:extLst>
            </p:cNvPr>
            <p:cNvSpPr/>
            <p:nvPr/>
          </p:nvSpPr>
          <p:spPr>
            <a:xfrm rot="2700000">
              <a:off x="2213314" y="4672916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EXCEL PNG ile ilgili gÃ¶rsel sonucu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756" y="4874270"/>
              <a:ext cx="1101360" cy="108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C3C1551-9EE9-42D9-8AA1-9DB3CA8F23DF}"/>
              </a:ext>
            </a:extLst>
          </p:cNvPr>
          <p:cNvGrpSpPr/>
          <p:nvPr/>
        </p:nvGrpSpPr>
        <p:grpSpPr>
          <a:xfrm>
            <a:off x="1983966" y="1770286"/>
            <a:ext cx="1915627" cy="1484244"/>
            <a:chOff x="2026294" y="3657473"/>
            <a:chExt cx="1915627" cy="1484244"/>
          </a:xfrm>
        </p:grpSpPr>
        <p:sp>
          <p:nvSpPr>
            <p:cNvPr id="16" name="Rectangle: Rounded Corners 20">
              <a:extLst>
                <a:ext uri="{FF2B5EF4-FFF2-40B4-BE49-F238E27FC236}">
                  <a16:creationId xmlns="" xmlns:a16="http://schemas.microsoft.com/office/drawing/2014/main" id="{4CB58540-4FF9-453F-A9F6-3C932CAF55E0}"/>
                </a:ext>
              </a:extLst>
            </p:cNvPr>
            <p:cNvSpPr/>
            <p:nvPr/>
          </p:nvSpPr>
          <p:spPr>
            <a:xfrm rot="2700000">
              <a:off x="2241988" y="3657473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rgbClr val="EF307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6E848BF-4E5B-409D-8114-A69D03888E8D}"/>
                </a:ext>
              </a:extLst>
            </p:cNvPr>
            <p:cNvSpPr txBox="1"/>
            <p:nvPr/>
          </p:nvSpPr>
          <p:spPr>
            <a:xfrm>
              <a:off x="2026294" y="4168762"/>
              <a:ext cx="191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E6E7E9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VERİ</a:t>
              </a:r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29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54" y="1669064"/>
            <a:ext cx="8304075" cy="43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4116E06-47DE-4B81-A206-85CBAEDD7903}"/>
              </a:ext>
            </a:extLst>
          </p:cNvPr>
          <p:cNvGrpSpPr/>
          <p:nvPr/>
        </p:nvGrpSpPr>
        <p:grpSpPr>
          <a:xfrm>
            <a:off x="2456543" y="131812"/>
            <a:ext cx="7278915" cy="937676"/>
            <a:chOff x="2456543" y="131812"/>
            <a:chExt cx="7278915" cy="937676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BE8AA9BD-5B28-4BB1-803B-54BB6E1B0DE1}"/>
                </a:ext>
              </a:extLst>
            </p:cNvPr>
            <p:cNvSpPr txBox="1"/>
            <p:nvPr/>
          </p:nvSpPr>
          <p:spPr>
            <a:xfrm>
              <a:off x="2456543" y="131812"/>
              <a:ext cx="7278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SUNULAN SİSTEM</a:t>
              </a:r>
              <a:endPara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7D884BCA-1978-49CC-8588-5399D7CABDE7}"/>
                </a:ext>
              </a:extLst>
            </p:cNvPr>
            <p:cNvGrpSpPr/>
            <p:nvPr/>
          </p:nvGrpSpPr>
          <p:grpSpPr>
            <a:xfrm>
              <a:off x="5378756" y="878988"/>
              <a:ext cx="1434489" cy="190500"/>
              <a:chOff x="4679586" y="878988"/>
              <a:chExt cx="1434489" cy="190500"/>
            </a:xfrm>
          </p:grpSpPr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3701A590-ABA9-4BD2-BD64-376A4C227798}"/>
                  </a:ext>
                </a:extLst>
              </p:cNvPr>
              <p:cNvSpPr/>
              <p:nvPr/>
            </p:nvSpPr>
            <p:spPr>
              <a:xfrm>
                <a:off x="4679586" y="878988"/>
                <a:ext cx="190500" cy="190500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3E53B434-A2A6-4C16-99DD-292CE4FD62C4}"/>
                  </a:ext>
                </a:extLst>
              </p:cNvPr>
              <p:cNvSpPr/>
              <p:nvPr/>
            </p:nvSpPr>
            <p:spPr>
              <a:xfrm>
                <a:off x="4990736" y="878988"/>
                <a:ext cx="190500" cy="190500"/>
              </a:xfrm>
              <a:prstGeom prst="ellipse">
                <a:avLst/>
              </a:prstGeom>
              <a:solidFill>
                <a:srgbClr val="EE9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F3E5BC96-17A2-4BD5-BA51-10270687E851}"/>
                  </a:ext>
                </a:extLst>
              </p:cNvPr>
              <p:cNvSpPr/>
              <p:nvPr/>
            </p:nvSpPr>
            <p:spPr>
              <a:xfrm>
                <a:off x="5301522" y="878988"/>
                <a:ext cx="190500" cy="190500"/>
              </a:xfrm>
              <a:prstGeom prst="ellipse">
                <a:avLst/>
              </a:prstGeom>
              <a:solidFill>
                <a:srgbClr val="EF3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1A06ACCC-548D-4873-BD3B-AD3CA2C095B0}"/>
                  </a:ext>
                </a:extLst>
              </p:cNvPr>
              <p:cNvSpPr/>
              <p:nvPr/>
            </p:nvSpPr>
            <p:spPr>
              <a:xfrm>
                <a:off x="5612308" y="878988"/>
                <a:ext cx="190500" cy="190500"/>
              </a:xfrm>
              <a:prstGeom prst="ellipse">
                <a:avLst/>
              </a:prstGeom>
              <a:solidFill>
                <a:srgbClr val="1C7C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7CBDE4C1-DAF9-476F-B807-27BE954F6C82}"/>
                  </a:ext>
                </a:extLst>
              </p:cNvPr>
              <p:cNvSpPr/>
              <p:nvPr/>
            </p:nvSpPr>
            <p:spPr>
              <a:xfrm>
                <a:off x="5923575" y="878988"/>
                <a:ext cx="190500" cy="1905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152666" y="3229830"/>
            <a:ext cx="1484244" cy="1484244"/>
            <a:chOff x="1174171" y="3108961"/>
            <a:chExt cx="1484244" cy="1484244"/>
          </a:xfrm>
        </p:grpSpPr>
        <p:sp>
          <p:nvSpPr>
            <p:cNvPr id="13" name="Rectangle: Rounded Corners 13">
              <a:extLst>
                <a:ext uri="{FF2B5EF4-FFF2-40B4-BE49-F238E27FC236}">
                  <a16:creationId xmlns="" xmlns:a16="http://schemas.microsoft.com/office/drawing/2014/main" id="{703C2986-6FC2-4928-9609-DB37E6299E29}"/>
                </a:ext>
              </a:extLst>
            </p:cNvPr>
            <p:cNvSpPr/>
            <p:nvPr/>
          </p:nvSpPr>
          <p:spPr>
            <a:xfrm rot="2700000">
              <a:off x="1174171" y="3108961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2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800" y="3187297"/>
              <a:ext cx="674983" cy="207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://www.freepngimg.com/download/analysis/5-2-analysis-png-h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139" y="3401001"/>
              <a:ext cx="1158304" cy="1067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7145519" y="3108961"/>
            <a:ext cx="1767012" cy="1484244"/>
            <a:chOff x="7298027" y="3108961"/>
            <a:chExt cx="1767012" cy="1484244"/>
          </a:xfrm>
        </p:grpSpPr>
        <p:sp>
          <p:nvSpPr>
            <p:cNvPr id="11" name="Rectangle: Rounded Corners 18">
              <a:extLst>
                <a:ext uri="{FF2B5EF4-FFF2-40B4-BE49-F238E27FC236}">
                  <a16:creationId xmlns="" xmlns:a16="http://schemas.microsoft.com/office/drawing/2014/main" id="{50018B0A-C93F-4E1C-8AFA-C10A45AD97A0}"/>
                </a:ext>
              </a:extLst>
            </p:cNvPr>
            <p:cNvSpPr/>
            <p:nvPr/>
          </p:nvSpPr>
          <p:spPr>
            <a:xfrm rot="2700000">
              <a:off x="7439411" y="3108961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2" descr="matlab ile ilgili görsel sonucu">
              <a:extLst>
                <a:ext uri="{FF2B5EF4-FFF2-40B4-BE49-F238E27FC236}">
                  <a16:creationId xmlns="" xmlns:a16="http://schemas.microsoft.com/office/drawing/2014/main" id="{D25A119D-A561-4A78-9B78-9BC8A26554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027" y="3600574"/>
              <a:ext cx="1767012" cy="668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9306354" y="3108961"/>
            <a:ext cx="1643418" cy="1484244"/>
            <a:chOff x="9458862" y="3108961"/>
            <a:chExt cx="1643418" cy="1484244"/>
          </a:xfrm>
        </p:grpSpPr>
        <p:sp>
          <p:nvSpPr>
            <p:cNvPr id="10" name="Rectangle: Rounded Corners 19">
              <a:extLst>
                <a:ext uri="{FF2B5EF4-FFF2-40B4-BE49-F238E27FC236}">
                  <a16:creationId xmlns="" xmlns:a16="http://schemas.microsoft.com/office/drawing/2014/main" id="{CEDA8DB6-AE27-4F99-9726-06286F1ECC8A}"/>
                </a:ext>
              </a:extLst>
            </p:cNvPr>
            <p:cNvSpPr/>
            <p:nvPr/>
          </p:nvSpPr>
          <p:spPr>
            <a:xfrm rot="2700000">
              <a:off x="9538449" y="3108961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6" descr="VBA PNG ile ilgili gÃ¶rsel sonucu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862" y="3622978"/>
              <a:ext cx="1643418" cy="623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3185411" y="3229830"/>
            <a:ext cx="1616829" cy="1484244"/>
            <a:chOff x="3206916" y="3108961"/>
            <a:chExt cx="1616829" cy="1484244"/>
          </a:xfrm>
        </p:grpSpPr>
        <p:sp>
          <p:nvSpPr>
            <p:cNvPr id="14" name="Rectangle: Rounded Corners 16">
              <a:extLst>
                <a:ext uri="{FF2B5EF4-FFF2-40B4-BE49-F238E27FC236}">
                  <a16:creationId xmlns="" xmlns:a16="http://schemas.microsoft.com/office/drawing/2014/main" id="{0F1B0B97-B3BB-452D-8F2F-EA9AB5AF7674}"/>
                </a:ext>
              </a:extLst>
            </p:cNvPr>
            <p:cNvSpPr/>
            <p:nvPr/>
          </p:nvSpPr>
          <p:spPr>
            <a:xfrm rot="2700000">
              <a:off x="3273209" y="3108961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10" descr="TABLEau PNG ile ilgili gÃ¶rsel sonucu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916" y="3309865"/>
              <a:ext cx="1616829" cy="1082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5353879" y="4500835"/>
            <a:ext cx="1484244" cy="1484244"/>
            <a:chOff x="5474006" y="4407400"/>
            <a:chExt cx="1484244" cy="1484244"/>
          </a:xfrm>
        </p:grpSpPr>
        <p:sp>
          <p:nvSpPr>
            <p:cNvPr id="12" name="Rectangle: Rounded Corners 17">
              <a:extLst>
                <a:ext uri="{FF2B5EF4-FFF2-40B4-BE49-F238E27FC236}">
                  <a16:creationId xmlns="" xmlns:a16="http://schemas.microsoft.com/office/drawing/2014/main" id="{FC519D27-4F14-4E45-80D5-D5C98813D917}"/>
                </a:ext>
              </a:extLst>
            </p:cNvPr>
            <p:cNvSpPr/>
            <p:nvPr/>
          </p:nvSpPr>
          <p:spPr>
            <a:xfrm rot="2700000">
              <a:off x="5474006" y="4407400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2068" b="71968" l="27200" r="76600">
                          <a14:foregroundMark x1="30800" y1="51889" x2="30800" y2="51889"/>
                          <a14:foregroundMark x1="48800" y1="53082" x2="48800" y2="53082"/>
                          <a14:foregroundMark x1="57600" y1="53280" x2="57600" y2="53280"/>
                          <a14:foregroundMark x1="69400" y1="53678" x2="69400" y2="53678"/>
                          <a14:foregroundMark x1="70200" y1="41948" x2="70200" y2="41948"/>
                          <a14:foregroundMark x1="70800" y1="39165" x2="70800" y2="39165"/>
                          <a14:foregroundMark x1="70600" y1="36978" x2="70600" y2="36978"/>
                          <a14:foregroundMark x1="70000" y1="33797" x2="70000" y2="33797"/>
                          <a14:foregroundMark x1="70200" y1="31809" x2="70200" y2="31809"/>
                          <a14:foregroundMark x1="70600" y1="28628" x2="70600" y2="28628"/>
                          <a14:foregroundMark x1="72000" y1="26441" x2="72000" y2="26441"/>
                          <a14:foregroundMark x1="71600" y1="23857" x2="71600" y2="23857"/>
                          <a14:foregroundMark x1="59800" y1="28628" x2="59800" y2="28628"/>
                          <a14:foregroundMark x1="59600" y1="26640" x2="59600" y2="26640"/>
                          <a14:foregroundMark x1="58600" y1="23658" x2="58600" y2="23658"/>
                          <a14:foregroundMark x1="64600" y1="34195" x2="64600" y2="34195"/>
                          <a14:foregroundMark x1="64600" y1="36779" x2="64600" y2="36779"/>
                          <a14:foregroundMark x1="64600" y1="38966" x2="64600" y2="38966"/>
                          <a14:foregroundMark x1="64400" y1="41750" x2="64400" y2="41750"/>
                          <a14:foregroundMark x1="58000" y1="41948" x2="58000" y2="41948"/>
                          <a14:foregroundMark x1="57800" y1="39364" x2="57800" y2="39364"/>
                          <a14:foregroundMark x1="57800" y1="37177" x2="57800" y2="37177"/>
                          <a14:foregroundMark x1="57800" y1="34394" x2="57800" y2="34394"/>
                          <a14:foregroundMark x1="46200" y1="42147" x2="46200" y2="42147"/>
                          <a14:foregroundMark x1="48000" y1="39563" x2="48000" y2="39563"/>
                          <a14:foregroundMark x1="49800" y1="36779" x2="49800" y2="36779"/>
                          <a14:foregroundMark x1="48800" y1="34592" x2="48800" y2="34592"/>
                          <a14:foregroundMark x1="48600" y1="31610" x2="48600" y2="31610"/>
                          <a14:foregroundMark x1="49600" y1="28827" x2="49600" y2="28827"/>
                          <a14:foregroundMark x1="49600" y1="26640" x2="49600" y2="26640"/>
                          <a14:foregroundMark x1="46200" y1="23857" x2="46200" y2="23857"/>
                          <a14:foregroundMark x1="40800" y1="28429" x2="40800" y2="28429"/>
                          <a14:foregroundMark x1="43000" y1="36581" x2="43000" y2="36581"/>
                          <a14:foregroundMark x1="33400" y1="42545" x2="33400" y2="42545"/>
                          <a14:foregroundMark x1="32400" y1="39364" x2="32400" y2="39364"/>
                          <a14:foregroundMark x1="30800" y1="36978" x2="30800" y2="36978"/>
                          <a14:foregroundMark x1="30800" y1="34195" x2="30800" y2="34195"/>
                          <a14:foregroundMark x1="31200" y1="31809" x2="31200" y2="31809"/>
                          <a14:foregroundMark x1="30400" y1="29026" x2="30400" y2="29026"/>
                          <a14:foregroundMark x1="30200" y1="26441" x2="30200" y2="26441"/>
                          <a14:foregroundMark x1="31000" y1="24056" x2="31000" y2="24056"/>
                          <a14:foregroundMark x1="53000" y1="68787" x2="53000" y2="68787"/>
                          <a14:foregroundMark x1="42800" y1="69185" x2="42800" y2="69185"/>
                          <a14:foregroundMark x1="70400" y1="69185" x2="70400" y2="69185"/>
                          <a14:foregroundMark x1="76600" y1="68787" x2="76600" y2="68787"/>
                          <a14:foregroundMark x1="40600" y1="58449" x2="40600" y2="58449"/>
                        </a14:backgroundRemoval>
                      </a14:imgEffect>
                    </a14:imgLayer>
                  </a14:imgProps>
                </a:ext>
              </a:extLst>
            </a:blip>
            <a:srcRect l="21541" t="15980" r="20070" b="21733"/>
            <a:stretch/>
          </p:blipFill>
          <p:spPr>
            <a:xfrm>
              <a:off x="5652275" y="4589290"/>
              <a:ext cx="1127706" cy="1210222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8336620" y="4562569"/>
            <a:ext cx="1484244" cy="1484244"/>
            <a:chOff x="8336422" y="4589290"/>
            <a:chExt cx="1484244" cy="1484244"/>
          </a:xfrm>
        </p:grpSpPr>
        <p:sp>
          <p:nvSpPr>
            <p:cNvPr id="48" name="Rectangle: Rounded Corners 18">
              <a:extLst>
                <a:ext uri="{FF2B5EF4-FFF2-40B4-BE49-F238E27FC236}">
                  <a16:creationId xmlns="" xmlns:a16="http://schemas.microsoft.com/office/drawing/2014/main" id="{50018B0A-C93F-4E1C-8AFA-C10A45AD97A0}"/>
                </a:ext>
              </a:extLst>
            </p:cNvPr>
            <p:cNvSpPr/>
            <p:nvPr/>
          </p:nvSpPr>
          <p:spPr>
            <a:xfrm rot="2700000">
              <a:off x="8336422" y="4589290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2" descr="r programme ile ilgili görsel sonucu">
              <a:extLst>
                <a:ext uri="{FF2B5EF4-FFF2-40B4-BE49-F238E27FC236}">
                  <a16:creationId xmlns="" xmlns:a16="http://schemas.microsoft.com/office/drawing/2014/main" id="{2C3A5401-D7BF-47CD-B8B7-0062B8DFFE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0864" y="4826977"/>
              <a:ext cx="1008870" cy="1008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/>
          <p:cNvGrpSpPr/>
          <p:nvPr/>
        </p:nvGrpSpPr>
        <p:grpSpPr>
          <a:xfrm>
            <a:off x="2213314" y="4672916"/>
            <a:ext cx="1484244" cy="1484244"/>
            <a:chOff x="2213314" y="4672916"/>
            <a:chExt cx="1484244" cy="1484244"/>
          </a:xfrm>
        </p:grpSpPr>
        <p:sp>
          <p:nvSpPr>
            <p:cNvPr id="51" name="Rectangle: Rounded Corners 16">
              <a:extLst>
                <a:ext uri="{FF2B5EF4-FFF2-40B4-BE49-F238E27FC236}">
                  <a16:creationId xmlns="" xmlns:a16="http://schemas.microsoft.com/office/drawing/2014/main" id="{0F1B0B97-B3BB-452D-8F2F-EA9AB5AF7674}"/>
                </a:ext>
              </a:extLst>
            </p:cNvPr>
            <p:cNvSpPr/>
            <p:nvPr/>
          </p:nvSpPr>
          <p:spPr>
            <a:xfrm rot="2700000">
              <a:off x="2213314" y="4672916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EXCEL PNG ile ilgili gÃ¶rsel sonucu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756" y="4874270"/>
              <a:ext cx="1101360" cy="108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C3C1551-9EE9-42D9-8AA1-9DB3CA8F23DF}"/>
              </a:ext>
            </a:extLst>
          </p:cNvPr>
          <p:cNvGrpSpPr/>
          <p:nvPr/>
        </p:nvGrpSpPr>
        <p:grpSpPr>
          <a:xfrm>
            <a:off x="1983966" y="1770286"/>
            <a:ext cx="1915627" cy="1484244"/>
            <a:chOff x="2026294" y="3657473"/>
            <a:chExt cx="1915627" cy="1484244"/>
          </a:xfrm>
        </p:grpSpPr>
        <p:sp>
          <p:nvSpPr>
            <p:cNvPr id="16" name="Rectangle: Rounded Corners 20">
              <a:extLst>
                <a:ext uri="{FF2B5EF4-FFF2-40B4-BE49-F238E27FC236}">
                  <a16:creationId xmlns="" xmlns:a16="http://schemas.microsoft.com/office/drawing/2014/main" id="{4CB58540-4FF9-453F-A9F6-3C932CAF55E0}"/>
                </a:ext>
              </a:extLst>
            </p:cNvPr>
            <p:cNvSpPr/>
            <p:nvPr/>
          </p:nvSpPr>
          <p:spPr>
            <a:xfrm rot="2700000">
              <a:off x="2241988" y="3657473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rgbClr val="EF307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6E848BF-4E5B-409D-8114-A69D03888E8D}"/>
                </a:ext>
              </a:extLst>
            </p:cNvPr>
            <p:cNvSpPr txBox="1"/>
            <p:nvPr/>
          </p:nvSpPr>
          <p:spPr>
            <a:xfrm>
              <a:off x="2026294" y="4168762"/>
              <a:ext cx="191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E6E7E9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VERİ</a:t>
              </a:r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7C3C1551-9EE9-42D9-8AA1-9DB3CA8F23DF}"/>
              </a:ext>
            </a:extLst>
          </p:cNvPr>
          <p:cNvGrpSpPr/>
          <p:nvPr/>
        </p:nvGrpSpPr>
        <p:grpSpPr>
          <a:xfrm>
            <a:off x="5138187" y="1770285"/>
            <a:ext cx="1915627" cy="1484244"/>
            <a:chOff x="2026296" y="3657473"/>
            <a:chExt cx="1915627" cy="1484244"/>
          </a:xfrm>
          <a:solidFill>
            <a:srgbClr val="FFC000"/>
          </a:solidFill>
        </p:grpSpPr>
        <p:sp>
          <p:nvSpPr>
            <p:cNvPr id="43" name="Rectangle: Rounded Corners 20">
              <a:extLst>
                <a:ext uri="{FF2B5EF4-FFF2-40B4-BE49-F238E27FC236}">
                  <a16:creationId xmlns="" xmlns:a16="http://schemas.microsoft.com/office/drawing/2014/main" id="{4CB58540-4FF9-453F-A9F6-3C932CAF55E0}"/>
                </a:ext>
              </a:extLst>
            </p:cNvPr>
            <p:cNvSpPr/>
            <p:nvPr/>
          </p:nvSpPr>
          <p:spPr>
            <a:xfrm rot="2700000">
              <a:off x="2241988" y="3657473"/>
              <a:ext cx="1484244" cy="1484244"/>
            </a:xfrm>
            <a:prstGeom prst="roundRect">
              <a:avLst>
                <a:gd name="adj" fmla="val 13096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6E848BF-4E5B-409D-8114-A69D03888E8D}"/>
                </a:ext>
              </a:extLst>
            </p:cNvPr>
            <p:cNvSpPr txBox="1"/>
            <p:nvPr/>
          </p:nvSpPr>
          <p:spPr>
            <a:xfrm>
              <a:off x="2026296" y="4168762"/>
              <a:ext cx="191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E6E7E9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MODEL</a:t>
              </a:r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4ACECC14-0B8D-42EC-9AD4-1D0FB247E6A4}"/>
              </a:ext>
            </a:extLst>
          </p:cNvPr>
          <p:cNvGrpSpPr/>
          <p:nvPr/>
        </p:nvGrpSpPr>
        <p:grpSpPr>
          <a:xfrm>
            <a:off x="8107683" y="1649417"/>
            <a:ext cx="1915627" cy="1484244"/>
            <a:chOff x="8273436" y="3657473"/>
            <a:chExt cx="1915627" cy="1484244"/>
          </a:xfrm>
        </p:grpSpPr>
        <p:sp>
          <p:nvSpPr>
            <p:cNvPr id="28" name="Rectangle: Rounded Corners 23">
              <a:extLst>
                <a:ext uri="{FF2B5EF4-FFF2-40B4-BE49-F238E27FC236}">
                  <a16:creationId xmlns="" xmlns:a16="http://schemas.microsoft.com/office/drawing/2014/main" id="{1F85CC35-104C-478B-84A0-E8A131FF05F1}"/>
                </a:ext>
              </a:extLst>
            </p:cNvPr>
            <p:cNvSpPr/>
            <p:nvPr/>
          </p:nvSpPr>
          <p:spPr>
            <a:xfrm rot="2700000">
              <a:off x="8497121" y="3657473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rgbClr val="00B0F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0A37347F-3E44-4B80-8900-4191718A79F6}"/>
                </a:ext>
              </a:extLst>
            </p:cNvPr>
            <p:cNvSpPr txBox="1"/>
            <p:nvPr/>
          </p:nvSpPr>
          <p:spPr>
            <a:xfrm>
              <a:off x="8273436" y="4168762"/>
              <a:ext cx="191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ÖNERİLEN</a:t>
              </a:r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36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4935 0.13149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65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33607 -0.07963 " pathEditMode="relative" rAng="0" ptsTypes="AA">
                                      <p:cBhvr>
                                        <p:cTn id="8" dur="1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97" y="-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24687 -0.29305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146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6172 -0.07917 " pathEditMode="relative" rAng="0" ptsTypes="AA">
                                      <p:cBhvr>
                                        <p:cTn id="12" dur="1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-395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00078 0.13889 " pathEditMode="relative" rAng="0" ptsTypes="AA">
                                      <p:cBhvr>
                                        <p:cTn id="15" dur="1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0156 -0.26111 " pathEditMode="relative" rAng="0" ptsTypes="AA">
                                      <p:cBhvr>
                                        <p:cTn id="17" dur="1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30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24063 0.15278 " pathEditMode="relative" rAng="0" ptsTypes="AA">
                                      <p:cBhvr>
                                        <p:cTn id="20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76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0.15703 -0.05278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26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32891 -0.05278 " pathEditMode="relative" rAng="0" ptsTypes="AA">
                                      <p:cBhvr>
                                        <p:cTn id="24" dur="1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-26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-0.24687 -0.26667 " pathEditMode="relative" rAng="0" ptsTypes="AA">
                                      <p:cBhvr>
                                        <p:cTn id="26" dur="1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-1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-images-1.medium.com/max/1600/1*ET8kCcPpr893vNZFs8j4x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87" y="2083718"/>
            <a:ext cx="6419981" cy="288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4116E06-47DE-4B81-A206-85CBAEDD7903}"/>
              </a:ext>
            </a:extLst>
          </p:cNvPr>
          <p:cNvGrpSpPr/>
          <p:nvPr/>
        </p:nvGrpSpPr>
        <p:grpSpPr>
          <a:xfrm>
            <a:off x="2456543" y="131812"/>
            <a:ext cx="7278915" cy="937676"/>
            <a:chOff x="2456543" y="131812"/>
            <a:chExt cx="7278915" cy="93767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8AA9BD-5B28-4BB1-803B-54BB6E1B0DE1}"/>
                </a:ext>
              </a:extLst>
            </p:cNvPr>
            <p:cNvSpPr txBox="1"/>
            <p:nvPr/>
          </p:nvSpPr>
          <p:spPr>
            <a:xfrm>
              <a:off x="2456543" y="131812"/>
              <a:ext cx="7278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MATEMATİKSEL MODEL</a:t>
              </a:r>
              <a:endPara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7D884BCA-1978-49CC-8588-5399D7CABDE7}"/>
                </a:ext>
              </a:extLst>
            </p:cNvPr>
            <p:cNvGrpSpPr/>
            <p:nvPr/>
          </p:nvGrpSpPr>
          <p:grpSpPr>
            <a:xfrm>
              <a:off x="5378756" y="878988"/>
              <a:ext cx="1434489" cy="190500"/>
              <a:chOff x="4679586" y="878988"/>
              <a:chExt cx="1434489" cy="190500"/>
            </a:xfrm>
          </p:grpSpPr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3701A590-ABA9-4BD2-BD64-376A4C227798}"/>
                  </a:ext>
                </a:extLst>
              </p:cNvPr>
              <p:cNvSpPr/>
              <p:nvPr/>
            </p:nvSpPr>
            <p:spPr>
              <a:xfrm>
                <a:off x="4679586" y="878988"/>
                <a:ext cx="190500" cy="190500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3E53B434-A2A6-4C16-99DD-292CE4FD62C4}"/>
                  </a:ext>
                </a:extLst>
              </p:cNvPr>
              <p:cNvSpPr/>
              <p:nvPr/>
            </p:nvSpPr>
            <p:spPr>
              <a:xfrm>
                <a:off x="4990736" y="878988"/>
                <a:ext cx="190500" cy="190500"/>
              </a:xfrm>
              <a:prstGeom prst="ellipse">
                <a:avLst/>
              </a:prstGeom>
              <a:solidFill>
                <a:srgbClr val="EE9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F3E5BC96-17A2-4BD5-BA51-10270687E851}"/>
                  </a:ext>
                </a:extLst>
              </p:cNvPr>
              <p:cNvSpPr/>
              <p:nvPr/>
            </p:nvSpPr>
            <p:spPr>
              <a:xfrm>
                <a:off x="5301522" y="878988"/>
                <a:ext cx="190500" cy="190500"/>
              </a:xfrm>
              <a:prstGeom prst="ellipse">
                <a:avLst/>
              </a:prstGeom>
              <a:solidFill>
                <a:srgbClr val="EF3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1A06ACCC-548D-4873-BD3B-AD3CA2C095B0}"/>
                  </a:ext>
                </a:extLst>
              </p:cNvPr>
              <p:cNvSpPr/>
              <p:nvPr/>
            </p:nvSpPr>
            <p:spPr>
              <a:xfrm>
                <a:off x="5612308" y="878988"/>
                <a:ext cx="190500" cy="190500"/>
              </a:xfrm>
              <a:prstGeom prst="ellipse">
                <a:avLst/>
              </a:prstGeom>
              <a:solidFill>
                <a:srgbClr val="1C7C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7CBDE4C1-DAF9-476F-B807-27BE954F6C82}"/>
                  </a:ext>
                </a:extLst>
              </p:cNvPr>
              <p:cNvSpPr/>
              <p:nvPr/>
            </p:nvSpPr>
            <p:spPr>
              <a:xfrm>
                <a:off x="5923575" y="878988"/>
                <a:ext cx="190500" cy="1905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5201191" y="1317495"/>
            <a:ext cx="186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Tw Cen MT" pitchFamily="34" charset="0"/>
              </a:rPr>
              <a:t>GRUPLAMA</a:t>
            </a:r>
          </a:p>
        </p:txBody>
      </p:sp>
      <p:sp>
        <p:nvSpPr>
          <p:cNvPr id="18" name="AutoShape 22" descr="https://cdn3.iconfinder.com/data/icons/buildings-places/512/warehouse2d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" name="AutoShape 26" descr="warehouse vector png ile ilgili gÃ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" name="AutoShape 32" descr="warehouse vector png ile ilgili gÃ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08193" y="6280270"/>
            <a:ext cx="3142445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83755" y="5274200"/>
            <a:ext cx="3255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latin typeface="Tw Cen MT" panose="020B0602020104020603" pitchFamily="34" charset="0"/>
              </a:rPr>
              <a:t>YAKINSAKLIK PRENSİBİ</a:t>
            </a:r>
            <a:endParaRPr lang="en-US" sz="2400" b="1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23139" y="5876665"/>
            <a:ext cx="330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0			0.5  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4990222" y="5842392"/>
            <a:ext cx="572008" cy="386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8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338 -1.11111E-6 L 0.15612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4116E06-47DE-4B81-A206-85CBAEDD7903}"/>
              </a:ext>
            </a:extLst>
          </p:cNvPr>
          <p:cNvGrpSpPr/>
          <p:nvPr/>
        </p:nvGrpSpPr>
        <p:grpSpPr>
          <a:xfrm>
            <a:off x="2456543" y="131812"/>
            <a:ext cx="7278915" cy="937676"/>
            <a:chOff x="2456543" y="131812"/>
            <a:chExt cx="7278915" cy="93767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8AA9BD-5B28-4BB1-803B-54BB6E1B0DE1}"/>
                </a:ext>
              </a:extLst>
            </p:cNvPr>
            <p:cNvSpPr txBox="1"/>
            <p:nvPr/>
          </p:nvSpPr>
          <p:spPr>
            <a:xfrm>
              <a:off x="2456543" y="131812"/>
              <a:ext cx="7278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MATEMATİKSEL MODEL</a:t>
              </a:r>
              <a:endPara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7D884BCA-1978-49CC-8588-5399D7CABDE7}"/>
                </a:ext>
              </a:extLst>
            </p:cNvPr>
            <p:cNvGrpSpPr/>
            <p:nvPr/>
          </p:nvGrpSpPr>
          <p:grpSpPr>
            <a:xfrm>
              <a:off x="5378756" y="878988"/>
              <a:ext cx="1434489" cy="190500"/>
              <a:chOff x="4679586" y="878988"/>
              <a:chExt cx="1434489" cy="190500"/>
            </a:xfrm>
          </p:grpSpPr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3701A590-ABA9-4BD2-BD64-376A4C227798}"/>
                  </a:ext>
                </a:extLst>
              </p:cNvPr>
              <p:cNvSpPr/>
              <p:nvPr/>
            </p:nvSpPr>
            <p:spPr>
              <a:xfrm>
                <a:off x="4679586" y="878988"/>
                <a:ext cx="190500" cy="190500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3E53B434-A2A6-4C16-99DD-292CE4FD62C4}"/>
                  </a:ext>
                </a:extLst>
              </p:cNvPr>
              <p:cNvSpPr/>
              <p:nvPr/>
            </p:nvSpPr>
            <p:spPr>
              <a:xfrm>
                <a:off x="4990736" y="878988"/>
                <a:ext cx="190500" cy="190500"/>
              </a:xfrm>
              <a:prstGeom prst="ellipse">
                <a:avLst/>
              </a:prstGeom>
              <a:solidFill>
                <a:srgbClr val="EE9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F3E5BC96-17A2-4BD5-BA51-10270687E851}"/>
                  </a:ext>
                </a:extLst>
              </p:cNvPr>
              <p:cNvSpPr/>
              <p:nvPr/>
            </p:nvSpPr>
            <p:spPr>
              <a:xfrm>
                <a:off x="5301522" y="878988"/>
                <a:ext cx="190500" cy="190500"/>
              </a:xfrm>
              <a:prstGeom prst="ellipse">
                <a:avLst/>
              </a:prstGeom>
              <a:solidFill>
                <a:srgbClr val="EF3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1A06ACCC-548D-4873-BD3B-AD3CA2C095B0}"/>
                  </a:ext>
                </a:extLst>
              </p:cNvPr>
              <p:cNvSpPr/>
              <p:nvPr/>
            </p:nvSpPr>
            <p:spPr>
              <a:xfrm>
                <a:off x="5612308" y="878988"/>
                <a:ext cx="190500" cy="190500"/>
              </a:xfrm>
              <a:prstGeom prst="ellipse">
                <a:avLst/>
              </a:prstGeom>
              <a:solidFill>
                <a:srgbClr val="1C7C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7CBDE4C1-DAF9-476F-B807-27BE954F6C82}"/>
                  </a:ext>
                </a:extLst>
              </p:cNvPr>
              <p:cNvSpPr/>
              <p:nvPr/>
            </p:nvSpPr>
            <p:spPr>
              <a:xfrm>
                <a:off x="5923575" y="878988"/>
                <a:ext cx="190500" cy="1905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5555680" y="1650710"/>
            <a:ext cx="1170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latin typeface="Tw Cen MT" pitchFamily="34" charset="0"/>
              </a:rPr>
              <a:t>ATAMA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AC2923E-FD49-489A-A7D9-66ACE8C02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488" y="2329780"/>
            <a:ext cx="3755201" cy="3133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8" name="Picture 14" descr="washing machine vector png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117" y="4223081"/>
            <a:ext cx="413240" cy="57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2" descr="https://cdn3.iconfinder.com/data/icons/buildings-places/512/warehouse2d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" name="AutoShape 26" descr="warehouse vector png ile ilgili gÃ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" name="AutoShape 32" descr="warehouse vector png ile ilgili gÃ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1272" name="Picture 8" descr="freezer vector png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061" y="2499337"/>
            <a:ext cx="778708" cy="77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oven vector png ile ilgili gÃ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595" y="3480596"/>
            <a:ext cx="541346" cy="5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8" name="Picture 34" descr="warehouse vector png ile ilgili gÃ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32" y="2426585"/>
            <a:ext cx="1051472" cy="105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0" name="Picture 36" descr="warehouse vector png ile ilgili gÃ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32" y="3228730"/>
            <a:ext cx="1051472" cy="105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2" name="Picture 38" descr="warehouse vector png ile ilgili gÃ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32" y="4037330"/>
            <a:ext cx="1051472" cy="105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74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9167E-6 4.07407E-6 L 0.16081 -0.0002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1.48148E-6 L 0.16315 -0.0027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-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1.85185E-6 L 0.16198 -0.003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4116E06-47DE-4B81-A206-85CBAEDD7903}"/>
              </a:ext>
            </a:extLst>
          </p:cNvPr>
          <p:cNvGrpSpPr/>
          <p:nvPr/>
        </p:nvGrpSpPr>
        <p:grpSpPr>
          <a:xfrm>
            <a:off x="2456543" y="131812"/>
            <a:ext cx="7278915" cy="937676"/>
            <a:chOff x="2456543" y="131812"/>
            <a:chExt cx="7278915" cy="93767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8AA9BD-5B28-4BB1-803B-54BB6E1B0DE1}"/>
                </a:ext>
              </a:extLst>
            </p:cNvPr>
            <p:cNvSpPr txBox="1"/>
            <p:nvPr/>
          </p:nvSpPr>
          <p:spPr>
            <a:xfrm>
              <a:off x="2456543" y="131812"/>
              <a:ext cx="7278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MATEMATİKSEL MODEL</a:t>
              </a:r>
              <a:endPara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7D884BCA-1978-49CC-8588-5399D7CABDE7}"/>
                </a:ext>
              </a:extLst>
            </p:cNvPr>
            <p:cNvGrpSpPr/>
            <p:nvPr/>
          </p:nvGrpSpPr>
          <p:grpSpPr>
            <a:xfrm>
              <a:off x="5378756" y="878988"/>
              <a:ext cx="1434489" cy="190500"/>
              <a:chOff x="4679586" y="878988"/>
              <a:chExt cx="1434489" cy="190500"/>
            </a:xfrm>
          </p:grpSpPr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3701A590-ABA9-4BD2-BD64-376A4C227798}"/>
                  </a:ext>
                </a:extLst>
              </p:cNvPr>
              <p:cNvSpPr/>
              <p:nvPr/>
            </p:nvSpPr>
            <p:spPr>
              <a:xfrm>
                <a:off x="4679586" y="878988"/>
                <a:ext cx="190500" cy="190500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3E53B434-A2A6-4C16-99DD-292CE4FD62C4}"/>
                  </a:ext>
                </a:extLst>
              </p:cNvPr>
              <p:cNvSpPr/>
              <p:nvPr/>
            </p:nvSpPr>
            <p:spPr>
              <a:xfrm>
                <a:off x="4990736" y="878988"/>
                <a:ext cx="190500" cy="190500"/>
              </a:xfrm>
              <a:prstGeom prst="ellipse">
                <a:avLst/>
              </a:prstGeom>
              <a:solidFill>
                <a:srgbClr val="EE9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F3E5BC96-17A2-4BD5-BA51-10270687E851}"/>
                  </a:ext>
                </a:extLst>
              </p:cNvPr>
              <p:cNvSpPr/>
              <p:nvPr/>
            </p:nvSpPr>
            <p:spPr>
              <a:xfrm>
                <a:off x="5301522" y="878988"/>
                <a:ext cx="190500" cy="190500"/>
              </a:xfrm>
              <a:prstGeom prst="ellipse">
                <a:avLst/>
              </a:prstGeom>
              <a:solidFill>
                <a:srgbClr val="EF3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1A06ACCC-548D-4873-BD3B-AD3CA2C095B0}"/>
                  </a:ext>
                </a:extLst>
              </p:cNvPr>
              <p:cNvSpPr/>
              <p:nvPr/>
            </p:nvSpPr>
            <p:spPr>
              <a:xfrm>
                <a:off x="5612308" y="878988"/>
                <a:ext cx="190500" cy="190500"/>
              </a:xfrm>
              <a:prstGeom prst="ellipse">
                <a:avLst/>
              </a:prstGeom>
              <a:solidFill>
                <a:srgbClr val="1C7C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7CBDE4C1-DAF9-476F-B807-27BE954F6C82}"/>
                  </a:ext>
                </a:extLst>
              </p:cNvPr>
              <p:cNvSpPr/>
              <p:nvPr/>
            </p:nvSpPr>
            <p:spPr>
              <a:xfrm>
                <a:off x="5923575" y="878988"/>
                <a:ext cx="190500" cy="1905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AutoShape 26" descr="warehouse vector png ile ilgili gÃ¶rsel sonucu"/>
          <p:cNvSpPr>
            <a:spLocks noChangeAspect="1" noChangeArrowheads="1"/>
          </p:cNvSpPr>
          <p:nvPr/>
        </p:nvSpPr>
        <p:spPr bwMode="auto">
          <a:xfrm>
            <a:off x="7193646" y="3249106"/>
            <a:ext cx="500073" cy="5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" name="AutoShape 32" descr="warehouse vector png ile ilgili gÃ¶rsel sonucu"/>
          <p:cNvSpPr>
            <a:spLocks noChangeAspect="1" noChangeArrowheads="1"/>
          </p:cNvSpPr>
          <p:nvPr/>
        </p:nvSpPr>
        <p:spPr bwMode="auto">
          <a:xfrm>
            <a:off x="7346046" y="3401506"/>
            <a:ext cx="500073" cy="5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676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tr-T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895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1457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95192" y="1981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0" y="252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0" y="1324773"/>
            <a:ext cx="5428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solidFill>
                  <a:srgbClr val="5D7373"/>
                </a:solidFill>
                <a:latin typeface="Tw Cen MT" panose="020B0602020104020603" pitchFamily="34" charset="0"/>
              </a:rPr>
              <a:t>ÜRÜN ATAMASI SIRASINDA YAKINSAKLIĞIN ENÇOKLANMASI</a:t>
            </a:r>
          </a:p>
          <a:p>
            <a:pPr algn="r"/>
            <a:endParaRPr lang="en-US" sz="2400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52400" y="828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152400" y="1609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52400" y="2133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152400" y="2676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304800" y="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304800" y="981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304800" y="1762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304800" y="228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304800" y="2828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0" y="2580974"/>
            <a:ext cx="542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solidFill>
                  <a:srgbClr val="00A0A8"/>
                </a:solidFill>
                <a:latin typeface="Tw Cen MT" panose="020B0602020104020603" pitchFamily="34" charset="0"/>
              </a:rPr>
              <a:t>1 ÜRÜN ÇEŞİDİ 1 ADRESE</a:t>
            </a:r>
            <a:endParaRPr lang="en-US" sz="2400" dirty="0">
              <a:solidFill>
                <a:srgbClr val="00A0A8"/>
              </a:solidFill>
              <a:latin typeface="Tw Cen MT" panose="020B0602020104020603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1" y="3401506"/>
            <a:ext cx="542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solidFill>
                  <a:srgbClr val="00A0A8"/>
                </a:solidFill>
                <a:latin typeface="Tw Cen MT" panose="020B0602020104020603" pitchFamily="34" charset="0"/>
              </a:rPr>
              <a:t> 1 ÜRÜN ÇEŞİDİ 1 DEPOYA</a:t>
            </a:r>
            <a:endParaRPr lang="en-US" sz="2400" dirty="0">
              <a:solidFill>
                <a:srgbClr val="00A0A8"/>
              </a:solidFill>
              <a:latin typeface="Tw Cen MT" panose="020B0602020104020603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1" y="4343196"/>
            <a:ext cx="542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solidFill>
                  <a:srgbClr val="00A0A8"/>
                </a:solidFill>
                <a:latin typeface="Tw Cen MT" panose="020B0602020104020603" pitchFamily="34" charset="0"/>
              </a:rPr>
              <a:t>KAPASİTE KISITI</a:t>
            </a:r>
            <a:endParaRPr lang="en-US" sz="2400" dirty="0">
              <a:solidFill>
                <a:srgbClr val="00A0A8"/>
              </a:solidFill>
              <a:latin typeface="Tw Cen MT" panose="020B0602020104020603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0" y="5172422"/>
            <a:ext cx="542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solidFill>
                  <a:srgbClr val="00A0A8"/>
                </a:solidFill>
                <a:latin typeface="Tw Cen MT" panose="020B0602020104020603" pitchFamily="34" charset="0"/>
              </a:rPr>
              <a:t>ADRES DEPO UYUM KISITI</a:t>
            </a:r>
            <a:endParaRPr lang="en-US" sz="2400" dirty="0">
              <a:solidFill>
                <a:srgbClr val="00A0A8"/>
              </a:solidFill>
              <a:latin typeface="Tw Cen MT" panose="020B06020201040206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0" y="6019582"/>
            <a:ext cx="5518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solidFill>
                  <a:srgbClr val="00A0A8"/>
                </a:solidFill>
                <a:latin typeface="Tw Cen MT" panose="020B0602020104020603" pitchFamily="34" charset="0"/>
              </a:rPr>
              <a:t>DOĞRUSALLIK KISITI</a:t>
            </a:r>
            <a:endParaRPr lang="en-US" sz="2400" dirty="0">
              <a:solidFill>
                <a:srgbClr val="00A0A8"/>
              </a:solidFill>
              <a:latin typeface="Tw Cen MT" panose="020B06020201040206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74322" y="2336781"/>
                <a:ext cx="3377446" cy="1156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𝑖𝑘𝑗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322" y="2336781"/>
                <a:ext cx="3377446" cy="11568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12051" y="3163741"/>
                <a:ext cx="1303755" cy="879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051" y="3163741"/>
                <a:ext cx="1303755" cy="87985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815857" y="4013712"/>
                <a:ext cx="4081758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𝑖𝑘𝑗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𝐾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𝐻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857" y="4013712"/>
                <a:ext cx="4081758" cy="9840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977217" y="3234652"/>
            <a:ext cx="23756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845737" y="4934425"/>
                <a:ext cx="1554015" cy="8485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𝑖𝑘𝑗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737" y="4934425"/>
                <a:ext cx="1554015" cy="8485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883280" y="5877117"/>
                <a:ext cx="1699376" cy="412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𝑖𝑙𝑗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𝑙𝑗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280" y="5877117"/>
                <a:ext cx="1699376" cy="412613"/>
              </a:xfrm>
              <a:prstGeom prst="rect">
                <a:avLst/>
              </a:prstGeom>
              <a:blipFill rotWithShape="0">
                <a:blip r:embed="rId6"/>
                <a:stretch>
                  <a:fillRect t="-2941" r="-215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880406" y="6263576"/>
                <a:ext cx="1893339" cy="412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𝑖𝑙𝑗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*2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𝑙𝑗</m:t>
                        </m:r>
                      </m:sub>
                    </m:sSub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406" y="6263576"/>
                <a:ext cx="1893339" cy="412613"/>
              </a:xfrm>
              <a:prstGeom prst="rect">
                <a:avLst/>
              </a:prstGeom>
              <a:blipFill rotWithShape="0">
                <a:blip r:embed="rId7"/>
                <a:stretch>
                  <a:fillRect t="-294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649015" y="1316163"/>
                <a:ext cx="2015808" cy="879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𝑖𝑙𝑗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015" y="1316163"/>
                <a:ext cx="2015808" cy="87985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279749" y="2580974"/>
                <a:ext cx="10935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tr-TR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749" y="2580974"/>
                <a:ext cx="1093592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279749" y="3401506"/>
                <a:ext cx="10935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749" y="3401506"/>
                <a:ext cx="109359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223501" y="4315059"/>
                <a:ext cx="16219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tr-TR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501" y="4315059"/>
                <a:ext cx="1621965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336893" y="5172422"/>
                <a:ext cx="13951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tr-TR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893" y="5172422"/>
                <a:ext cx="1395180" cy="6463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473417" y="5760257"/>
                <a:ext cx="15085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tr-TR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417" y="5760257"/>
                <a:ext cx="1508573" cy="6463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0609943" y="6406588"/>
                <a:ext cx="12355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tr-TR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943" y="6406588"/>
                <a:ext cx="1235523" cy="6463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5826143" y="1497219"/>
            <a:ext cx="93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Maks.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784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2" grpId="0"/>
      <p:bldP spid="63" grpId="0"/>
      <p:bldP spid="64" grpId="0"/>
      <p:bldP spid="65" grpId="0"/>
      <p:bldP spid="66" grpId="0"/>
      <p:bldP spid="11" grpId="0"/>
      <p:bldP spid="12" grpId="0"/>
      <p:bldP spid="14" grpId="0"/>
      <p:bldP spid="23" grpId="0"/>
      <p:bldP spid="34" grpId="0"/>
      <p:bldP spid="35" grpId="0"/>
      <p:bldP spid="36" grpId="0"/>
      <p:bldP spid="3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E1C18116-B962-4353-87AA-099D4914CEED}"/>
              </a:ext>
            </a:extLst>
          </p:cNvPr>
          <p:cNvGrpSpPr/>
          <p:nvPr/>
        </p:nvGrpSpPr>
        <p:grpSpPr>
          <a:xfrm>
            <a:off x="4169905" y="2214105"/>
            <a:ext cx="1987878" cy="1858133"/>
            <a:chOff x="4206976" y="1539977"/>
            <a:chExt cx="1987878" cy="1858133"/>
          </a:xfrm>
        </p:grpSpPr>
        <p:sp>
          <p:nvSpPr>
            <p:cNvPr id="63" name="Freeform: Shape 14">
              <a:extLst>
                <a:ext uri="{FF2B5EF4-FFF2-40B4-BE49-F238E27FC236}">
                  <a16:creationId xmlns="" xmlns:a16="http://schemas.microsoft.com/office/drawing/2014/main" id="{FD00FEAF-E626-480B-986B-7EA23BDEE4DF}"/>
                </a:ext>
              </a:extLst>
            </p:cNvPr>
            <p:cNvSpPr/>
            <p:nvPr/>
          </p:nvSpPr>
          <p:spPr>
            <a:xfrm>
              <a:off x="4206976" y="1539977"/>
              <a:ext cx="1858132" cy="1858133"/>
            </a:xfrm>
            <a:custGeom>
              <a:avLst/>
              <a:gdLst>
                <a:gd name="connsiteX0" fmla="*/ 1858132 w 1858132"/>
                <a:gd name="connsiteY0" fmla="*/ 0 h 1858133"/>
                <a:gd name="connsiteX1" fmla="*/ 1858132 w 1858132"/>
                <a:gd name="connsiteY1" fmla="*/ 1858133 h 1858133"/>
                <a:gd name="connsiteX2" fmla="*/ 0 w 1858132"/>
                <a:gd name="connsiteY2" fmla="*/ 1858133 h 1858133"/>
                <a:gd name="connsiteX3" fmla="*/ 8201 w 1858132"/>
                <a:gd name="connsiteY3" fmla="*/ 1695723 h 1858133"/>
                <a:gd name="connsiteX4" fmla="*/ 1695723 w 1858132"/>
                <a:gd name="connsiteY4" fmla="*/ 8201 h 1858133"/>
                <a:gd name="connsiteX5" fmla="*/ 1858132 w 1858132"/>
                <a:gd name="connsiteY5" fmla="*/ 0 h 185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32" h="1858133">
                  <a:moveTo>
                    <a:pt x="1858132" y="0"/>
                  </a:moveTo>
                  <a:lnTo>
                    <a:pt x="1858132" y="1858133"/>
                  </a:lnTo>
                  <a:lnTo>
                    <a:pt x="0" y="1858133"/>
                  </a:lnTo>
                  <a:lnTo>
                    <a:pt x="8201" y="1695723"/>
                  </a:lnTo>
                  <a:cubicBezTo>
                    <a:pt x="98563" y="805940"/>
                    <a:pt x="805940" y="98563"/>
                    <a:pt x="1695723" y="8201"/>
                  </a:cubicBezTo>
                  <a:lnTo>
                    <a:pt x="1858132" y="0"/>
                  </a:lnTo>
                  <a:close/>
                </a:path>
              </a:pathLst>
            </a:custGeom>
            <a:solidFill>
              <a:srgbClr val="20A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1D94B2C-CB8C-45BF-8861-AEA36380D936}"/>
                </a:ext>
              </a:extLst>
            </p:cNvPr>
            <p:cNvSpPr txBox="1"/>
            <p:nvPr/>
          </p:nvSpPr>
          <p:spPr>
            <a:xfrm>
              <a:off x="4305830" y="2469043"/>
              <a:ext cx="188902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1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YAKINSAKLIK</a:t>
              </a:r>
              <a:endParaRPr lang="en-US" sz="21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418C60E4-02FA-43A7-86BC-8E33E5033E40}"/>
              </a:ext>
            </a:extLst>
          </p:cNvPr>
          <p:cNvGrpSpPr/>
          <p:nvPr/>
        </p:nvGrpSpPr>
        <p:grpSpPr>
          <a:xfrm>
            <a:off x="5972433" y="2214105"/>
            <a:ext cx="1987878" cy="1858133"/>
            <a:chOff x="5935362" y="1539977"/>
            <a:chExt cx="1987878" cy="1858133"/>
          </a:xfrm>
        </p:grpSpPr>
        <p:sp>
          <p:nvSpPr>
            <p:cNvPr id="66" name="Freeform: Shape 13">
              <a:extLst>
                <a:ext uri="{FF2B5EF4-FFF2-40B4-BE49-F238E27FC236}">
                  <a16:creationId xmlns="" xmlns:a16="http://schemas.microsoft.com/office/drawing/2014/main" id="{4D5084EA-3744-471F-B70C-263650789939}"/>
                </a:ext>
              </a:extLst>
            </p:cNvPr>
            <p:cNvSpPr/>
            <p:nvPr/>
          </p:nvSpPr>
          <p:spPr>
            <a:xfrm>
              <a:off x="6065108" y="1539977"/>
              <a:ext cx="1858132" cy="1858133"/>
            </a:xfrm>
            <a:custGeom>
              <a:avLst/>
              <a:gdLst>
                <a:gd name="connsiteX0" fmla="*/ 0 w 1858132"/>
                <a:gd name="connsiteY0" fmla="*/ 0 h 1858133"/>
                <a:gd name="connsiteX1" fmla="*/ 162409 w 1858132"/>
                <a:gd name="connsiteY1" fmla="*/ 8201 h 1858133"/>
                <a:gd name="connsiteX2" fmla="*/ 1849931 w 1858132"/>
                <a:gd name="connsiteY2" fmla="*/ 1695723 h 1858133"/>
                <a:gd name="connsiteX3" fmla="*/ 1858132 w 1858132"/>
                <a:gd name="connsiteY3" fmla="*/ 1858133 h 1858133"/>
                <a:gd name="connsiteX4" fmla="*/ 0 w 1858132"/>
                <a:gd name="connsiteY4" fmla="*/ 1858133 h 1858133"/>
                <a:gd name="connsiteX5" fmla="*/ 0 w 1858132"/>
                <a:gd name="connsiteY5" fmla="*/ 0 h 185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32" h="1858133">
                  <a:moveTo>
                    <a:pt x="0" y="0"/>
                  </a:moveTo>
                  <a:lnTo>
                    <a:pt x="162409" y="8201"/>
                  </a:lnTo>
                  <a:cubicBezTo>
                    <a:pt x="1052192" y="98563"/>
                    <a:pt x="1759569" y="805940"/>
                    <a:pt x="1849931" y="1695723"/>
                  </a:cubicBezTo>
                  <a:lnTo>
                    <a:pt x="1858132" y="1858133"/>
                  </a:lnTo>
                  <a:lnTo>
                    <a:pt x="0" y="1858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5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7B523524-BC7F-464E-A8E1-48090C9BAA2E}"/>
                </a:ext>
              </a:extLst>
            </p:cNvPr>
            <p:cNvSpPr txBox="1"/>
            <p:nvPr/>
          </p:nvSpPr>
          <p:spPr>
            <a:xfrm>
              <a:off x="5935362" y="2469043"/>
              <a:ext cx="188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ATAMA</a:t>
              </a:r>
              <a:endParaRPr lang="en-US" sz="24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BF72F321-8593-43D3-A969-8F1140D3EE6F}"/>
              </a:ext>
            </a:extLst>
          </p:cNvPr>
          <p:cNvGrpSpPr/>
          <p:nvPr/>
        </p:nvGrpSpPr>
        <p:grpSpPr>
          <a:xfrm>
            <a:off x="4169905" y="4146380"/>
            <a:ext cx="1987878" cy="1858131"/>
            <a:chOff x="4206976" y="3398110"/>
            <a:chExt cx="1987878" cy="1858131"/>
          </a:xfrm>
        </p:grpSpPr>
        <p:sp>
          <p:nvSpPr>
            <p:cNvPr id="69" name="Freeform: Shape 10">
              <a:extLst>
                <a:ext uri="{FF2B5EF4-FFF2-40B4-BE49-F238E27FC236}">
                  <a16:creationId xmlns="" xmlns:a16="http://schemas.microsoft.com/office/drawing/2014/main" id="{1CF4195B-C84C-4D20-84BD-EFA34F77989A}"/>
                </a:ext>
              </a:extLst>
            </p:cNvPr>
            <p:cNvSpPr/>
            <p:nvPr/>
          </p:nvSpPr>
          <p:spPr>
            <a:xfrm>
              <a:off x="4206976" y="3398110"/>
              <a:ext cx="1858132" cy="1858131"/>
            </a:xfrm>
            <a:custGeom>
              <a:avLst/>
              <a:gdLst>
                <a:gd name="connsiteX0" fmla="*/ 0 w 1858132"/>
                <a:gd name="connsiteY0" fmla="*/ 0 h 1858131"/>
                <a:gd name="connsiteX1" fmla="*/ 1858132 w 1858132"/>
                <a:gd name="connsiteY1" fmla="*/ 0 h 1858131"/>
                <a:gd name="connsiteX2" fmla="*/ 1858132 w 1858132"/>
                <a:gd name="connsiteY2" fmla="*/ 1858131 h 1858131"/>
                <a:gd name="connsiteX3" fmla="*/ 1695723 w 1858132"/>
                <a:gd name="connsiteY3" fmla="*/ 1849930 h 1858131"/>
                <a:gd name="connsiteX4" fmla="*/ 8201 w 1858132"/>
                <a:gd name="connsiteY4" fmla="*/ 162408 h 1858131"/>
                <a:gd name="connsiteX5" fmla="*/ 0 w 1858132"/>
                <a:gd name="connsiteY5" fmla="*/ 0 h 185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32" h="1858131">
                  <a:moveTo>
                    <a:pt x="0" y="0"/>
                  </a:moveTo>
                  <a:lnTo>
                    <a:pt x="1858132" y="0"/>
                  </a:lnTo>
                  <a:lnTo>
                    <a:pt x="1858132" y="1858131"/>
                  </a:lnTo>
                  <a:lnTo>
                    <a:pt x="1695723" y="1849930"/>
                  </a:lnTo>
                  <a:cubicBezTo>
                    <a:pt x="805940" y="1759568"/>
                    <a:pt x="98563" y="1052191"/>
                    <a:pt x="8201" y="1624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18434B3A-3970-45CC-A2B2-BB26A8893588}"/>
                </a:ext>
              </a:extLst>
            </p:cNvPr>
            <p:cNvSpPr txBox="1"/>
            <p:nvPr/>
          </p:nvSpPr>
          <p:spPr>
            <a:xfrm>
              <a:off x="4305830" y="3865510"/>
              <a:ext cx="188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ADRESLEME</a:t>
              </a:r>
              <a:endParaRPr lang="en-US" sz="24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F708346B-615A-4D47-B4D1-2E72634CE334}"/>
              </a:ext>
            </a:extLst>
          </p:cNvPr>
          <p:cNvGrpSpPr/>
          <p:nvPr/>
        </p:nvGrpSpPr>
        <p:grpSpPr>
          <a:xfrm>
            <a:off x="5972433" y="4146380"/>
            <a:ext cx="1987878" cy="1858131"/>
            <a:chOff x="5935362" y="3398110"/>
            <a:chExt cx="1987878" cy="1858131"/>
          </a:xfrm>
        </p:grpSpPr>
        <p:sp>
          <p:nvSpPr>
            <p:cNvPr id="72" name="Freeform: Shape 9">
              <a:extLst>
                <a:ext uri="{FF2B5EF4-FFF2-40B4-BE49-F238E27FC236}">
                  <a16:creationId xmlns="" xmlns:a16="http://schemas.microsoft.com/office/drawing/2014/main" id="{C642EFA1-FECA-4C06-BAA1-C46C71D1C087}"/>
                </a:ext>
              </a:extLst>
            </p:cNvPr>
            <p:cNvSpPr/>
            <p:nvPr/>
          </p:nvSpPr>
          <p:spPr>
            <a:xfrm>
              <a:off x="6065108" y="3398110"/>
              <a:ext cx="1858132" cy="1858131"/>
            </a:xfrm>
            <a:custGeom>
              <a:avLst/>
              <a:gdLst>
                <a:gd name="connsiteX0" fmla="*/ 0 w 1858132"/>
                <a:gd name="connsiteY0" fmla="*/ 0 h 1858131"/>
                <a:gd name="connsiteX1" fmla="*/ 1858132 w 1858132"/>
                <a:gd name="connsiteY1" fmla="*/ 0 h 1858131"/>
                <a:gd name="connsiteX2" fmla="*/ 1849931 w 1858132"/>
                <a:gd name="connsiteY2" fmla="*/ 162408 h 1858131"/>
                <a:gd name="connsiteX3" fmla="*/ 162409 w 1858132"/>
                <a:gd name="connsiteY3" fmla="*/ 1849930 h 1858131"/>
                <a:gd name="connsiteX4" fmla="*/ 0 w 1858132"/>
                <a:gd name="connsiteY4" fmla="*/ 1858131 h 1858131"/>
                <a:gd name="connsiteX5" fmla="*/ 0 w 1858132"/>
                <a:gd name="connsiteY5" fmla="*/ 0 h 185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32" h="1858131">
                  <a:moveTo>
                    <a:pt x="0" y="0"/>
                  </a:moveTo>
                  <a:lnTo>
                    <a:pt x="1858132" y="0"/>
                  </a:lnTo>
                  <a:lnTo>
                    <a:pt x="1849931" y="162408"/>
                  </a:lnTo>
                  <a:cubicBezTo>
                    <a:pt x="1759569" y="1052191"/>
                    <a:pt x="1052192" y="1759568"/>
                    <a:pt x="162409" y="1849930"/>
                  </a:cubicBezTo>
                  <a:lnTo>
                    <a:pt x="0" y="1858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4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E402E0EC-79F7-49F4-821D-F9EB43B6B12E}"/>
                </a:ext>
              </a:extLst>
            </p:cNvPr>
            <p:cNvSpPr txBox="1"/>
            <p:nvPr/>
          </p:nvSpPr>
          <p:spPr>
            <a:xfrm>
              <a:off x="5935362" y="3865510"/>
              <a:ext cx="188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MERCURY</a:t>
              </a:r>
              <a:endParaRPr lang="en-US" sz="24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E4C296C8-5CBE-45A5-9E43-CBF23ACE811E}"/>
              </a:ext>
            </a:extLst>
          </p:cNvPr>
          <p:cNvSpPr/>
          <p:nvPr/>
        </p:nvSpPr>
        <p:spPr>
          <a:xfrm>
            <a:off x="534813" y="2773496"/>
            <a:ext cx="696684" cy="696684"/>
          </a:xfrm>
          <a:prstGeom prst="ellipse">
            <a:avLst/>
          </a:prstGeom>
          <a:solidFill>
            <a:srgbClr val="20A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F4B540E0-4F9D-467E-8DE2-47DB51C566CB}"/>
              </a:ext>
            </a:extLst>
          </p:cNvPr>
          <p:cNvSpPr txBox="1"/>
          <p:nvPr/>
        </p:nvSpPr>
        <p:spPr>
          <a:xfrm>
            <a:off x="1333098" y="2668751"/>
            <a:ext cx="264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w Cen MT" pitchFamily="34" charset="0"/>
              </a:rPr>
              <a:t>Yakınsaklık Algoritması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3643B493-7CC8-4B60-A972-01A46A6204CD}"/>
              </a:ext>
            </a:extLst>
          </p:cNvPr>
          <p:cNvSpPr txBox="1"/>
          <p:nvPr/>
        </p:nvSpPr>
        <p:spPr>
          <a:xfrm>
            <a:off x="1333097" y="2982986"/>
            <a:ext cx="264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chemeClr val="bg2">
                    <a:lumMod val="75000"/>
                  </a:schemeClr>
                </a:solidFill>
                <a:latin typeface="Tw Cen MT" pitchFamily="34" charset="0"/>
              </a:rPr>
              <a:t>Ürünlerin depolardan talep noktalarıarına beraber çıkış oranları.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1475DB48-3E7D-4EE5-850F-8727F44E4416}"/>
              </a:ext>
            </a:extLst>
          </p:cNvPr>
          <p:cNvSpPr/>
          <p:nvPr/>
        </p:nvSpPr>
        <p:spPr>
          <a:xfrm>
            <a:off x="534813" y="4657609"/>
            <a:ext cx="696684" cy="696684"/>
          </a:xfrm>
          <a:prstGeom prst="ellipse">
            <a:avLst/>
          </a:prstGeom>
          <a:solidFill>
            <a:srgbClr val="F7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94FC6DC1-766D-455B-8E9F-C470772325E9}"/>
              </a:ext>
            </a:extLst>
          </p:cNvPr>
          <p:cNvSpPr txBox="1"/>
          <p:nvPr/>
        </p:nvSpPr>
        <p:spPr>
          <a:xfrm>
            <a:off x="1333097" y="4552864"/>
            <a:ext cx="2836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w Cen MT" pitchFamily="34" charset="0"/>
              </a:rPr>
              <a:t>Adresleme Algoritması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9334EB73-3711-4B63-8DF0-144DB02D3F91}"/>
              </a:ext>
            </a:extLst>
          </p:cNvPr>
          <p:cNvSpPr txBox="1"/>
          <p:nvPr/>
        </p:nvSpPr>
        <p:spPr>
          <a:xfrm>
            <a:off x="1333097" y="4867099"/>
            <a:ext cx="264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chemeClr val="bg2">
                    <a:lumMod val="75000"/>
                  </a:schemeClr>
                </a:solidFill>
                <a:latin typeface="Tw Cen MT" pitchFamily="34" charset="0"/>
              </a:rPr>
              <a:t>Ürün ve depo-adres bilgileri.</a:t>
            </a:r>
          </a:p>
          <a:p>
            <a:r>
              <a:rPr lang="tr-TR" sz="1200" dirty="0">
                <a:solidFill>
                  <a:schemeClr val="bg2">
                    <a:lumMod val="75000"/>
                  </a:schemeClr>
                </a:solidFill>
                <a:latin typeface="Tw Cen MT" pitchFamily="34" charset="0"/>
              </a:rPr>
              <a:t>Normal adres, Karma Adres</a:t>
            </a:r>
          </a:p>
          <a:p>
            <a:endParaRPr lang="en-US" sz="1200" dirty="0">
              <a:solidFill>
                <a:schemeClr val="bg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4BEB8FE6-ED50-4D0B-AC03-8E074295E66A}"/>
              </a:ext>
            </a:extLst>
          </p:cNvPr>
          <p:cNvSpPr/>
          <p:nvPr/>
        </p:nvSpPr>
        <p:spPr>
          <a:xfrm>
            <a:off x="8358012" y="2773496"/>
            <a:ext cx="696684" cy="696684"/>
          </a:xfrm>
          <a:prstGeom prst="ellipse">
            <a:avLst/>
          </a:prstGeom>
          <a:solidFill>
            <a:srgbClr val="ABC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FE61BE6D-9F45-479F-ACB2-403F3B061C33}"/>
              </a:ext>
            </a:extLst>
          </p:cNvPr>
          <p:cNvSpPr txBox="1"/>
          <p:nvPr/>
        </p:nvSpPr>
        <p:spPr>
          <a:xfrm>
            <a:off x="9156297" y="2668751"/>
            <a:ext cx="2788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w Cen MT" pitchFamily="34" charset="0"/>
              </a:rPr>
              <a:t>Atama Algoritması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FD2A2B39-E46B-427D-8E9D-8772C9544FC6}"/>
              </a:ext>
            </a:extLst>
          </p:cNvPr>
          <p:cNvSpPr txBox="1"/>
          <p:nvPr/>
        </p:nvSpPr>
        <p:spPr>
          <a:xfrm>
            <a:off x="9156296" y="2982986"/>
            <a:ext cx="2641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>
                <a:solidFill>
                  <a:schemeClr val="bg2">
                    <a:lumMod val="75000"/>
                  </a:schemeClr>
                </a:solidFill>
                <a:latin typeface="Tw Cen MT" pitchFamily="34" charset="0"/>
              </a:defRPr>
            </a:lvl1pPr>
          </a:lstStyle>
          <a:p>
            <a:r>
              <a:rPr lang="tr-TR" dirty="0"/>
              <a:t>Ürün grubu depo eşleşmesi.</a:t>
            </a:r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1686267D-A7D5-4460-8289-D9349F14CC16}"/>
              </a:ext>
            </a:extLst>
          </p:cNvPr>
          <p:cNvSpPr/>
          <p:nvPr/>
        </p:nvSpPr>
        <p:spPr>
          <a:xfrm>
            <a:off x="8358012" y="4657609"/>
            <a:ext cx="696684" cy="696684"/>
          </a:xfrm>
          <a:prstGeom prst="ellipse">
            <a:avLst/>
          </a:prstGeom>
          <a:solidFill>
            <a:srgbClr val="CB4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DE41BC3A-51DE-44CE-8D04-8FF2BD1E50A0}"/>
              </a:ext>
            </a:extLst>
          </p:cNvPr>
          <p:cNvSpPr txBox="1"/>
          <p:nvPr/>
        </p:nvSpPr>
        <p:spPr>
          <a:xfrm>
            <a:off x="9156297" y="4552864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>
                <a:solidFill>
                  <a:schemeClr val="bg2">
                    <a:lumMod val="50000"/>
                  </a:schemeClr>
                </a:solidFill>
                <a:latin typeface="Tw Cen MT" pitchFamily="34" charset="0"/>
              </a:defRPr>
            </a:lvl1pPr>
          </a:lstStyle>
          <a:p>
            <a:r>
              <a:rPr lang="tr-TR" dirty="0"/>
              <a:t>Atama Sonuçları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24D145DC-89B5-4073-B07A-C1EB25E18967}"/>
              </a:ext>
            </a:extLst>
          </p:cNvPr>
          <p:cNvSpPr txBox="1"/>
          <p:nvPr/>
        </p:nvSpPr>
        <p:spPr>
          <a:xfrm>
            <a:off x="9156296" y="4867099"/>
            <a:ext cx="264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>
                <a:solidFill>
                  <a:schemeClr val="bg2">
                    <a:lumMod val="75000"/>
                  </a:schemeClr>
                </a:solidFill>
                <a:latin typeface="Tw Cen MT" pitchFamily="34" charset="0"/>
              </a:defRPr>
            </a:lvl1pPr>
          </a:lstStyle>
          <a:p>
            <a:r>
              <a:rPr lang="tr-TR" dirty="0"/>
              <a:t>Algoritmaların  hayata geçirilebileceği araç.</a:t>
            </a:r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54116E06-47DE-4B81-A206-85CBAEDD7903}"/>
              </a:ext>
            </a:extLst>
          </p:cNvPr>
          <p:cNvGrpSpPr/>
          <p:nvPr/>
        </p:nvGrpSpPr>
        <p:grpSpPr>
          <a:xfrm>
            <a:off x="2456543" y="131812"/>
            <a:ext cx="7278915" cy="937676"/>
            <a:chOff x="2456543" y="131812"/>
            <a:chExt cx="7278915" cy="937676"/>
          </a:xfrm>
        </p:grpSpPr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BE8AA9BD-5B28-4BB1-803B-54BB6E1B0DE1}"/>
                </a:ext>
              </a:extLst>
            </p:cNvPr>
            <p:cNvSpPr txBox="1"/>
            <p:nvPr/>
          </p:nvSpPr>
          <p:spPr>
            <a:xfrm>
              <a:off x="2456543" y="131812"/>
              <a:ext cx="7278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ATAMA SİSTEMİ BASAMAKLARI</a:t>
              </a:r>
              <a:endPara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D884BCA-1978-49CC-8588-5399D7CABDE7}"/>
                </a:ext>
              </a:extLst>
            </p:cNvPr>
            <p:cNvGrpSpPr/>
            <p:nvPr/>
          </p:nvGrpSpPr>
          <p:grpSpPr>
            <a:xfrm>
              <a:off x="5378756" y="878988"/>
              <a:ext cx="1434489" cy="190500"/>
              <a:chOff x="4679586" y="878988"/>
              <a:chExt cx="1434489" cy="190500"/>
            </a:xfrm>
          </p:grpSpPr>
          <p:sp>
            <p:nvSpPr>
              <p:cNvPr id="93" name="Oval 92">
                <a:extLst>
                  <a:ext uri="{FF2B5EF4-FFF2-40B4-BE49-F238E27FC236}">
                    <a16:creationId xmlns="" xmlns:a16="http://schemas.microsoft.com/office/drawing/2014/main" id="{3701A590-ABA9-4BD2-BD64-376A4C227798}"/>
                  </a:ext>
                </a:extLst>
              </p:cNvPr>
              <p:cNvSpPr/>
              <p:nvPr/>
            </p:nvSpPr>
            <p:spPr>
              <a:xfrm>
                <a:off x="4679586" y="878988"/>
                <a:ext cx="190500" cy="190500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="" xmlns:a16="http://schemas.microsoft.com/office/drawing/2014/main" id="{3E53B434-A2A6-4C16-99DD-292CE4FD62C4}"/>
                  </a:ext>
                </a:extLst>
              </p:cNvPr>
              <p:cNvSpPr/>
              <p:nvPr/>
            </p:nvSpPr>
            <p:spPr>
              <a:xfrm>
                <a:off x="4990736" y="878988"/>
                <a:ext cx="190500" cy="190500"/>
              </a:xfrm>
              <a:prstGeom prst="ellipse">
                <a:avLst/>
              </a:prstGeom>
              <a:solidFill>
                <a:srgbClr val="EE9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="" xmlns:a16="http://schemas.microsoft.com/office/drawing/2014/main" id="{F3E5BC96-17A2-4BD5-BA51-10270687E851}"/>
                  </a:ext>
                </a:extLst>
              </p:cNvPr>
              <p:cNvSpPr/>
              <p:nvPr/>
            </p:nvSpPr>
            <p:spPr>
              <a:xfrm>
                <a:off x="5301522" y="878988"/>
                <a:ext cx="190500" cy="190500"/>
              </a:xfrm>
              <a:prstGeom prst="ellipse">
                <a:avLst/>
              </a:prstGeom>
              <a:solidFill>
                <a:srgbClr val="EF3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="" xmlns:a16="http://schemas.microsoft.com/office/drawing/2014/main" id="{1A06ACCC-548D-4873-BD3B-AD3CA2C095B0}"/>
                  </a:ext>
                </a:extLst>
              </p:cNvPr>
              <p:cNvSpPr/>
              <p:nvPr/>
            </p:nvSpPr>
            <p:spPr>
              <a:xfrm>
                <a:off x="5612308" y="878988"/>
                <a:ext cx="190500" cy="190500"/>
              </a:xfrm>
              <a:prstGeom prst="ellipse">
                <a:avLst/>
              </a:prstGeom>
              <a:solidFill>
                <a:srgbClr val="1C7C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="" xmlns:a16="http://schemas.microsoft.com/office/drawing/2014/main" id="{7CBDE4C1-DAF9-476F-B807-27BE954F6C82}"/>
                  </a:ext>
                </a:extLst>
              </p:cNvPr>
              <p:cNvSpPr/>
              <p:nvPr/>
            </p:nvSpPr>
            <p:spPr>
              <a:xfrm>
                <a:off x="5923575" y="878988"/>
                <a:ext cx="190500" cy="1905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8" name="Picture 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5" y="4719294"/>
            <a:ext cx="424720" cy="57331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08" y="4752920"/>
            <a:ext cx="481922" cy="48192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768" y="2843899"/>
            <a:ext cx="555172" cy="55517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3" y="2899089"/>
            <a:ext cx="488163" cy="48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1C18116-B962-4353-87AA-099D4914CEED}"/>
              </a:ext>
            </a:extLst>
          </p:cNvPr>
          <p:cNvGrpSpPr/>
          <p:nvPr/>
        </p:nvGrpSpPr>
        <p:grpSpPr>
          <a:xfrm>
            <a:off x="4169905" y="2214105"/>
            <a:ext cx="1987878" cy="1858133"/>
            <a:chOff x="4206976" y="1539977"/>
            <a:chExt cx="1987878" cy="1858133"/>
          </a:xfrm>
        </p:grpSpPr>
        <p:sp>
          <p:nvSpPr>
            <p:cNvPr id="3" name="Freeform: Shape 14">
              <a:extLst>
                <a:ext uri="{FF2B5EF4-FFF2-40B4-BE49-F238E27FC236}">
                  <a16:creationId xmlns="" xmlns:a16="http://schemas.microsoft.com/office/drawing/2014/main" id="{FD00FEAF-E626-480B-986B-7EA23BDEE4DF}"/>
                </a:ext>
              </a:extLst>
            </p:cNvPr>
            <p:cNvSpPr/>
            <p:nvPr/>
          </p:nvSpPr>
          <p:spPr>
            <a:xfrm>
              <a:off x="4206976" y="1539977"/>
              <a:ext cx="1858132" cy="1858133"/>
            </a:xfrm>
            <a:custGeom>
              <a:avLst/>
              <a:gdLst>
                <a:gd name="connsiteX0" fmla="*/ 1858132 w 1858132"/>
                <a:gd name="connsiteY0" fmla="*/ 0 h 1858133"/>
                <a:gd name="connsiteX1" fmla="*/ 1858132 w 1858132"/>
                <a:gd name="connsiteY1" fmla="*/ 1858133 h 1858133"/>
                <a:gd name="connsiteX2" fmla="*/ 0 w 1858132"/>
                <a:gd name="connsiteY2" fmla="*/ 1858133 h 1858133"/>
                <a:gd name="connsiteX3" fmla="*/ 8201 w 1858132"/>
                <a:gd name="connsiteY3" fmla="*/ 1695723 h 1858133"/>
                <a:gd name="connsiteX4" fmla="*/ 1695723 w 1858132"/>
                <a:gd name="connsiteY4" fmla="*/ 8201 h 1858133"/>
                <a:gd name="connsiteX5" fmla="*/ 1858132 w 1858132"/>
                <a:gd name="connsiteY5" fmla="*/ 0 h 185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32" h="1858133">
                  <a:moveTo>
                    <a:pt x="1858132" y="0"/>
                  </a:moveTo>
                  <a:lnTo>
                    <a:pt x="1858132" y="1858133"/>
                  </a:lnTo>
                  <a:lnTo>
                    <a:pt x="0" y="1858133"/>
                  </a:lnTo>
                  <a:lnTo>
                    <a:pt x="8201" y="1695723"/>
                  </a:lnTo>
                  <a:cubicBezTo>
                    <a:pt x="98563" y="805940"/>
                    <a:pt x="805940" y="98563"/>
                    <a:pt x="1695723" y="8201"/>
                  </a:cubicBezTo>
                  <a:lnTo>
                    <a:pt x="1858132" y="0"/>
                  </a:lnTo>
                  <a:close/>
                </a:path>
              </a:pathLst>
            </a:custGeom>
            <a:solidFill>
              <a:srgbClr val="20A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1D94B2C-CB8C-45BF-8861-AEA36380D936}"/>
                </a:ext>
              </a:extLst>
            </p:cNvPr>
            <p:cNvSpPr txBox="1"/>
            <p:nvPr/>
          </p:nvSpPr>
          <p:spPr>
            <a:xfrm>
              <a:off x="4305830" y="2469043"/>
              <a:ext cx="188902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1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YAKINSAKLIK</a:t>
              </a:r>
              <a:endParaRPr lang="en-US" sz="21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18C60E4-02FA-43A7-86BC-8E33E5033E40}"/>
              </a:ext>
            </a:extLst>
          </p:cNvPr>
          <p:cNvGrpSpPr/>
          <p:nvPr/>
        </p:nvGrpSpPr>
        <p:grpSpPr>
          <a:xfrm>
            <a:off x="5972433" y="2214105"/>
            <a:ext cx="1987878" cy="1858133"/>
            <a:chOff x="5935362" y="1539977"/>
            <a:chExt cx="1987878" cy="1858133"/>
          </a:xfrm>
        </p:grpSpPr>
        <p:sp>
          <p:nvSpPr>
            <p:cNvPr id="6" name="Freeform: Shape 13">
              <a:extLst>
                <a:ext uri="{FF2B5EF4-FFF2-40B4-BE49-F238E27FC236}">
                  <a16:creationId xmlns="" xmlns:a16="http://schemas.microsoft.com/office/drawing/2014/main" id="{4D5084EA-3744-471F-B70C-263650789939}"/>
                </a:ext>
              </a:extLst>
            </p:cNvPr>
            <p:cNvSpPr/>
            <p:nvPr/>
          </p:nvSpPr>
          <p:spPr>
            <a:xfrm>
              <a:off x="6065108" y="1539977"/>
              <a:ext cx="1858132" cy="1858133"/>
            </a:xfrm>
            <a:custGeom>
              <a:avLst/>
              <a:gdLst>
                <a:gd name="connsiteX0" fmla="*/ 0 w 1858132"/>
                <a:gd name="connsiteY0" fmla="*/ 0 h 1858133"/>
                <a:gd name="connsiteX1" fmla="*/ 162409 w 1858132"/>
                <a:gd name="connsiteY1" fmla="*/ 8201 h 1858133"/>
                <a:gd name="connsiteX2" fmla="*/ 1849931 w 1858132"/>
                <a:gd name="connsiteY2" fmla="*/ 1695723 h 1858133"/>
                <a:gd name="connsiteX3" fmla="*/ 1858132 w 1858132"/>
                <a:gd name="connsiteY3" fmla="*/ 1858133 h 1858133"/>
                <a:gd name="connsiteX4" fmla="*/ 0 w 1858132"/>
                <a:gd name="connsiteY4" fmla="*/ 1858133 h 1858133"/>
                <a:gd name="connsiteX5" fmla="*/ 0 w 1858132"/>
                <a:gd name="connsiteY5" fmla="*/ 0 h 185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32" h="1858133">
                  <a:moveTo>
                    <a:pt x="0" y="0"/>
                  </a:moveTo>
                  <a:lnTo>
                    <a:pt x="162409" y="8201"/>
                  </a:lnTo>
                  <a:cubicBezTo>
                    <a:pt x="1052192" y="98563"/>
                    <a:pt x="1759569" y="805940"/>
                    <a:pt x="1849931" y="1695723"/>
                  </a:cubicBezTo>
                  <a:lnTo>
                    <a:pt x="1858132" y="1858133"/>
                  </a:lnTo>
                  <a:lnTo>
                    <a:pt x="0" y="1858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5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B523524-BC7F-464E-A8E1-48090C9BAA2E}"/>
                </a:ext>
              </a:extLst>
            </p:cNvPr>
            <p:cNvSpPr txBox="1"/>
            <p:nvPr/>
          </p:nvSpPr>
          <p:spPr>
            <a:xfrm>
              <a:off x="5935362" y="2469043"/>
              <a:ext cx="188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ATAMA</a:t>
              </a:r>
              <a:endParaRPr lang="en-US" sz="24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F72F321-8593-43D3-A969-8F1140D3EE6F}"/>
              </a:ext>
            </a:extLst>
          </p:cNvPr>
          <p:cNvGrpSpPr/>
          <p:nvPr/>
        </p:nvGrpSpPr>
        <p:grpSpPr>
          <a:xfrm>
            <a:off x="4169905" y="4146380"/>
            <a:ext cx="1987878" cy="1858131"/>
            <a:chOff x="4206976" y="3398110"/>
            <a:chExt cx="1987878" cy="1858131"/>
          </a:xfrm>
        </p:grpSpPr>
        <p:sp>
          <p:nvSpPr>
            <p:cNvPr id="9" name="Freeform: Shape 10">
              <a:extLst>
                <a:ext uri="{FF2B5EF4-FFF2-40B4-BE49-F238E27FC236}">
                  <a16:creationId xmlns="" xmlns:a16="http://schemas.microsoft.com/office/drawing/2014/main" id="{1CF4195B-C84C-4D20-84BD-EFA34F77989A}"/>
                </a:ext>
              </a:extLst>
            </p:cNvPr>
            <p:cNvSpPr/>
            <p:nvPr/>
          </p:nvSpPr>
          <p:spPr>
            <a:xfrm>
              <a:off x="4206976" y="3398110"/>
              <a:ext cx="1858132" cy="1858131"/>
            </a:xfrm>
            <a:custGeom>
              <a:avLst/>
              <a:gdLst>
                <a:gd name="connsiteX0" fmla="*/ 0 w 1858132"/>
                <a:gd name="connsiteY0" fmla="*/ 0 h 1858131"/>
                <a:gd name="connsiteX1" fmla="*/ 1858132 w 1858132"/>
                <a:gd name="connsiteY1" fmla="*/ 0 h 1858131"/>
                <a:gd name="connsiteX2" fmla="*/ 1858132 w 1858132"/>
                <a:gd name="connsiteY2" fmla="*/ 1858131 h 1858131"/>
                <a:gd name="connsiteX3" fmla="*/ 1695723 w 1858132"/>
                <a:gd name="connsiteY3" fmla="*/ 1849930 h 1858131"/>
                <a:gd name="connsiteX4" fmla="*/ 8201 w 1858132"/>
                <a:gd name="connsiteY4" fmla="*/ 162408 h 1858131"/>
                <a:gd name="connsiteX5" fmla="*/ 0 w 1858132"/>
                <a:gd name="connsiteY5" fmla="*/ 0 h 185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32" h="1858131">
                  <a:moveTo>
                    <a:pt x="0" y="0"/>
                  </a:moveTo>
                  <a:lnTo>
                    <a:pt x="1858132" y="0"/>
                  </a:lnTo>
                  <a:lnTo>
                    <a:pt x="1858132" y="1858131"/>
                  </a:lnTo>
                  <a:lnTo>
                    <a:pt x="1695723" y="1849930"/>
                  </a:lnTo>
                  <a:cubicBezTo>
                    <a:pt x="805940" y="1759568"/>
                    <a:pt x="98563" y="1052191"/>
                    <a:pt x="8201" y="1624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18434B3A-3970-45CC-A2B2-BB26A8893588}"/>
                </a:ext>
              </a:extLst>
            </p:cNvPr>
            <p:cNvSpPr txBox="1"/>
            <p:nvPr/>
          </p:nvSpPr>
          <p:spPr>
            <a:xfrm>
              <a:off x="4305830" y="3865510"/>
              <a:ext cx="188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ADRESLEME</a:t>
              </a:r>
              <a:endParaRPr lang="en-US" sz="24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708346B-615A-4D47-B4D1-2E72634CE334}"/>
              </a:ext>
            </a:extLst>
          </p:cNvPr>
          <p:cNvGrpSpPr/>
          <p:nvPr/>
        </p:nvGrpSpPr>
        <p:grpSpPr>
          <a:xfrm>
            <a:off x="5972433" y="4146380"/>
            <a:ext cx="1987878" cy="1858131"/>
            <a:chOff x="5935362" y="3398110"/>
            <a:chExt cx="1987878" cy="1858131"/>
          </a:xfrm>
        </p:grpSpPr>
        <p:sp>
          <p:nvSpPr>
            <p:cNvPr id="12" name="Freeform: Shape 9">
              <a:extLst>
                <a:ext uri="{FF2B5EF4-FFF2-40B4-BE49-F238E27FC236}">
                  <a16:creationId xmlns="" xmlns:a16="http://schemas.microsoft.com/office/drawing/2014/main" id="{C642EFA1-FECA-4C06-BAA1-C46C71D1C087}"/>
                </a:ext>
              </a:extLst>
            </p:cNvPr>
            <p:cNvSpPr/>
            <p:nvPr/>
          </p:nvSpPr>
          <p:spPr>
            <a:xfrm>
              <a:off x="6065108" y="3398110"/>
              <a:ext cx="1858132" cy="1858131"/>
            </a:xfrm>
            <a:custGeom>
              <a:avLst/>
              <a:gdLst>
                <a:gd name="connsiteX0" fmla="*/ 0 w 1858132"/>
                <a:gd name="connsiteY0" fmla="*/ 0 h 1858131"/>
                <a:gd name="connsiteX1" fmla="*/ 1858132 w 1858132"/>
                <a:gd name="connsiteY1" fmla="*/ 0 h 1858131"/>
                <a:gd name="connsiteX2" fmla="*/ 1849931 w 1858132"/>
                <a:gd name="connsiteY2" fmla="*/ 162408 h 1858131"/>
                <a:gd name="connsiteX3" fmla="*/ 162409 w 1858132"/>
                <a:gd name="connsiteY3" fmla="*/ 1849930 h 1858131"/>
                <a:gd name="connsiteX4" fmla="*/ 0 w 1858132"/>
                <a:gd name="connsiteY4" fmla="*/ 1858131 h 1858131"/>
                <a:gd name="connsiteX5" fmla="*/ 0 w 1858132"/>
                <a:gd name="connsiteY5" fmla="*/ 0 h 185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32" h="1858131">
                  <a:moveTo>
                    <a:pt x="0" y="0"/>
                  </a:moveTo>
                  <a:lnTo>
                    <a:pt x="1858132" y="0"/>
                  </a:lnTo>
                  <a:lnTo>
                    <a:pt x="1849931" y="162408"/>
                  </a:lnTo>
                  <a:cubicBezTo>
                    <a:pt x="1759569" y="1052191"/>
                    <a:pt x="1052192" y="1759568"/>
                    <a:pt x="162409" y="1849930"/>
                  </a:cubicBezTo>
                  <a:lnTo>
                    <a:pt x="0" y="1858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4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402E0EC-79F7-49F4-821D-F9EB43B6B12E}"/>
                </a:ext>
              </a:extLst>
            </p:cNvPr>
            <p:cNvSpPr txBox="1"/>
            <p:nvPr/>
          </p:nvSpPr>
          <p:spPr>
            <a:xfrm>
              <a:off x="5935362" y="3865510"/>
              <a:ext cx="188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MERCURY</a:t>
              </a:r>
              <a:endParaRPr lang="en-US" sz="24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E4C296C8-5CBE-45A5-9E43-CBF23ACE811E}"/>
              </a:ext>
            </a:extLst>
          </p:cNvPr>
          <p:cNvSpPr/>
          <p:nvPr/>
        </p:nvSpPr>
        <p:spPr>
          <a:xfrm>
            <a:off x="534813" y="2773496"/>
            <a:ext cx="696684" cy="696684"/>
          </a:xfrm>
          <a:prstGeom prst="ellipse">
            <a:avLst/>
          </a:prstGeom>
          <a:solidFill>
            <a:srgbClr val="20A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4B540E0-4F9D-467E-8DE2-47DB51C566CB}"/>
              </a:ext>
            </a:extLst>
          </p:cNvPr>
          <p:cNvSpPr txBox="1"/>
          <p:nvPr/>
        </p:nvSpPr>
        <p:spPr>
          <a:xfrm>
            <a:off x="1333098" y="2582876"/>
            <a:ext cx="264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w Cen MT" pitchFamily="34" charset="0"/>
              </a:rPr>
              <a:t>Yakınsaklık Algoritması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643B493-7CC8-4B60-A972-01A46A6204CD}"/>
              </a:ext>
            </a:extLst>
          </p:cNvPr>
          <p:cNvSpPr txBox="1"/>
          <p:nvPr/>
        </p:nvSpPr>
        <p:spPr>
          <a:xfrm>
            <a:off x="1333097" y="2982986"/>
            <a:ext cx="264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chemeClr val="bg2">
                    <a:lumMod val="75000"/>
                  </a:schemeClr>
                </a:solidFill>
                <a:latin typeface="Tw Cen MT" pitchFamily="34" charset="0"/>
              </a:rPr>
              <a:t>Ürünlerin depolardan talep noktalarıarına beraber çıkış oranları.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1475DB48-3E7D-4EE5-850F-8727F44E4416}"/>
              </a:ext>
            </a:extLst>
          </p:cNvPr>
          <p:cNvSpPr/>
          <p:nvPr/>
        </p:nvSpPr>
        <p:spPr>
          <a:xfrm>
            <a:off x="534813" y="4657609"/>
            <a:ext cx="696684" cy="696684"/>
          </a:xfrm>
          <a:prstGeom prst="ellipse">
            <a:avLst/>
          </a:prstGeom>
          <a:solidFill>
            <a:srgbClr val="F7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4FC6DC1-766D-455B-8E9F-C470772325E9}"/>
              </a:ext>
            </a:extLst>
          </p:cNvPr>
          <p:cNvSpPr txBox="1"/>
          <p:nvPr/>
        </p:nvSpPr>
        <p:spPr>
          <a:xfrm>
            <a:off x="1333097" y="4552864"/>
            <a:ext cx="2836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w Cen MT" pitchFamily="34" charset="0"/>
              </a:rPr>
              <a:t>Adresleme Algoritması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334EB73-3711-4B63-8DF0-144DB02D3F91}"/>
              </a:ext>
            </a:extLst>
          </p:cNvPr>
          <p:cNvSpPr txBox="1"/>
          <p:nvPr/>
        </p:nvSpPr>
        <p:spPr>
          <a:xfrm>
            <a:off x="1333097" y="4867099"/>
            <a:ext cx="2641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chemeClr val="bg2">
                    <a:lumMod val="75000"/>
                  </a:schemeClr>
                </a:solidFill>
                <a:latin typeface="Tw Cen MT" pitchFamily="34" charset="0"/>
              </a:rPr>
              <a:t>Ürün ve depo-adres bilgileri.</a:t>
            </a:r>
          </a:p>
          <a:p>
            <a:r>
              <a:rPr lang="tr-TR" sz="1200" dirty="0">
                <a:solidFill>
                  <a:schemeClr val="bg2">
                    <a:lumMod val="75000"/>
                  </a:schemeClr>
                </a:solidFill>
                <a:latin typeface="Tw Cen MT" pitchFamily="34" charset="0"/>
              </a:rPr>
              <a:t>Normal adres, Karma Adres</a:t>
            </a:r>
          </a:p>
          <a:p>
            <a:endParaRPr lang="en-US" sz="1200" dirty="0">
              <a:solidFill>
                <a:schemeClr val="bg2">
                  <a:lumMod val="75000"/>
                </a:schemeClr>
              </a:solidFill>
              <a:latin typeface="Tw Cen MT" pitchFamily="34" charset="0"/>
            </a:endParaRPr>
          </a:p>
          <a:p>
            <a:endParaRPr lang="en-US" sz="1200" dirty="0">
              <a:solidFill>
                <a:schemeClr val="bg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4BEB8FE6-ED50-4D0B-AC03-8E074295E66A}"/>
              </a:ext>
            </a:extLst>
          </p:cNvPr>
          <p:cNvSpPr/>
          <p:nvPr/>
        </p:nvSpPr>
        <p:spPr>
          <a:xfrm>
            <a:off x="8358012" y="2773496"/>
            <a:ext cx="696684" cy="696684"/>
          </a:xfrm>
          <a:prstGeom prst="ellipse">
            <a:avLst/>
          </a:prstGeom>
          <a:solidFill>
            <a:srgbClr val="ABC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E61BE6D-9F45-479F-ACB2-403F3B061C33}"/>
              </a:ext>
            </a:extLst>
          </p:cNvPr>
          <p:cNvSpPr txBox="1"/>
          <p:nvPr/>
        </p:nvSpPr>
        <p:spPr>
          <a:xfrm>
            <a:off x="9156297" y="2668751"/>
            <a:ext cx="2788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w Cen MT" pitchFamily="34" charset="0"/>
              </a:rPr>
              <a:t>Atama Algoritması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D2A2B39-E46B-427D-8E9D-8772C9544FC6}"/>
              </a:ext>
            </a:extLst>
          </p:cNvPr>
          <p:cNvSpPr txBox="1"/>
          <p:nvPr/>
        </p:nvSpPr>
        <p:spPr>
          <a:xfrm>
            <a:off x="9156296" y="2982986"/>
            <a:ext cx="2641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>
                <a:solidFill>
                  <a:schemeClr val="bg2">
                    <a:lumMod val="75000"/>
                  </a:schemeClr>
                </a:solidFill>
                <a:latin typeface="Tw Cen MT" pitchFamily="34" charset="0"/>
              </a:defRPr>
            </a:lvl1pPr>
          </a:lstStyle>
          <a:p>
            <a:r>
              <a:rPr lang="tr-TR" dirty="0"/>
              <a:t>Ürün grubu depo eşleşmesi.</a:t>
            </a: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1686267D-A7D5-4460-8289-D9349F14CC16}"/>
              </a:ext>
            </a:extLst>
          </p:cNvPr>
          <p:cNvSpPr/>
          <p:nvPr/>
        </p:nvSpPr>
        <p:spPr>
          <a:xfrm>
            <a:off x="8358012" y="4657609"/>
            <a:ext cx="696684" cy="696684"/>
          </a:xfrm>
          <a:prstGeom prst="ellipse">
            <a:avLst/>
          </a:prstGeom>
          <a:solidFill>
            <a:srgbClr val="CB4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E41BC3A-51DE-44CE-8D04-8FF2BD1E50A0}"/>
              </a:ext>
            </a:extLst>
          </p:cNvPr>
          <p:cNvSpPr txBox="1"/>
          <p:nvPr/>
        </p:nvSpPr>
        <p:spPr>
          <a:xfrm>
            <a:off x="9156297" y="4552864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>
                <a:solidFill>
                  <a:schemeClr val="bg2">
                    <a:lumMod val="50000"/>
                  </a:schemeClr>
                </a:solidFill>
                <a:latin typeface="Tw Cen MT" pitchFamily="34" charset="0"/>
              </a:defRPr>
            </a:lvl1pPr>
          </a:lstStyle>
          <a:p>
            <a:r>
              <a:rPr lang="tr-TR" dirty="0"/>
              <a:t>Atama Sonuçları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4D145DC-89B5-4073-B07A-C1EB25E18967}"/>
              </a:ext>
            </a:extLst>
          </p:cNvPr>
          <p:cNvSpPr txBox="1"/>
          <p:nvPr/>
        </p:nvSpPr>
        <p:spPr>
          <a:xfrm>
            <a:off x="9156296" y="4867099"/>
            <a:ext cx="264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>
                <a:solidFill>
                  <a:schemeClr val="bg2">
                    <a:lumMod val="75000"/>
                  </a:schemeClr>
                </a:solidFill>
                <a:latin typeface="Tw Cen MT" pitchFamily="34" charset="0"/>
              </a:defRPr>
            </a:lvl1pPr>
          </a:lstStyle>
          <a:p>
            <a:r>
              <a:rPr lang="tr-TR" dirty="0"/>
              <a:t>Algoritmaların  hayata geçirilebileceği araç.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4116E06-47DE-4B81-A206-85CBAEDD7903}"/>
              </a:ext>
            </a:extLst>
          </p:cNvPr>
          <p:cNvGrpSpPr/>
          <p:nvPr/>
        </p:nvGrpSpPr>
        <p:grpSpPr>
          <a:xfrm>
            <a:off x="2456543" y="131812"/>
            <a:ext cx="7278915" cy="937676"/>
            <a:chOff x="2456543" y="131812"/>
            <a:chExt cx="7278915" cy="937676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E8AA9BD-5B28-4BB1-803B-54BB6E1B0DE1}"/>
                </a:ext>
              </a:extLst>
            </p:cNvPr>
            <p:cNvSpPr txBox="1"/>
            <p:nvPr/>
          </p:nvSpPr>
          <p:spPr>
            <a:xfrm>
              <a:off x="2456543" y="131812"/>
              <a:ext cx="7278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ATAMA SİSTEMİ BASAMAKLARI</a:t>
              </a:r>
              <a:endPara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7D884BCA-1978-49CC-8588-5399D7CABDE7}"/>
                </a:ext>
              </a:extLst>
            </p:cNvPr>
            <p:cNvGrpSpPr/>
            <p:nvPr/>
          </p:nvGrpSpPr>
          <p:grpSpPr>
            <a:xfrm>
              <a:off x="5378756" y="878988"/>
              <a:ext cx="1434489" cy="190500"/>
              <a:chOff x="4679586" y="878988"/>
              <a:chExt cx="1434489" cy="190500"/>
            </a:xfrm>
          </p:grpSpPr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3701A590-ABA9-4BD2-BD64-376A4C227798}"/>
                  </a:ext>
                </a:extLst>
              </p:cNvPr>
              <p:cNvSpPr/>
              <p:nvPr/>
            </p:nvSpPr>
            <p:spPr>
              <a:xfrm>
                <a:off x="4679586" y="878988"/>
                <a:ext cx="190500" cy="190500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="" xmlns:a16="http://schemas.microsoft.com/office/drawing/2014/main" id="{3E53B434-A2A6-4C16-99DD-292CE4FD62C4}"/>
                  </a:ext>
                </a:extLst>
              </p:cNvPr>
              <p:cNvSpPr/>
              <p:nvPr/>
            </p:nvSpPr>
            <p:spPr>
              <a:xfrm>
                <a:off x="4990736" y="878988"/>
                <a:ext cx="190500" cy="190500"/>
              </a:xfrm>
              <a:prstGeom prst="ellipse">
                <a:avLst/>
              </a:prstGeom>
              <a:solidFill>
                <a:srgbClr val="EE9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F3E5BC96-17A2-4BD5-BA51-10270687E851}"/>
                  </a:ext>
                </a:extLst>
              </p:cNvPr>
              <p:cNvSpPr/>
              <p:nvPr/>
            </p:nvSpPr>
            <p:spPr>
              <a:xfrm>
                <a:off x="5301522" y="878988"/>
                <a:ext cx="190500" cy="190500"/>
              </a:xfrm>
              <a:prstGeom prst="ellipse">
                <a:avLst/>
              </a:prstGeom>
              <a:solidFill>
                <a:srgbClr val="EF3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="" xmlns:a16="http://schemas.microsoft.com/office/drawing/2014/main" id="{1A06ACCC-548D-4873-BD3B-AD3CA2C095B0}"/>
                  </a:ext>
                </a:extLst>
              </p:cNvPr>
              <p:cNvSpPr/>
              <p:nvPr/>
            </p:nvSpPr>
            <p:spPr>
              <a:xfrm>
                <a:off x="5612308" y="878988"/>
                <a:ext cx="190500" cy="190500"/>
              </a:xfrm>
              <a:prstGeom prst="ellipse">
                <a:avLst/>
              </a:prstGeom>
              <a:solidFill>
                <a:srgbClr val="1C7C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7CBDE4C1-DAF9-476F-B807-27BE954F6C82}"/>
                  </a:ext>
                </a:extLst>
              </p:cNvPr>
              <p:cNvSpPr/>
              <p:nvPr/>
            </p:nvSpPr>
            <p:spPr>
              <a:xfrm>
                <a:off x="5923575" y="878988"/>
                <a:ext cx="190500" cy="1905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5" y="4719294"/>
            <a:ext cx="424720" cy="57331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08" y="4752920"/>
            <a:ext cx="481922" cy="48192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768" y="2843899"/>
            <a:ext cx="555172" cy="55517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3" y="2899089"/>
            <a:ext cx="488163" cy="48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6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42775E-6 L -0.01054 -0.0353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-17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1.66667E-6 -0.1449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4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0013 -0.14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729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1C18116-B962-4353-87AA-099D4914CEED}"/>
              </a:ext>
            </a:extLst>
          </p:cNvPr>
          <p:cNvGrpSpPr/>
          <p:nvPr/>
        </p:nvGrpSpPr>
        <p:grpSpPr>
          <a:xfrm>
            <a:off x="4169905" y="2214105"/>
            <a:ext cx="1987878" cy="1858133"/>
            <a:chOff x="4206976" y="1539977"/>
            <a:chExt cx="1987878" cy="1858133"/>
          </a:xfrm>
        </p:grpSpPr>
        <p:sp>
          <p:nvSpPr>
            <p:cNvPr id="33" name="Freeform: Shape 14">
              <a:extLst>
                <a:ext uri="{FF2B5EF4-FFF2-40B4-BE49-F238E27FC236}">
                  <a16:creationId xmlns="" xmlns:a16="http://schemas.microsoft.com/office/drawing/2014/main" id="{FD00FEAF-E626-480B-986B-7EA23BDEE4DF}"/>
                </a:ext>
              </a:extLst>
            </p:cNvPr>
            <p:cNvSpPr/>
            <p:nvPr/>
          </p:nvSpPr>
          <p:spPr>
            <a:xfrm>
              <a:off x="4206976" y="1539977"/>
              <a:ext cx="1858132" cy="1858133"/>
            </a:xfrm>
            <a:custGeom>
              <a:avLst/>
              <a:gdLst>
                <a:gd name="connsiteX0" fmla="*/ 1858132 w 1858132"/>
                <a:gd name="connsiteY0" fmla="*/ 0 h 1858133"/>
                <a:gd name="connsiteX1" fmla="*/ 1858132 w 1858132"/>
                <a:gd name="connsiteY1" fmla="*/ 1858133 h 1858133"/>
                <a:gd name="connsiteX2" fmla="*/ 0 w 1858132"/>
                <a:gd name="connsiteY2" fmla="*/ 1858133 h 1858133"/>
                <a:gd name="connsiteX3" fmla="*/ 8201 w 1858132"/>
                <a:gd name="connsiteY3" fmla="*/ 1695723 h 1858133"/>
                <a:gd name="connsiteX4" fmla="*/ 1695723 w 1858132"/>
                <a:gd name="connsiteY4" fmla="*/ 8201 h 1858133"/>
                <a:gd name="connsiteX5" fmla="*/ 1858132 w 1858132"/>
                <a:gd name="connsiteY5" fmla="*/ 0 h 185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32" h="1858133">
                  <a:moveTo>
                    <a:pt x="1858132" y="0"/>
                  </a:moveTo>
                  <a:lnTo>
                    <a:pt x="1858132" y="1858133"/>
                  </a:lnTo>
                  <a:lnTo>
                    <a:pt x="0" y="1858133"/>
                  </a:lnTo>
                  <a:lnTo>
                    <a:pt x="8201" y="1695723"/>
                  </a:lnTo>
                  <a:cubicBezTo>
                    <a:pt x="98563" y="805940"/>
                    <a:pt x="805940" y="98563"/>
                    <a:pt x="1695723" y="8201"/>
                  </a:cubicBezTo>
                  <a:lnTo>
                    <a:pt x="1858132" y="0"/>
                  </a:lnTo>
                  <a:close/>
                </a:path>
              </a:pathLst>
            </a:custGeom>
            <a:solidFill>
              <a:srgbClr val="20A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91D94B2C-CB8C-45BF-8861-AEA36380D936}"/>
                </a:ext>
              </a:extLst>
            </p:cNvPr>
            <p:cNvSpPr txBox="1"/>
            <p:nvPr/>
          </p:nvSpPr>
          <p:spPr>
            <a:xfrm>
              <a:off x="4305830" y="2469043"/>
              <a:ext cx="188902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1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YAKINSAKLIK</a:t>
              </a:r>
              <a:endParaRPr lang="en-US" sz="21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418C60E4-02FA-43A7-86BC-8E33E5033E40}"/>
              </a:ext>
            </a:extLst>
          </p:cNvPr>
          <p:cNvGrpSpPr/>
          <p:nvPr/>
        </p:nvGrpSpPr>
        <p:grpSpPr>
          <a:xfrm>
            <a:off x="5972433" y="2214105"/>
            <a:ext cx="1987878" cy="1858133"/>
            <a:chOff x="5935362" y="1539977"/>
            <a:chExt cx="1987878" cy="1858133"/>
          </a:xfrm>
        </p:grpSpPr>
        <p:sp>
          <p:nvSpPr>
            <p:cNvPr id="36" name="Freeform: Shape 13">
              <a:extLst>
                <a:ext uri="{FF2B5EF4-FFF2-40B4-BE49-F238E27FC236}">
                  <a16:creationId xmlns="" xmlns:a16="http://schemas.microsoft.com/office/drawing/2014/main" id="{4D5084EA-3744-471F-B70C-263650789939}"/>
                </a:ext>
              </a:extLst>
            </p:cNvPr>
            <p:cNvSpPr/>
            <p:nvPr/>
          </p:nvSpPr>
          <p:spPr>
            <a:xfrm>
              <a:off x="6065108" y="1539977"/>
              <a:ext cx="1858132" cy="1858133"/>
            </a:xfrm>
            <a:custGeom>
              <a:avLst/>
              <a:gdLst>
                <a:gd name="connsiteX0" fmla="*/ 0 w 1858132"/>
                <a:gd name="connsiteY0" fmla="*/ 0 h 1858133"/>
                <a:gd name="connsiteX1" fmla="*/ 162409 w 1858132"/>
                <a:gd name="connsiteY1" fmla="*/ 8201 h 1858133"/>
                <a:gd name="connsiteX2" fmla="*/ 1849931 w 1858132"/>
                <a:gd name="connsiteY2" fmla="*/ 1695723 h 1858133"/>
                <a:gd name="connsiteX3" fmla="*/ 1858132 w 1858132"/>
                <a:gd name="connsiteY3" fmla="*/ 1858133 h 1858133"/>
                <a:gd name="connsiteX4" fmla="*/ 0 w 1858132"/>
                <a:gd name="connsiteY4" fmla="*/ 1858133 h 1858133"/>
                <a:gd name="connsiteX5" fmla="*/ 0 w 1858132"/>
                <a:gd name="connsiteY5" fmla="*/ 0 h 185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32" h="1858133">
                  <a:moveTo>
                    <a:pt x="0" y="0"/>
                  </a:moveTo>
                  <a:lnTo>
                    <a:pt x="162409" y="8201"/>
                  </a:lnTo>
                  <a:cubicBezTo>
                    <a:pt x="1052192" y="98563"/>
                    <a:pt x="1759569" y="805940"/>
                    <a:pt x="1849931" y="1695723"/>
                  </a:cubicBezTo>
                  <a:lnTo>
                    <a:pt x="1858132" y="1858133"/>
                  </a:lnTo>
                  <a:lnTo>
                    <a:pt x="0" y="1858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5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7B523524-BC7F-464E-A8E1-48090C9BAA2E}"/>
                </a:ext>
              </a:extLst>
            </p:cNvPr>
            <p:cNvSpPr txBox="1"/>
            <p:nvPr/>
          </p:nvSpPr>
          <p:spPr>
            <a:xfrm>
              <a:off x="5935362" y="2469043"/>
              <a:ext cx="188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ATAMA</a:t>
              </a:r>
              <a:endParaRPr lang="en-US" sz="24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BF72F321-8593-43D3-A969-8F1140D3EE6F}"/>
              </a:ext>
            </a:extLst>
          </p:cNvPr>
          <p:cNvGrpSpPr/>
          <p:nvPr/>
        </p:nvGrpSpPr>
        <p:grpSpPr>
          <a:xfrm>
            <a:off x="4169905" y="4146380"/>
            <a:ext cx="1987878" cy="1858131"/>
            <a:chOff x="4206976" y="3398110"/>
            <a:chExt cx="1987878" cy="1858131"/>
          </a:xfrm>
        </p:grpSpPr>
        <p:sp>
          <p:nvSpPr>
            <p:cNvPr id="39" name="Freeform: Shape 10">
              <a:extLst>
                <a:ext uri="{FF2B5EF4-FFF2-40B4-BE49-F238E27FC236}">
                  <a16:creationId xmlns="" xmlns:a16="http://schemas.microsoft.com/office/drawing/2014/main" id="{1CF4195B-C84C-4D20-84BD-EFA34F77989A}"/>
                </a:ext>
              </a:extLst>
            </p:cNvPr>
            <p:cNvSpPr/>
            <p:nvPr/>
          </p:nvSpPr>
          <p:spPr>
            <a:xfrm>
              <a:off x="4206976" y="3398110"/>
              <a:ext cx="1858132" cy="1858131"/>
            </a:xfrm>
            <a:custGeom>
              <a:avLst/>
              <a:gdLst>
                <a:gd name="connsiteX0" fmla="*/ 0 w 1858132"/>
                <a:gd name="connsiteY0" fmla="*/ 0 h 1858131"/>
                <a:gd name="connsiteX1" fmla="*/ 1858132 w 1858132"/>
                <a:gd name="connsiteY1" fmla="*/ 0 h 1858131"/>
                <a:gd name="connsiteX2" fmla="*/ 1858132 w 1858132"/>
                <a:gd name="connsiteY2" fmla="*/ 1858131 h 1858131"/>
                <a:gd name="connsiteX3" fmla="*/ 1695723 w 1858132"/>
                <a:gd name="connsiteY3" fmla="*/ 1849930 h 1858131"/>
                <a:gd name="connsiteX4" fmla="*/ 8201 w 1858132"/>
                <a:gd name="connsiteY4" fmla="*/ 162408 h 1858131"/>
                <a:gd name="connsiteX5" fmla="*/ 0 w 1858132"/>
                <a:gd name="connsiteY5" fmla="*/ 0 h 185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32" h="1858131">
                  <a:moveTo>
                    <a:pt x="0" y="0"/>
                  </a:moveTo>
                  <a:lnTo>
                    <a:pt x="1858132" y="0"/>
                  </a:lnTo>
                  <a:lnTo>
                    <a:pt x="1858132" y="1858131"/>
                  </a:lnTo>
                  <a:lnTo>
                    <a:pt x="1695723" y="1849930"/>
                  </a:lnTo>
                  <a:cubicBezTo>
                    <a:pt x="805940" y="1759568"/>
                    <a:pt x="98563" y="1052191"/>
                    <a:pt x="8201" y="1624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18434B3A-3970-45CC-A2B2-BB26A8893588}"/>
                </a:ext>
              </a:extLst>
            </p:cNvPr>
            <p:cNvSpPr txBox="1"/>
            <p:nvPr/>
          </p:nvSpPr>
          <p:spPr>
            <a:xfrm>
              <a:off x="4305830" y="3865510"/>
              <a:ext cx="188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ADRESLEME</a:t>
              </a:r>
              <a:endParaRPr lang="en-US" sz="24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F708346B-615A-4D47-B4D1-2E72634CE334}"/>
              </a:ext>
            </a:extLst>
          </p:cNvPr>
          <p:cNvGrpSpPr/>
          <p:nvPr/>
        </p:nvGrpSpPr>
        <p:grpSpPr>
          <a:xfrm>
            <a:off x="5972433" y="4146380"/>
            <a:ext cx="1987878" cy="1858131"/>
            <a:chOff x="5935362" y="3398110"/>
            <a:chExt cx="1987878" cy="1858131"/>
          </a:xfrm>
        </p:grpSpPr>
        <p:sp>
          <p:nvSpPr>
            <p:cNvPr id="42" name="Freeform: Shape 9">
              <a:extLst>
                <a:ext uri="{FF2B5EF4-FFF2-40B4-BE49-F238E27FC236}">
                  <a16:creationId xmlns="" xmlns:a16="http://schemas.microsoft.com/office/drawing/2014/main" id="{C642EFA1-FECA-4C06-BAA1-C46C71D1C087}"/>
                </a:ext>
              </a:extLst>
            </p:cNvPr>
            <p:cNvSpPr/>
            <p:nvPr/>
          </p:nvSpPr>
          <p:spPr>
            <a:xfrm>
              <a:off x="6065108" y="3398110"/>
              <a:ext cx="1858132" cy="1858131"/>
            </a:xfrm>
            <a:custGeom>
              <a:avLst/>
              <a:gdLst>
                <a:gd name="connsiteX0" fmla="*/ 0 w 1858132"/>
                <a:gd name="connsiteY0" fmla="*/ 0 h 1858131"/>
                <a:gd name="connsiteX1" fmla="*/ 1858132 w 1858132"/>
                <a:gd name="connsiteY1" fmla="*/ 0 h 1858131"/>
                <a:gd name="connsiteX2" fmla="*/ 1849931 w 1858132"/>
                <a:gd name="connsiteY2" fmla="*/ 162408 h 1858131"/>
                <a:gd name="connsiteX3" fmla="*/ 162409 w 1858132"/>
                <a:gd name="connsiteY3" fmla="*/ 1849930 h 1858131"/>
                <a:gd name="connsiteX4" fmla="*/ 0 w 1858132"/>
                <a:gd name="connsiteY4" fmla="*/ 1858131 h 1858131"/>
                <a:gd name="connsiteX5" fmla="*/ 0 w 1858132"/>
                <a:gd name="connsiteY5" fmla="*/ 0 h 185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32" h="1858131">
                  <a:moveTo>
                    <a:pt x="0" y="0"/>
                  </a:moveTo>
                  <a:lnTo>
                    <a:pt x="1858132" y="0"/>
                  </a:lnTo>
                  <a:lnTo>
                    <a:pt x="1849931" y="162408"/>
                  </a:lnTo>
                  <a:cubicBezTo>
                    <a:pt x="1759569" y="1052191"/>
                    <a:pt x="1052192" y="1759568"/>
                    <a:pt x="162409" y="1849930"/>
                  </a:cubicBezTo>
                  <a:lnTo>
                    <a:pt x="0" y="1858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4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E402E0EC-79F7-49F4-821D-F9EB43B6B12E}"/>
                </a:ext>
              </a:extLst>
            </p:cNvPr>
            <p:cNvSpPr txBox="1"/>
            <p:nvPr/>
          </p:nvSpPr>
          <p:spPr>
            <a:xfrm>
              <a:off x="5935362" y="3865510"/>
              <a:ext cx="188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MERCURY</a:t>
              </a:r>
              <a:endParaRPr lang="en-US" sz="24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E4C296C8-5CBE-45A5-9E43-CBF23ACE811E}"/>
              </a:ext>
            </a:extLst>
          </p:cNvPr>
          <p:cNvSpPr/>
          <p:nvPr/>
        </p:nvSpPr>
        <p:spPr>
          <a:xfrm>
            <a:off x="534813" y="2773496"/>
            <a:ext cx="696684" cy="696684"/>
          </a:xfrm>
          <a:prstGeom prst="ellipse">
            <a:avLst/>
          </a:prstGeom>
          <a:solidFill>
            <a:srgbClr val="20A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4B540E0-4F9D-467E-8DE2-47DB51C566CB}"/>
              </a:ext>
            </a:extLst>
          </p:cNvPr>
          <p:cNvSpPr txBox="1"/>
          <p:nvPr/>
        </p:nvSpPr>
        <p:spPr>
          <a:xfrm>
            <a:off x="1333098" y="2668751"/>
            <a:ext cx="264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w Cen MT" pitchFamily="34" charset="0"/>
              </a:rPr>
              <a:t>Yakınsaklık Algoritması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643B493-7CC8-4B60-A972-01A46A6204CD}"/>
              </a:ext>
            </a:extLst>
          </p:cNvPr>
          <p:cNvSpPr txBox="1"/>
          <p:nvPr/>
        </p:nvSpPr>
        <p:spPr>
          <a:xfrm>
            <a:off x="1333097" y="2982986"/>
            <a:ext cx="264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chemeClr val="bg2">
                    <a:lumMod val="75000"/>
                  </a:schemeClr>
                </a:solidFill>
                <a:latin typeface="Tw Cen MT" pitchFamily="34" charset="0"/>
              </a:rPr>
              <a:t>Ürünlerin depolardan talep noktalarıarına beraber çıkış oranları.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1475DB48-3E7D-4EE5-850F-8727F44E4416}"/>
              </a:ext>
            </a:extLst>
          </p:cNvPr>
          <p:cNvSpPr/>
          <p:nvPr/>
        </p:nvSpPr>
        <p:spPr>
          <a:xfrm>
            <a:off x="534813" y="4657609"/>
            <a:ext cx="696684" cy="696684"/>
          </a:xfrm>
          <a:prstGeom prst="ellipse">
            <a:avLst/>
          </a:prstGeom>
          <a:solidFill>
            <a:srgbClr val="F7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4FC6DC1-766D-455B-8E9F-C470772325E9}"/>
              </a:ext>
            </a:extLst>
          </p:cNvPr>
          <p:cNvSpPr txBox="1"/>
          <p:nvPr/>
        </p:nvSpPr>
        <p:spPr>
          <a:xfrm>
            <a:off x="1333097" y="4444502"/>
            <a:ext cx="2836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w Cen MT" pitchFamily="34" charset="0"/>
              </a:rPr>
              <a:t>Adresleme Algoritması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334EB73-3711-4B63-8DF0-144DB02D3F91}"/>
              </a:ext>
            </a:extLst>
          </p:cNvPr>
          <p:cNvSpPr txBox="1"/>
          <p:nvPr/>
        </p:nvSpPr>
        <p:spPr>
          <a:xfrm>
            <a:off x="1333097" y="4867099"/>
            <a:ext cx="264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chemeClr val="bg2">
                    <a:lumMod val="75000"/>
                  </a:schemeClr>
                </a:solidFill>
                <a:latin typeface="Tw Cen MT" pitchFamily="34" charset="0"/>
              </a:rPr>
              <a:t>Ürün ve depo-adres bilgileri.</a:t>
            </a:r>
          </a:p>
          <a:p>
            <a:r>
              <a:rPr lang="tr-TR" sz="1200" dirty="0">
                <a:solidFill>
                  <a:schemeClr val="bg2">
                    <a:lumMod val="75000"/>
                  </a:schemeClr>
                </a:solidFill>
                <a:latin typeface="Tw Cen MT" pitchFamily="34" charset="0"/>
              </a:rPr>
              <a:t>Normal adres, Karma Adres</a:t>
            </a:r>
          </a:p>
          <a:p>
            <a:endParaRPr lang="en-US" sz="1200" dirty="0">
              <a:solidFill>
                <a:schemeClr val="bg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4BEB8FE6-ED50-4D0B-AC03-8E074295E66A}"/>
              </a:ext>
            </a:extLst>
          </p:cNvPr>
          <p:cNvSpPr/>
          <p:nvPr/>
        </p:nvSpPr>
        <p:spPr>
          <a:xfrm>
            <a:off x="8358012" y="2773496"/>
            <a:ext cx="696684" cy="696684"/>
          </a:xfrm>
          <a:prstGeom prst="ellipse">
            <a:avLst/>
          </a:prstGeom>
          <a:solidFill>
            <a:srgbClr val="ABC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FE61BE6D-9F45-479F-ACB2-403F3B061C33}"/>
              </a:ext>
            </a:extLst>
          </p:cNvPr>
          <p:cNvSpPr txBox="1"/>
          <p:nvPr/>
        </p:nvSpPr>
        <p:spPr>
          <a:xfrm>
            <a:off x="9156297" y="2668751"/>
            <a:ext cx="2788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w Cen MT" pitchFamily="34" charset="0"/>
              </a:rPr>
              <a:t>Atama Algoritması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FD2A2B39-E46B-427D-8E9D-8772C9544FC6}"/>
              </a:ext>
            </a:extLst>
          </p:cNvPr>
          <p:cNvSpPr txBox="1"/>
          <p:nvPr/>
        </p:nvSpPr>
        <p:spPr>
          <a:xfrm>
            <a:off x="9156296" y="2982986"/>
            <a:ext cx="2641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>
                <a:solidFill>
                  <a:schemeClr val="bg2">
                    <a:lumMod val="75000"/>
                  </a:schemeClr>
                </a:solidFill>
                <a:latin typeface="Tw Cen MT" pitchFamily="34" charset="0"/>
              </a:defRPr>
            </a:lvl1pPr>
          </a:lstStyle>
          <a:p>
            <a:r>
              <a:rPr lang="tr-TR" dirty="0"/>
              <a:t>Ürün grubu depo eşleşmesi.</a:t>
            </a:r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1686267D-A7D5-4460-8289-D9349F14CC16}"/>
              </a:ext>
            </a:extLst>
          </p:cNvPr>
          <p:cNvSpPr/>
          <p:nvPr/>
        </p:nvSpPr>
        <p:spPr>
          <a:xfrm>
            <a:off x="8358012" y="4657609"/>
            <a:ext cx="696684" cy="696684"/>
          </a:xfrm>
          <a:prstGeom prst="ellipse">
            <a:avLst/>
          </a:prstGeom>
          <a:solidFill>
            <a:srgbClr val="CB4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E41BC3A-51DE-44CE-8D04-8FF2BD1E50A0}"/>
              </a:ext>
            </a:extLst>
          </p:cNvPr>
          <p:cNvSpPr txBox="1"/>
          <p:nvPr/>
        </p:nvSpPr>
        <p:spPr>
          <a:xfrm>
            <a:off x="9156297" y="4552864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>
                <a:solidFill>
                  <a:schemeClr val="bg2">
                    <a:lumMod val="50000"/>
                  </a:schemeClr>
                </a:solidFill>
                <a:latin typeface="Tw Cen MT" pitchFamily="34" charset="0"/>
              </a:defRPr>
            </a:lvl1pPr>
          </a:lstStyle>
          <a:p>
            <a:r>
              <a:rPr lang="tr-TR" dirty="0"/>
              <a:t>Atama Sonuçları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4D145DC-89B5-4073-B07A-C1EB25E18967}"/>
              </a:ext>
            </a:extLst>
          </p:cNvPr>
          <p:cNvSpPr txBox="1"/>
          <p:nvPr/>
        </p:nvSpPr>
        <p:spPr>
          <a:xfrm>
            <a:off x="9156296" y="4867099"/>
            <a:ext cx="264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>
                <a:solidFill>
                  <a:schemeClr val="bg2">
                    <a:lumMod val="75000"/>
                  </a:schemeClr>
                </a:solidFill>
                <a:latin typeface="Tw Cen MT" pitchFamily="34" charset="0"/>
              </a:defRPr>
            </a:lvl1pPr>
          </a:lstStyle>
          <a:p>
            <a:r>
              <a:rPr lang="tr-TR" dirty="0"/>
              <a:t>Algoritmaların  hayata geçirilebileceği araç.</a:t>
            </a:r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54116E06-47DE-4B81-A206-85CBAEDD7903}"/>
              </a:ext>
            </a:extLst>
          </p:cNvPr>
          <p:cNvGrpSpPr/>
          <p:nvPr/>
        </p:nvGrpSpPr>
        <p:grpSpPr>
          <a:xfrm>
            <a:off x="2456543" y="131812"/>
            <a:ext cx="7278915" cy="937676"/>
            <a:chOff x="2456543" y="131812"/>
            <a:chExt cx="7278915" cy="937676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BE8AA9BD-5B28-4BB1-803B-54BB6E1B0DE1}"/>
                </a:ext>
              </a:extLst>
            </p:cNvPr>
            <p:cNvSpPr txBox="1"/>
            <p:nvPr/>
          </p:nvSpPr>
          <p:spPr>
            <a:xfrm>
              <a:off x="2456543" y="131812"/>
              <a:ext cx="7278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ATAMA SİSTEMİ BASAMAKLARI</a:t>
              </a:r>
              <a:endPara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D884BCA-1978-49CC-8588-5399D7CABDE7}"/>
                </a:ext>
              </a:extLst>
            </p:cNvPr>
            <p:cNvGrpSpPr/>
            <p:nvPr/>
          </p:nvGrpSpPr>
          <p:grpSpPr>
            <a:xfrm>
              <a:off x="5378756" y="878988"/>
              <a:ext cx="1434489" cy="190500"/>
              <a:chOff x="4679586" y="878988"/>
              <a:chExt cx="1434489" cy="190500"/>
            </a:xfrm>
          </p:grpSpPr>
          <p:sp>
            <p:nvSpPr>
              <p:cNvPr id="93" name="Oval 92">
                <a:extLst>
                  <a:ext uri="{FF2B5EF4-FFF2-40B4-BE49-F238E27FC236}">
                    <a16:creationId xmlns="" xmlns:a16="http://schemas.microsoft.com/office/drawing/2014/main" id="{3701A590-ABA9-4BD2-BD64-376A4C227798}"/>
                  </a:ext>
                </a:extLst>
              </p:cNvPr>
              <p:cNvSpPr/>
              <p:nvPr/>
            </p:nvSpPr>
            <p:spPr>
              <a:xfrm>
                <a:off x="4679586" y="878988"/>
                <a:ext cx="190500" cy="190500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="" xmlns:a16="http://schemas.microsoft.com/office/drawing/2014/main" id="{3E53B434-A2A6-4C16-99DD-292CE4FD62C4}"/>
                  </a:ext>
                </a:extLst>
              </p:cNvPr>
              <p:cNvSpPr/>
              <p:nvPr/>
            </p:nvSpPr>
            <p:spPr>
              <a:xfrm>
                <a:off x="4990736" y="878988"/>
                <a:ext cx="190500" cy="190500"/>
              </a:xfrm>
              <a:prstGeom prst="ellipse">
                <a:avLst/>
              </a:prstGeom>
              <a:solidFill>
                <a:srgbClr val="EE9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="" xmlns:a16="http://schemas.microsoft.com/office/drawing/2014/main" id="{F3E5BC96-17A2-4BD5-BA51-10270687E851}"/>
                  </a:ext>
                </a:extLst>
              </p:cNvPr>
              <p:cNvSpPr/>
              <p:nvPr/>
            </p:nvSpPr>
            <p:spPr>
              <a:xfrm>
                <a:off x="5301522" y="878988"/>
                <a:ext cx="190500" cy="190500"/>
              </a:xfrm>
              <a:prstGeom prst="ellipse">
                <a:avLst/>
              </a:prstGeom>
              <a:solidFill>
                <a:srgbClr val="EF3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="" xmlns:a16="http://schemas.microsoft.com/office/drawing/2014/main" id="{1A06ACCC-548D-4873-BD3B-AD3CA2C095B0}"/>
                  </a:ext>
                </a:extLst>
              </p:cNvPr>
              <p:cNvSpPr/>
              <p:nvPr/>
            </p:nvSpPr>
            <p:spPr>
              <a:xfrm>
                <a:off x="5612308" y="878988"/>
                <a:ext cx="190500" cy="190500"/>
              </a:xfrm>
              <a:prstGeom prst="ellipse">
                <a:avLst/>
              </a:prstGeom>
              <a:solidFill>
                <a:srgbClr val="1C7C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="" xmlns:a16="http://schemas.microsoft.com/office/drawing/2014/main" id="{7CBDE4C1-DAF9-476F-B807-27BE954F6C82}"/>
                  </a:ext>
                </a:extLst>
              </p:cNvPr>
              <p:cNvSpPr/>
              <p:nvPr/>
            </p:nvSpPr>
            <p:spPr>
              <a:xfrm>
                <a:off x="5923575" y="878988"/>
                <a:ext cx="190500" cy="1905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8" name="Picture 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5" y="4719294"/>
            <a:ext cx="424720" cy="57331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08" y="4752920"/>
            <a:ext cx="481922" cy="48192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768" y="2843899"/>
            <a:ext cx="555172" cy="555172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3" y="2899089"/>
            <a:ext cx="488163" cy="48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7 L -0.02135 0.0300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15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00391 0.182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1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364 0.19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97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E1C18116-B962-4353-87AA-099D4914CEED}"/>
              </a:ext>
            </a:extLst>
          </p:cNvPr>
          <p:cNvGrpSpPr/>
          <p:nvPr/>
        </p:nvGrpSpPr>
        <p:grpSpPr>
          <a:xfrm>
            <a:off x="4169905" y="2214105"/>
            <a:ext cx="1987878" cy="1858133"/>
            <a:chOff x="4206976" y="1539977"/>
            <a:chExt cx="1987878" cy="1858133"/>
          </a:xfrm>
        </p:grpSpPr>
        <p:sp>
          <p:nvSpPr>
            <p:cNvPr id="63" name="Freeform: Shape 14">
              <a:extLst>
                <a:ext uri="{FF2B5EF4-FFF2-40B4-BE49-F238E27FC236}">
                  <a16:creationId xmlns="" xmlns:a16="http://schemas.microsoft.com/office/drawing/2014/main" id="{FD00FEAF-E626-480B-986B-7EA23BDEE4DF}"/>
                </a:ext>
              </a:extLst>
            </p:cNvPr>
            <p:cNvSpPr/>
            <p:nvPr/>
          </p:nvSpPr>
          <p:spPr>
            <a:xfrm>
              <a:off x="4206976" y="1539977"/>
              <a:ext cx="1858132" cy="1858133"/>
            </a:xfrm>
            <a:custGeom>
              <a:avLst/>
              <a:gdLst>
                <a:gd name="connsiteX0" fmla="*/ 1858132 w 1858132"/>
                <a:gd name="connsiteY0" fmla="*/ 0 h 1858133"/>
                <a:gd name="connsiteX1" fmla="*/ 1858132 w 1858132"/>
                <a:gd name="connsiteY1" fmla="*/ 1858133 h 1858133"/>
                <a:gd name="connsiteX2" fmla="*/ 0 w 1858132"/>
                <a:gd name="connsiteY2" fmla="*/ 1858133 h 1858133"/>
                <a:gd name="connsiteX3" fmla="*/ 8201 w 1858132"/>
                <a:gd name="connsiteY3" fmla="*/ 1695723 h 1858133"/>
                <a:gd name="connsiteX4" fmla="*/ 1695723 w 1858132"/>
                <a:gd name="connsiteY4" fmla="*/ 8201 h 1858133"/>
                <a:gd name="connsiteX5" fmla="*/ 1858132 w 1858132"/>
                <a:gd name="connsiteY5" fmla="*/ 0 h 185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32" h="1858133">
                  <a:moveTo>
                    <a:pt x="1858132" y="0"/>
                  </a:moveTo>
                  <a:lnTo>
                    <a:pt x="1858132" y="1858133"/>
                  </a:lnTo>
                  <a:lnTo>
                    <a:pt x="0" y="1858133"/>
                  </a:lnTo>
                  <a:lnTo>
                    <a:pt x="8201" y="1695723"/>
                  </a:lnTo>
                  <a:cubicBezTo>
                    <a:pt x="98563" y="805940"/>
                    <a:pt x="805940" y="98563"/>
                    <a:pt x="1695723" y="8201"/>
                  </a:cubicBezTo>
                  <a:lnTo>
                    <a:pt x="1858132" y="0"/>
                  </a:lnTo>
                  <a:close/>
                </a:path>
              </a:pathLst>
            </a:custGeom>
            <a:solidFill>
              <a:srgbClr val="20A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1D94B2C-CB8C-45BF-8861-AEA36380D936}"/>
                </a:ext>
              </a:extLst>
            </p:cNvPr>
            <p:cNvSpPr txBox="1"/>
            <p:nvPr/>
          </p:nvSpPr>
          <p:spPr>
            <a:xfrm>
              <a:off x="4305830" y="2469043"/>
              <a:ext cx="188902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1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YAKINSAKLIK</a:t>
              </a:r>
              <a:endParaRPr lang="en-US" sz="21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418C60E4-02FA-43A7-86BC-8E33E5033E40}"/>
              </a:ext>
            </a:extLst>
          </p:cNvPr>
          <p:cNvGrpSpPr/>
          <p:nvPr/>
        </p:nvGrpSpPr>
        <p:grpSpPr>
          <a:xfrm>
            <a:off x="5972433" y="2214105"/>
            <a:ext cx="1987878" cy="1858133"/>
            <a:chOff x="5935362" y="1539977"/>
            <a:chExt cx="1987878" cy="1858133"/>
          </a:xfrm>
        </p:grpSpPr>
        <p:sp>
          <p:nvSpPr>
            <p:cNvPr id="66" name="Freeform: Shape 13">
              <a:extLst>
                <a:ext uri="{FF2B5EF4-FFF2-40B4-BE49-F238E27FC236}">
                  <a16:creationId xmlns="" xmlns:a16="http://schemas.microsoft.com/office/drawing/2014/main" id="{4D5084EA-3744-471F-B70C-263650789939}"/>
                </a:ext>
              </a:extLst>
            </p:cNvPr>
            <p:cNvSpPr/>
            <p:nvPr/>
          </p:nvSpPr>
          <p:spPr>
            <a:xfrm>
              <a:off x="6065108" y="1539977"/>
              <a:ext cx="1858132" cy="1858133"/>
            </a:xfrm>
            <a:custGeom>
              <a:avLst/>
              <a:gdLst>
                <a:gd name="connsiteX0" fmla="*/ 0 w 1858132"/>
                <a:gd name="connsiteY0" fmla="*/ 0 h 1858133"/>
                <a:gd name="connsiteX1" fmla="*/ 162409 w 1858132"/>
                <a:gd name="connsiteY1" fmla="*/ 8201 h 1858133"/>
                <a:gd name="connsiteX2" fmla="*/ 1849931 w 1858132"/>
                <a:gd name="connsiteY2" fmla="*/ 1695723 h 1858133"/>
                <a:gd name="connsiteX3" fmla="*/ 1858132 w 1858132"/>
                <a:gd name="connsiteY3" fmla="*/ 1858133 h 1858133"/>
                <a:gd name="connsiteX4" fmla="*/ 0 w 1858132"/>
                <a:gd name="connsiteY4" fmla="*/ 1858133 h 1858133"/>
                <a:gd name="connsiteX5" fmla="*/ 0 w 1858132"/>
                <a:gd name="connsiteY5" fmla="*/ 0 h 185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32" h="1858133">
                  <a:moveTo>
                    <a:pt x="0" y="0"/>
                  </a:moveTo>
                  <a:lnTo>
                    <a:pt x="162409" y="8201"/>
                  </a:lnTo>
                  <a:cubicBezTo>
                    <a:pt x="1052192" y="98563"/>
                    <a:pt x="1759569" y="805940"/>
                    <a:pt x="1849931" y="1695723"/>
                  </a:cubicBezTo>
                  <a:lnTo>
                    <a:pt x="1858132" y="1858133"/>
                  </a:lnTo>
                  <a:lnTo>
                    <a:pt x="0" y="1858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5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7B523524-BC7F-464E-A8E1-48090C9BAA2E}"/>
                </a:ext>
              </a:extLst>
            </p:cNvPr>
            <p:cNvSpPr txBox="1"/>
            <p:nvPr/>
          </p:nvSpPr>
          <p:spPr>
            <a:xfrm>
              <a:off x="5935362" y="2469043"/>
              <a:ext cx="188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ATAMA</a:t>
              </a:r>
              <a:endParaRPr lang="en-US" sz="24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BF72F321-8593-43D3-A969-8F1140D3EE6F}"/>
              </a:ext>
            </a:extLst>
          </p:cNvPr>
          <p:cNvGrpSpPr/>
          <p:nvPr/>
        </p:nvGrpSpPr>
        <p:grpSpPr>
          <a:xfrm>
            <a:off x="4169905" y="4146380"/>
            <a:ext cx="1987878" cy="1858131"/>
            <a:chOff x="4206976" y="3398110"/>
            <a:chExt cx="1987878" cy="1858131"/>
          </a:xfrm>
        </p:grpSpPr>
        <p:sp>
          <p:nvSpPr>
            <p:cNvPr id="69" name="Freeform: Shape 10">
              <a:extLst>
                <a:ext uri="{FF2B5EF4-FFF2-40B4-BE49-F238E27FC236}">
                  <a16:creationId xmlns="" xmlns:a16="http://schemas.microsoft.com/office/drawing/2014/main" id="{1CF4195B-C84C-4D20-84BD-EFA34F77989A}"/>
                </a:ext>
              </a:extLst>
            </p:cNvPr>
            <p:cNvSpPr/>
            <p:nvPr/>
          </p:nvSpPr>
          <p:spPr>
            <a:xfrm>
              <a:off x="4206976" y="3398110"/>
              <a:ext cx="1858132" cy="1858131"/>
            </a:xfrm>
            <a:custGeom>
              <a:avLst/>
              <a:gdLst>
                <a:gd name="connsiteX0" fmla="*/ 0 w 1858132"/>
                <a:gd name="connsiteY0" fmla="*/ 0 h 1858131"/>
                <a:gd name="connsiteX1" fmla="*/ 1858132 w 1858132"/>
                <a:gd name="connsiteY1" fmla="*/ 0 h 1858131"/>
                <a:gd name="connsiteX2" fmla="*/ 1858132 w 1858132"/>
                <a:gd name="connsiteY2" fmla="*/ 1858131 h 1858131"/>
                <a:gd name="connsiteX3" fmla="*/ 1695723 w 1858132"/>
                <a:gd name="connsiteY3" fmla="*/ 1849930 h 1858131"/>
                <a:gd name="connsiteX4" fmla="*/ 8201 w 1858132"/>
                <a:gd name="connsiteY4" fmla="*/ 162408 h 1858131"/>
                <a:gd name="connsiteX5" fmla="*/ 0 w 1858132"/>
                <a:gd name="connsiteY5" fmla="*/ 0 h 185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32" h="1858131">
                  <a:moveTo>
                    <a:pt x="0" y="0"/>
                  </a:moveTo>
                  <a:lnTo>
                    <a:pt x="1858132" y="0"/>
                  </a:lnTo>
                  <a:lnTo>
                    <a:pt x="1858132" y="1858131"/>
                  </a:lnTo>
                  <a:lnTo>
                    <a:pt x="1695723" y="1849930"/>
                  </a:lnTo>
                  <a:cubicBezTo>
                    <a:pt x="805940" y="1759568"/>
                    <a:pt x="98563" y="1052191"/>
                    <a:pt x="8201" y="1624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18434B3A-3970-45CC-A2B2-BB26A8893588}"/>
                </a:ext>
              </a:extLst>
            </p:cNvPr>
            <p:cNvSpPr txBox="1"/>
            <p:nvPr/>
          </p:nvSpPr>
          <p:spPr>
            <a:xfrm>
              <a:off x="4305830" y="3865510"/>
              <a:ext cx="188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ADRESLEME</a:t>
              </a:r>
              <a:endParaRPr lang="en-US" sz="24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F708346B-615A-4D47-B4D1-2E72634CE334}"/>
              </a:ext>
            </a:extLst>
          </p:cNvPr>
          <p:cNvGrpSpPr/>
          <p:nvPr/>
        </p:nvGrpSpPr>
        <p:grpSpPr>
          <a:xfrm>
            <a:off x="5972433" y="4146380"/>
            <a:ext cx="1987878" cy="1858131"/>
            <a:chOff x="5935362" y="3398110"/>
            <a:chExt cx="1987878" cy="1858131"/>
          </a:xfrm>
        </p:grpSpPr>
        <p:sp>
          <p:nvSpPr>
            <p:cNvPr id="72" name="Freeform: Shape 9">
              <a:extLst>
                <a:ext uri="{FF2B5EF4-FFF2-40B4-BE49-F238E27FC236}">
                  <a16:creationId xmlns="" xmlns:a16="http://schemas.microsoft.com/office/drawing/2014/main" id="{C642EFA1-FECA-4C06-BAA1-C46C71D1C087}"/>
                </a:ext>
              </a:extLst>
            </p:cNvPr>
            <p:cNvSpPr/>
            <p:nvPr/>
          </p:nvSpPr>
          <p:spPr>
            <a:xfrm>
              <a:off x="6065108" y="3398110"/>
              <a:ext cx="1858132" cy="1858131"/>
            </a:xfrm>
            <a:custGeom>
              <a:avLst/>
              <a:gdLst>
                <a:gd name="connsiteX0" fmla="*/ 0 w 1858132"/>
                <a:gd name="connsiteY0" fmla="*/ 0 h 1858131"/>
                <a:gd name="connsiteX1" fmla="*/ 1858132 w 1858132"/>
                <a:gd name="connsiteY1" fmla="*/ 0 h 1858131"/>
                <a:gd name="connsiteX2" fmla="*/ 1849931 w 1858132"/>
                <a:gd name="connsiteY2" fmla="*/ 162408 h 1858131"/>
                <a:gd name="connsiteX3" fmla="*/ 162409 w 1858132"/>
                <a:gd name="connsiteY3" fmla="*/ 1849930 h 1858131"/>
                <a:gd name="connsiteX4" fmla="*/ 0 w 1858132"/>
                <a:gd name="connsiteY4" fmla="*/ 1858131 h 1858131"/>
                <a:gd name="connsiteX5" fmla="*/ 0 w 1858132"/>
                <a:gd name="connsiteY5" fmla="*/ 0 h 185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32" h="1858131">
                  <a:moveTo>
                    <a:pt x="0" y="0"/>
                  </a:moveTo>
                  <a:lnTo>
                    <a:pt x="1858132" y="0"/>
                  </a:lnTo>
                  <a:lnTo>
                    <a:pt x="1849931" y="162408"/>
                  </a:lnTo>
                  <a:cubicBezTo>
                    <a:pt x="1759569" y="1052191"/>
                    <a:pt x="1052192" y="1759568"/>
                    <a:pt x="162409" y="1849930"/>
                  </a:cubicBezTo>
                  <a:lnTo>
                    <a:pt x="0" y="1858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4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E402E0EC-79F7-49F4-821D-F9EB43B6B12E}"/>
                </a:ext>
              </a:extLst>
            </p:cNvPr>
            <p:cNvSpPr txBox="1"/>
            <p:nvPr/>
          </p:nvSpPr>
          <p:spPr>
            <a:xfrm>
              <a:off x="5935362" y="3865510"/>
              <a:ext cx="188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MERCURY</a:t>
              </a:r>
              <a:endParaRPr lang="en-US" sz="24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E4C296C8-5CBE-45A5-9E43-CBF23ACE811E}"/>
              </a:ext>
            </a:extLst>
          </p:cNvPr>
          <p:cNvSpPr/>
          <p:nvPr/>
        </p:nvSpPr>
        <p:spPr>
          <a:xfrm>
            <a:off x="534813" y="2773496"/>
            <a:ext cx="696684" cy="696684"/>
          </a:xfrm>
          <a:prstGeom prst="ellipse">
            <a:avLst/>
          </a:prstGeom>
          <a:solidFill>
            <a:srgbClr val="20A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F4B540E0-4F9D-467E-8DE2-47DB51C566CB}"/>
              </a:ext>
            </a:extLst>
          </p:cNvPr>
          <p:cNvSpPr txBox="1"/>
          <p:nvPr/>
        </p:nvSpPr>
        <p:spPr>
          <a:xfrm>
            <a:off x="1333098" y="2668751"/>
            <a:ext cx="264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w Cen MT" pitchFamily="34" charset="0"/>
              </a:rPr>
              <a:t>Yakınsaklık Algoritması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3643B493-7CC8-4B60-A972-01A46A6204CD}"/>
              </a:ext>
            </a:extLst>
          </p:cNvPr>
          <p:cNvSpPr txBox="1"/>
          <p:nvPr/>
        </p:nvSpPr>
        <p:spPr>
          <a:xfrm>
            <a:off x="1333097" y="2982986"/>
            <a:ext cx="264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chemeClr val="bg2">
                    <a:lumMod val="75000"/>
                  </a:schemeClr>
                </a:solidFill>
                <a:latin typeface="Tw Cen MT" pitchFamily="34" charset="0"/>
              </a:rPr>
              <a:t>Ürünlerin depolardan talep noktalarıarına beraber çıkış oranları.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1475DB48-3E7D-4EE5-850F-8727F44E4416}"/>
              </a:ext>
            </a:extLst>
          </p:cNvPr>
          <p:cNvSpPr/>
          <p:nvPr/>
        </p:nvSpPr>
        <p:spPr>
          <a:xfrm>
            <a:off x="534813" y="4657609"/>
            <a:ext cx="696684" cy="696684"/>
          </a:xfrm>
          <a:prstGeom prst="ellipse">
            <a:avLst/>
          </a:prstGeom>
          <a:solidFill>
            <a:srgbClr val="F7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94FC6DC1-766D-455B-8E9F-C470772325E9}"/>
              </a:ext>
            </a:extLst>
          </p:cNvPr>
          <p:cNvSpPr txBox="1"/>
          <p:nvPr/>
        </p:nvSpPr>
        <p:spPr>
          <a:xfrm>
            <a:off x="1333097" y="4552864"/>
            <a:ext cx="2836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w Cen MT" pitchFamily="34" charset="0"/>
              </a:rPr>
              <a:t>Adresleme Algoritması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9334EB73-3711-4B63-8DF0-144DB02D3F91}"/>
              </a:ext>
            </a:extLst>
          </p:cNvPr>
          <p:cNvSpPr txBox="1"/>
          <p:nvPr/>
        </p:nvSpPr>
        <p:spPr>
          <a:xfrm>
            <a:off x="1333097" y="4867099"/>
            <a:ext cx="264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chemeClr val="bg2">
                    <a:lumMod val="75000"/>
                  </a:schemeClr>
                </a:solidFill>
                <a:latin typeface="Tw Cen MT" pitchFamily="34" charset="0"/>
              </a:rPr>
              <a:t>Ürün ve depo-adres bilgileri.</a:t>
            </a:r>
          </a:p>
          <a:p>
            <a:r>
              <a:rPr lang="tr-TR" sz="1200" dirty="0">
                <a:solidFill>
                  <a:schemeClr val="bg2">
                    <a:lumMod val="75000"/>
                  </a:schemeClr>
                </a:solidFill>
                <a:latin typeface="Tw Cen MT" pitchFamily="34" charset="0"/>
              </a:rPr>
              <a:t>Normal adres, Karma Adres</a:t>
            </a:r>
          </a:p>
          <a:p>
            <a:endParaRPr lang="en-US" sz="1200" dirty="0">
              <a:solidFill>
                <a:schemeClr val="bg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4BEB8FE6-ED50-4D0B-AC03-8E074295E66A}"/>
              </a:ext>
            </a:extLst>
          </p:cNvPr>
          <p:cNvSpPr/>
          <p:nvPr/>
        </p:nvSpPr>
        <p:spPr>
          <a:xfrm>
            <a:off x="8358012" y="2773496"/>
            <a:ext cx="696684" cy="696684"/>
          </a:xfrm>
          <a:prstGeom prst="ellipse">
            <a:avLst/>
          </a:prstGeom>
          <a:solidFill>
            <a:srgbClr val="ABC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FE61BE6D-9F45-479F-ACB2-403F3B061C33}"/>
              </a:ext>
            </a:extLst>
          </p:cNvPr>
          <p:cNvSpPr txBox="1"/>
          <p:nvPr/>
        </p:nvSpPr>
        <p:spPr>
          <a:xfrm>
            <a:off x="9156296" y="2668751"/>
            <a:ext cx="2788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w Cen MT" pitchFamily="34" charset="0"/>
              </a:rPr>
              <a:t>Atama Algoritması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FD2A2B39-E46B-427D-8E9D-8772C9544FC6}"/>
              </a:ext>
            </a:extLst>
          </p:cNvPr>
          <p:cNvSpPr txBox="1"/>
          <p:nvPr/>
        </p:nvSpPr>
        <p:spPr>
          <a:xfrm>
            <a:off x="9156296" y="2982986"/>
            <a:ext cx="2641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>
                <a:solidFill>
                  <a:schemeClr val="bg2">
                    <a:lumMod val="75000"/>
                  </a:schemeClr>
                </a:solidFill>
                <a:latin typeface="Tw Cen MT" pitchFamily="34" charset="0"/>
              </a:defRPr>
            </a:lvl1pPr>
          </a:lstStyle>
          <a:p>
            <a:r>
              <a:rPr lang="tr-TR" dirty="0"/>
              <a:t>Ürün grubu depo eşleşmesi.</a:t>
            </a:r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1686267D-A7D5-4460-8289-D9349F14CC16}"/>
              </a:ext>
            </a:extLst>
          </p:cNvPr>
          <p:cNvSpPr/>
          <p:nvPr/>
        </p:nvSpPr>
        <p:spPr>
          <a:xfrm>
            <a:off x="8358012" y="4657609"/>
            <a:ext cx="696684" cy="696684"/>
          </a:xfrm>
          <a:prstGeom prst="ellipse">
            <a:avLst/>
          </a:prstGeom>
          <a:solidFill>
            <a:srgbClr val="CB4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DE41BC3A-51DE-44CE-8D04-8FF2BD1E50A0}"/>
              </a:ext>
            </a:extLst>
          </p:cNvPr>
          <p:cNvSpPr txBox="1"/>
          <p:nvPr/>
        </p:nvSpPr>
        <p:spPr>
          <a:xfrm>
            <a:off x="9156296" y="4552864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>
                <a:solidFill>
                  <a:schemeClr val="bg2">
                    <a:lumMod val="50000"/>
                  </a:schemeClr>
                </a:solidFill>
                <a:latin typeface="Tw Cen MT" pitchFamily="34" charset="0"/>
              </a:defRPr>
            </a:lvl1pPr>
          </a:lstStyle>
          <a:p>
            <a:r>
              <a:rPr lang="tr-TR" dirty="0"/>
              <a:t>Atama Sonuçları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24D145DC-89B5-4073-B07A-C1EB25E18967}"/>
              </a:ext>
            </a:extLst>
          </p:cNvPr>
          <p:cNvSpPr txBox="1"/>
          <p:nvPr/>
        </p:nvSpPr>
        <p:spPr>
          <a:xfrm>
            <a:off x="9156296" y="4867099"/>
            <a:ext cx="264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>
                <a:solidFill>
                  <a:schemeClr val="bg2">
                    <a:lumMod val="75000"/>
                  </a:schemeClr>
                </a:solidFill>
                <a:latin typeface="Tw Cen MT" pitchFamily="34" charset="0"/>
              </a:defRPr>
            </a:lvl1pPr>
          </a:lstStyle>
          <a:p>
            <a:r>
              <a:rPr lang="tr-TR" dirty="0"/>
              <a:t>Algoritmaların  hayata geçirilebileceği araç.</a:t>
            </a:r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54116E06-47DE-4B81-A206-85CBAEDD7903}"/>
              </a:ext>
            </a:extLst>
          </p:cNvPr>
          <p:cNvGrpSpPr/>
          <p:nvPr/>
        </p:nvGrpSpPr>
        <p:grpSpPr>
          <a:xfrm>
            <a:off x="2456543" y="131812"/>
            <a:ext cx="7278915" cy="937676"/>
            <a:chOff x="2456543" y="131812"/>
            <a:chExt cx="7278915" cy="937676"/>
          </a:xfrm>
        </p:grpSpPr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BE8AA9BD-5B28-4BB1-803B-54BB6E1B0DE1}"/>
                </a:ext>
              </a:extLst>
            </p:cNvPr>
            <p:cNvSpPr txBox="1"/>
            <p:nvPr/>
          </p:nvSpPr>
          <p:spPr>
            <a:xfrm>
              <a:off x="2456543" y="131812"/>
              <a:ext cx="7278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ATAMA SİSTEMİ BASAMAKLARI</a:t>
              </a:r>
              <a:endPara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D884BCA-1978-49CC-8588-5399D7CABDE7}"/>
                </a:ext>
              </a:extLst>
            </p:cNvPr>
            <p:cNvGrpSpPr/>
            <p:nvPr/>
          </p:nvGrpSpPr>
          <p:grpSpPr>
            <a:xfrm>
              <a:off x="5378756" y="878988"/>
              <a:ext cx="1434489" cy="190500"/>
              <a:chOff x="4679586" y="878988"/>
              <a:chExt cx="1434489" cy="190500"/>
            </a:xfrm>
          </p:grpSpPr>
          <p:sp>
            <p:nvSpPr>
              <p:cNvPr id="93" name="Oval 92">
                <a:extLst>
                  <a:ext uri="{FF2B5EF4-FFF2-40B4-BE49-F238E27FC236}">
                    <a16:creationId xmlns="" xmlns:a16="http://schemas.microsoft.com/office/drawing/2014/main" id="{3701A590-ABA9-4BD2-BD64-376A4C227798}"/>
                  </a:ext>
                </a:extLst>
              </p:cNvPr>
              <p:cNvSpPr/>
              <p:nvPr/>
            </p:nvSpPr>
            <p:spPr>
              <a:xfrm>
                <a:off x="4679586" y="878988"/>
                <a:ext cx="190500" cy="190500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="" xmlns:a16="http://schemas.microsoft.com/office/drawing/2014/main" id="{3E53B434-A2A6-4C16-99DD-292CE4FD62C4}"/>
                  </a:ext>
                </a:extLst>
              </p:cNvPr>
              <p:cNvSpPr/>
              <p:nvPr/>
            </p:nvSpPr>
            <p:spPr>
              <a:xfrm>
                <a:off x="4990736" y="878988"/>
                <a:ext cx="190500" cy="190500"/>
              </a:xfrm>
              <a:prstGeom prst="ellipse">
                <a:avLst/>
              </a:prstGeom>
              <a:solidFill>
                <a:srgbClr val="EE9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="" xmlns:a16="http://schemas.microsoft.com/office/drawing/2014/main" id="{F3E5BC96-17A2-4BD5-BA51-10270687E851}"/>
                  </a:ext>
                </a:extLst>
              </p:cNvPr>
              <p:cNvSpPr/>
              <p:nvPr/>
            </p:nvSpPr>
            <p:spPr>
              <a:xfrm>
                <a:off x="5301522" y="878988"/>
                <a:ext cx="190500" cy="190500"/>
              </a:xfrm>
              <a:prstGeom prst="ellipse">
                <a:avLst/>
              </a:prstGeom>
              <a:solidFill>
                <a:srgbClr val="EF3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="" xmlns:a16="http://schemas.microsoft.com/office/drawing/2014/main" id="{1A06ACCC-548D-4873-BD3B-AD3CA2C095B0}"/>
                  </a:ext>
                </a:extLst>
              </p:cNvPr>
              <p:cNvSpPr/>
              <p:nvPr/>
            </p:nvSpPr>
            <p:spPr>
              <a:xfrm>
                <a:off x="5612308" y="878988"/>
                <a:ext cx="190500" cy="190500"/>
              </a:xfrm>
              <a:prstGeom prst="ellipse">
                <a:avLst/>
              </a:prstGeom>
              <a:solidFill>
                <a:srgbClr val="1C7C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="" xmlns:a16="http://schemas.microsoft.com/office/drawing/2014/main" id="{7CBDE4C1-DAF9-476F-B807-27BE954F6C82}"/>
                  </a:ext>
                </a:extLst>
              </p:cNvPr>
              <p:cNvSpPr/>
              <p:nvPr/>
            </p:nvSpPr>
            <p:spPr>
              <a:xfrm>
                <a:off x="5923575" y="878988"/>
                <a:ext cx="190500" cy="1905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9" name="Picture 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5" y="4719294"/>
            <a:ext cx="424720" cy="57331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08" y="4752920"/>
            <a:ext cx="481922" cy="48192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768" y="2843899"/>
            <a:ext cx="555172" cy="555172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3" y="2899089"/>
            <a:ext cx="488163" cy="48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0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4509E-6 L 0.01666 -0.028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14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0169 -0.21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0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00052 -0.19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96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3" grpId="1"/>
      <p:bldP spid="84" grpId="0"/>
      <p:bldP spid="8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1C18116-B962-4353-87AA-099D4914CEED}"/>
              </a:ext>
            </a:extLst>
          </p:cNvPr>
          <p:cNvGrpSpPr/>
          <p:nvPr/>
        </p:nvGrpSpPr>
        <p:grpSpPr>
          <a:xfrm>
            <a:off x="4169905" y="2214105"/>
            <a:ext cx="1987878" cy="1858133"/>
            <a:chOff x="4206976" y="1539977"/>
            <a:chExt cx="1987878" cy="1858133"/>
          </a:xfrm>
        </p:grpSpPr>
        <p:sp>
          <p:nvSpPr>
            <p:cNvPr id="33" name="Freeform: Shape 14">
              <a:extLst>
                <a:ext uri="{FF2B5EF4-FFF2-40B4-BE49-F238E27FC236}">
                  <a16:creationId xmlns="" xmlns:a16="http://schemas.microsoft.com/office/drawing/2014/main" id="{FD00FEAF-E626-480B-986B-7EA23BDEE4DF}"/>
                </a:ext>
              </a:extLst>
            </p:cNvPr>
            <p:cNvSpPr/>
            <p:nvPr/>
          </p:nvSpPr>
          <p:spPr>
            <a:xfrm>
              <a:off x="4206976" y="1539977"/>
              <a:ext cx="1858132" cy="1858133"/>
            </a:xfrm>
            <a:custGeom>
              <a:avLst/>
              <a:gdLst>
                <a:gd name="connsiteX0" fmla="*/ 1858132 w 1858132"/>
                <a:gd name="connsiteY0" fmla="*/ 0 h 1858133"/>
                <a:gd name="connsiteX1" fmla="*/ 1858132 w 1858132"/>
                <a:gd name="connsiteY1" fmla="*/ 1858133 h 1858133"/>
                <a:gd name="connsiteX2" fmla="*/ 0 w 1858132"/>
                <a:gd name="connsiteY2" fmla="*/ 1858133 h 1858133"/>
                <a:gd name="connsiteX3" fmla="*/ 8201 w 1858132"/>
                <a:gd name="connsiteY3" fmla="*/ 1695723 h 1858133"/>
                <a:gd name="connsiteX4" fmla="*/ 1695723 w 1858132"/>
                <a:gd name="connsiteY4" fmla="*/ 8201 h 1858133"/>
                <a:gd name="connsiteX5" fmla="*/ 1858132 w 1858132"/>
                <a:gd name="connsiteY5" fmla="*/ 0 h 185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32" h="1858133">
                  <a:moveTo>
                    <a:pt x="1858132" y="0"/>
                  </a:moveTo>
                  <a:lnTo>
                    <a:pt x="1858132" y="1858133"/>
                  </a:lnTo>
                  <a:lnTo>
                    <a:pt x="0" y="1858133"/>
                  </a:lnTo>
                  <a:lnTo>
                    <a:pt x="8201" y="1695723"/>
                  </a:lnTo>
                  <a:cubicBezTo>
                    <a:pt x="98563" y="805940"/>
                    <a:pt x="805940" y="98563"/>
                    <a:pt x="1695723" y="8201"/>
                  </a:cubicBezTo>
                  <a:lnTo>
                    <a:pt x="1858132" y="0"/>
                  </a:lnTo>
                  <a:close/>
                </a:path>
              </a:pathLst>
            </a:custGeom>
            <a:solidFill>
              <a:srgbClr val="20A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91D94B2C-CB8C-45BF-8861-AEA36380D936}"/>
                </a:ext>
              </a:extLst>
            </p:cNvPr>
            <p:cNvSpPr txBox="1"/>
            <p:nvPr/>
          </p:nvSpPr>
          <p:spPr>
            <a:xfrm>
              <a:off x="4305830" y="2469043"/>
              <a:ext cx="188902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1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YAKINSAKLIK</a:t>
              </a:r>
              <a:endParaRPr lang="en-US" sz="21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418C60E4-02FA-43A7-86BC-8E33E5033E40}"/>
              </a:ext>
            </a:extLst>
          </p:cNvPr>
          <p:cNvGrpSpPr/>
          <p:nvPr/>
        </p:nvGrpSpPr>
        <p:grpSpPr>
          <a:xfrm>
            <a:off x="5972433" y="2214105"/>
            <a:ext cx="1987878" cy="1858133"/>
            <a:chOff x="5935362" y="1539977"/>
            <a:chExt cx="1987878" cy="1858133"/>
          </a:xfrm>
        </p:grpSpPr>
        <p:sp>
          <p:nvSpPr>
            <p:cNvPr id="36" name="Freeform: Shape 13">
              <a:extLst>
                <a:ext uri="{FF2B5EF4-FFF2-40B4-BE49-F238E27FC236}">
                  <a16:creationId xmlns="" xmlns:a16="http://schemas.microsoft.com/office/drawing/2014/main" id="{4D5084EA-3744-471F-B70C-263650789939}"/>
                </a:ext>
              </a:extLst>
            </p:cNvPr>
            <p:cNvSpPr/>
            <p:nvPr/>
          </p:nvSpPr>
          <p:spPr>
            <a:xfrm>
              <a:off x="6065108" y="1539977"/>
              <a:ext cx="1858132" cy="1858133"/>
            </a:xfrm>
            <a:custGeom>
              <a:avLst/>
              <a:gdLst>
                <a:gd name="connsiteX0" fmla="*/ 0 w 1858132"/>
                <a:gd name="connsiteY0" fmla="*/ 0 h 1858133"/>
                <a:gd name="connsiteX1" fmla="*/ 162409 w 1858132"/>
                <a:gd name="connsiteY1" fmla="*/ 8201 h 1858133"/>
                <a:gd name="connsiteX2" fmla="*/ 1849931 w 1858132"/>
                <a:gd name="connsiteY2" fmla="*/ 1695723 h 1858133"/>
                <a:gd name="connsiteX3" fmla="*/ 1858132 w 1858132"/>
                <a:gd name="connsiteY3" fmla="*/ 1858133 h 1858133"/>
                <a:gd name="connsiteX4" fmla="*/ 0 w 1858132"/>
                <a:gd name="connsiteY4" fmla="*/ 1858133 h 1858133"/>
                <a:gd name="connsiteX5" fmla="*/ 0 w 1858132"/>
                <a:gd name="connsiteY5" fmla="*/ 0 h 185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32" h="1858133">
                  <a:moveTo>
                    <a:pt x="0" y="0"/>
                  </a:moveTo>
                  <a:lnTo>
                    <a:pt x="162409" y="8201"/>
                  </a:lnTo>
                  <a:cubicBezTo>
                    <a:pt x="1052192" y="98563"/>
                    <a:pt x="1759569" y="805940"/>
                    <a:pt x="1849931" y="1695723"/>
                  </a:cubicBezTo>
                  <a:lnTo>
                    <a:pt x="1858132" y="1858133"/>
                  </a:lnTo>
                  <a:lnTo>
                    <a:pt x="0" y="1858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5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7B523524-BC7F-464E-A8E1-48090C9BAA2E}"/>
                </a:ext>
              </a:extLst>
            </p:cNvPr>
            <p:cNvSpPr txBox="1"/>
            <p:nvPr/>
          </p:nvSpPr>
          <p:spPr>
            <a:xfrm>
              <a:off x="5935362" y="2469043"/>
              <a:ext cx="188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ATAMA</a:t>
              </a:r>
              <a:endParaRPr lang="en-US" sz="24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BF72F321-8593-43D3-A969-8F1140D3EE6F}"/>
              </a:ext>
            </a:extLst>
          </p:cNvPr>
          <p:cNvGrpSpPr/>
          <p:nvPr/>
        </p:nvGrpSpPr>
        <p:grpSpPr>
          <a:xfrm>
            <a:off x="4169905" y="4146380"/>
            <a:ext cx="1987878" cy="1858131"/>
            <a:chOff x="4206976" y="3398110"/>
            <a:chExt cx="1987878" cy="1858131"/>
          </a:xfrm>
        </p:grpSpPr>
        <p:sp>
          <p:nvSpPr>
            <p:cNvPr id="39" name="Freeform: Shape 10">
              <a:extLst>
                <a:ext uri="{FF2B5EF4-FFF2-40B4-BE49-F238E27FC236}">
                  <a16:creationId xmlns="" xmlns:a16="http://schemas.microsoft.com/office/drawing/2014/main" id="{1CF4195B-C84C-4D20-84BD-EFA34F77989A}"/>
                </a:ext>
              </a:extLst>
            </p:cNvPr>
            <p:cNvSpPr/>
            <p:nvPr/>
          </p:nvSpPr>
          <p:spPr>
            <a:xfrm>
              <a:off x="4206976" y="3398110"/>
              <a:ext cx="1858132" cy="1858131"/>
            </a:xfrm>
            <a:custGeom>
              <a:avLst/>
              <a:gdLst>
                <a:gd name="connsiteX0" fmla="*/ 0 w 1858132"/>
                <a:gd name="connsiteY0" fmla="*/ 0 h 1858131"/>
                <a:gd name="connsiteX1" fmla="*/ 1858132 w 1858132"/>
                <a:gd name="connsiteY1" fmla="*/ 0 h 1858131"/>
                <a:gd name="connsiteX2" fmla="*/ 1858132 w 1858132"/>
                <a:gd name="connsiteY2" fmla="*/ 1858131 h 1858131"/>
                <a:gd name="connsiteX3" fmla="*/ 1695723 w 1858132"/>
                <a:gd name="connsiteY3" fmla="*/ 1849930 h 1858131"/>
                <a:gd name="connsiteX4" fmla="*/ 8201 w 1858132"/>
                <a:gd name="connsiteY4" fmla="*/ 162408 h 1858131"/>
                <a:gd name="connsiteX5" fmla="*/ 0 w 1858132"/>
                <a:gd name="connsiteY5" fmla="*/ 0 h 185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32" h="1858131">
                  <a:moveTo>
                    <a:pt x="0" y="0"/>
                  </a:moveTo>
                  <a:lnTo>
                    <a:pt x="1858132" y="0"/>
                  </a:lnTo>
                  <a:lnTo>
                    <a:pt x="1858132" y="1858131"/>
                  </a:lnTo>
                  <a:lnTo>
                    <a:pt x="1695723" y="1849930"/>
                  </a:lnTo>
                  <a:cubicBezTo>
                    <a:pt x="805940" y="1759568"/>
                    <a:pt x="98563" y="1052191"/>
                    <a:pt x="8201" y="1624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18434B3A-3970-45CC-A2B2-BB26A8893588}"/>
                </a:ext>
              </a:extLst>
            </p:cNvPr>
            <p:cNvSpPr txBox="1"/>
            <p:nvPr/>
          </p:nvSpPr>
          <p:spPr>
            <a:xfrm>
              <a:off x="4305830" y="3865510"/>
              <a:ext cx="188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ADRESLEME</a:t>
              </a:r>
              <a:endParaRPr lang="en-US" sz="24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F708346B-615A-4D47-B4D1-2E72634CE334}"/>
              </a:ext>
            </a:extLst>
          </p:cNvPr>
          <p:cNvGrpSpPr/>
          <p:nvPr/>
        </p:nvGrpSpPr>
        <p:grpSpPr>
          <a:xfrm>
            <a:off x="5972433" y="4146380"/>
            <a:ext cx="1987878" cy="1858131"/>
            <a:chOff x="5935362" y="3398110"/>
            <a:chExt cx="1987878" cy="1858131"/>
          </a:xfrm>
        </p:grpSpPr>
        <p:sp>
          <p:nvSpPr>
            <p:cNvPr id="42" name="Freeform: Shape 9">
              <a:extLst>
                <a:ext uri="{FF2B5EF4-FFF2-40B4-BE49-F238E27FC236}">
                  <a16:creationId xmlns="" xmlns:a16="http://schemas.microsoft.com/office/drawing/2014/main" id="{C642EFA1-FECA-4C06-BAA1-C46C71D1C087}"/>
                </a:ext>
              </a:extLst>
            </p:cNvPr>
            <p:cNvSpPr/>
            <p:nvPr/>
          </p:nvSpPr>
          <p:spPr>
            <a:xfrm>
              <a:off x="6065108" y="3398110"/>
              <a:ext cx="1858132" cy="1858131"/>
            </a:xfrm>
            <a:custGeom>
              <a:avLst/>
              <a:gdLst>
                <a:gd name="connsiteX0" fmla="*/ 0 w 1858132"/>
                <a:gd name="connsiteY0" fmla="*/ 0 h 1858131"/>
                <a:gd name="connsiteX1" fmla="*/ 1858132 w 1858132"/>
                <a:gd name="connsiteY1" fmla="*/ 0 h 1858131"/>
                <a:gd name="connsiteX2" fmla="*/ 1849931 w 1858132"/>
                <a:gd name="connsiteY2" fmla="*/ 162408 h 1858131"/>
                <a:gd name="connsiteX3" fmla="*/ 162409 w 1858132"/>
                <a:gd name="connsiteY3" fmla="*/ 1849930 h 1858131"/>
                <a:gd name="connsiteX4" fmla="*/ 0 w 1858132"/>
                <a:gd name="connsiteY4" fmla="*/ 1858131 h 1858131"/>
                <a:gd name="connsiteX5" fmla="*/ 0 w 1858132"/>
                <a:gd name="connsiteY5" fmla="*/ 0 h 185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32" h="1858131">
                  <a:moveTo>
                    <a:pt x="0" y="0"/>
                  </a:moveTo>
                  <a:lnTo>
                    <a:pt x="1858132" y="0"/>
                  </a:lnTo>
                  <a:lnTo>
                    <a:pt x="1849931" y="162408"/>
                  </a:lnTo>
                  <a:cubicBezTo>
                    <a:pt x="1759569" y="1052191"/>
                    <a:pt x="1052192" y="1759568"/>
                    <a:pt x="162409" y="1849930"/>
                  </a:cubicBezTo>
                  <a:lnTo>
                    <a:pt x="0" y="1858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4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E402E0EC-79F7-49F4-821D-F9EB43B6B12E}"/>
                </a:ext>
              </a:extLst>
            </p:cNvPr>
            <p:cNvSpPr txBox="1"/>
            <p:nvPr/>
          </p:nvSpPr>
          <p:spPr>
            <a:xfrm>
              <a:off x="5935362" y="3865510"/>
              <a:ext cx="188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MERCURY</a:t>
              </a:r>
              <a:endParaRPr lang="en-US" sz="24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E4C296C8-5CBE-45A5-9E43-CBF23ACE811E}"/>
              </a:ext>
            </a:extLst>
          </p:cNvPr>
          <p:cNvSpPr/>
          <p:nvPr/>
        </p:nvSpPr>
        <p:spPr>
          <a:xfrm>
            <a:off x="534813" y="2773496"/>
            <a:ext cx="696684" cy="696684"/>
          </a:xfrm>
          <a:prstGeom prst="ellipse">
            <a:avLst/>
          </a:prstGeom>
          <a:solidFill>
            <a:srgbClr val="20A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4B540E0-4F9D-467E-8DE2-47DB51C566CB}"/>
              </a:ext>
            </a:extLst>
          </p:cNvPr>
          <p:cNvSpPr txBox="1"/>
          <p:nvPr/>
        </p:nvSpPr>
        <p:spPr>
          <a:xfrm>
            <a:off x="1333098" y="2668751"/>
            <a:ext cx="264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w Cen MT" pitchFamily="34" charset="0"/>
              </a:rPr>
              <a:t>Yakınsaklık Algoritması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643B493-7CC8-4B60-A972-01A46A6204CD}"/>
              </a:ext>
            </a:extLst>
          </p:cNvPr>
          <p:cNvSpPr txBox="1"/>
          <p:nvPr/>
        </p:nvSpPr>
        <p:spPr>
          <a:xfrm>
            <a:off x="1333097" y="2982986"/>
            <a:ext cx="264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chemeClr val="bg2">
                    <a:lumMod val="75000"/>
                  </a:schemeClr>
                </a:solidFill>
                <a:latin typeface="Tw Cen MT" pitchFamily="34" charset="0"/>
              </a:rPr>
              <a:t>Ürünlerin depolardan talep noktalarıarına beraber çıkış oranları.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1475DB48-3E7D-4EE5-850F-8727F44E4416}"/>
              </a:ext>
            </a:extLst>
          </p:cNvPr>
          <p:cNvSpPr/>
          <p:nvPr/>
        </p:nvSpPr>
        <p:spPr>
          <a:xfrm>
            <a:off x="534813" y="4657609"/>
            <a:ext cx="696684" cy="696684"/>
          </a:xfrm>
          <a:prstGeom prst="ellipse">
            <a:avLst/>
          </a:prstGeom>
          <a:solidFill>
            <a:srgbClr val="F7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4FC6DC1-766D-455B-8E9F-C470772325E9}"/>
              </a:ext>
            </a:extLst>
          </p:cNvPr>
          <p:cNvSpPr txBox="1"/>
          <p:nvPr/>
        </p:nvSpPr>
        <p:spPr>
          <a:xfrm>
            <a:off x="1333097" y="4552864"/>
            <a:ext cx="2836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w Cen MT" pitchFamily="34" charset="0"/>
              </a:rPr>
              <a:t>Adresleme Algoritması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334EB73-3711-4B63-8DF0-144DB02D3F91}"/>
              </a:ext>
            </a:extLst>
          </p:cNvPr>
          <p:cNvSpPr txBox="1"/>
          <p:nvPr/>
        </p:nvSpPr>
        <p:spPr>
          <a:xfrm>
            <a:off x="1333097" y="4867099"/>
            <a:ext cx="264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chemeClr val="bg2">
                    <a:lumMod val="75000"/>
                  </a:schemeClr>
                </a:solidFill>
                <a:latin typeface="Tw Cen MT" pitchFamily="34" charset="0"/>
              </a:rPr>
              <a:t>Ürün ve depo-adres bilgileri.</a:t>
            </a:r>
          </a:p>
          <a:p>
            <a:r>
              <a:rPr lang="tr-TR" sz="1200" dirty="0">
                <a:solidFill>
                  <a:schemeClr val="bg2">
                    <a:lumMod val="75000"/>
                  </a:schemeClr>
                </a:solidFill>
                <a:latin typeface="Tw Cen MT" pitchFamily="34" charset="0"/>
              </a:rPr>
              <a:t>Normal adres, Karma Adres</a:t>
            </a:r>
          </a:p>
          <a:p>
            <a:endParaRPr lang="en-US" sz="1200" dirty="0">
              <a:solidFill>
                <a:schemeClr val="bg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4BEB8FE6-ED50-4D0B-AC03-8E074295E66A}"/>
              </a:ext>
            </a:extLst>
          </p:cNvPr>
          <p:cNvSpPr/>
          <p:nvPr/>
        </p:nvSpPr>
        <p:spPr>
          <a:xfrm>
            <a:off x="8358012" y="2773496"/>
            <a:ext cx="696684" cy="696684"/>
          </a:xfrm>
          <a:prstGeom prst="ellipse">
            <a:avLst/>
          </a:prstGeom>
          <a:solidFill>
            <a:srgbClr val="ABC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FE61BE6D-9F45-479F-ACB2-403F3B061C33}"/>
              </a:ext>
            </a:extLst>
          </p:cNvPr>
          <p:cNvSpPr txBox="1"/>
          <p:nvPr/>
        </p:nvSpPr>
        <p:spPr>
          <a:xfrm>
            <a:off x="9156297" y="2668751"/>
            <a:ext cx="2788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2">
                    <a:lumMod val="50000"/>
                  </a:schemeClr>
                </a:solidFill>
                <a:latin typeface="Tw Cen MT" pitchFamily="34" charset="0"/>
              </a:rPr>
              <a:t>Atama Algoritması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FD2A2B39-E46B-427D-8E9D-8772C9544FC6}"/>
              </a:ext>
            </a:extLst>
          </p:cNvPr>
          <p:cNvSpPr txBox="1"/>
          <p:nvPr/>
        </p:nvSpPr>
        <p:spPr>
          <a:xfrm>
            <a:off x="9156296" y="2982986"/>
            <a:ext cx="2641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>
                <a:solidFill>
                  <a:schemeClr val="bg2">
                    <a:lumMod val="75000"/>
                  </a:schemeClr>
                </a:solidFill>
                <a:latin typeface="Tw Cen MT" pitchFamily="34" charset="0"/>
              </a:defRPr>
            </a:lvl1pPr>
          </a:lstStyle>
          <a:p>
            <a:r>
              <a:rPr lang="tr-TR" dirty="0"/>
              <a:t>Ürün grubu depo eşleşmesi.</a:t>
            </a:r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1686267D-A7D5-4460-8289-D9349F14CC16}"/>
              </a:ext>
            </a:extLst>
          </p:cNvPr>
          <p:cNvSpPr/>
          <p:nvPr/>
        </p:nvSpPr>
        <p:spPr>
          <a:xfrm>
            <a:off x="8358012" y="4657609"/>
            <a:ext cx="696684" cy="696684"/>
          </a:xfrm>
          <a:prstGeom prst="ellipse">
            <a:avLst/>
          </a:prstGeom>
          <a:solidFill>
            <a:srgbClr val="CB4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E41BC3A-51DE-44CE-8D04-8FF2BD1E50A0}"/>
              </a:ext>
            </a:extLst>
          </p:cNvPr>
          <p:cNvSpPr txBox="1"/>
          <p:nvPr/>
        </p:nvSpPr>
        <p:spPr>
          <a:xfrm>
            <a:off x="9177292" y="4552864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>
                <a:solidFill>
                  <a:schemeClr val="bg2">
                    <a:lumMod val="50000"/>
                  </a:schemeClr>
                </a:solidFill>
                <a:latin typeface="Tw Cen MT" pitchFamily="34" charset="0"/>
              </a:defRPr>
            </a:lvl1pPr>
          </a:lstStyle>
          <a:p>
            <a:r>
              <a:rPr lang="tr-TR" dirty="0"/>
              <a:t>Atama Sonuçları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4D145DC-89B5-4073-B07A-C1EB25E18967}"/>
              </a:ext>
            </a:extLst>
          </p:cNvPr>
          <p:cNvSpPr txBox="1"/>
          <p:nvPr/>
        </p:nvSpPr>
        <p:spPr>
          <a:xfrm>
            <a:off x="9156296" y="4867099"/>
            <a:ext cx="264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200">
                <a:solidFill>
                  <a:schemeClr val="bg2">
                    <a:lumMod val="75000"/>
                  </a:schemeClr>
                </a:solidFill>
                <a:latin typeface="Tw Cen MT" pitchFamily="34" charset="0"/>
              </a:defRPr>
            </a:lvl1pPr>
          </a:lstStyle>
          <a:p>
            <a:r>
              <a:rPr lang="tr-TR" dirty="0"/>
              <a:t>Algoritmaların  hayata geçirilebileceği araç.</a:t>
            </a:r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54116E06-47DE-4B81-A206-85CBAEDD7903}"/>
              </a:ext>
            </a:extLst>
          </p:cNvPr>
          <p:cNvGrpSpPr/>
          <p:nvPr/>
        </p:nvGrpSpPr>
        <p:grpSpPr>
          <a:xfrm>
            <a:off x="2456543" y="131812"/>
            <a:ext cx="7278915" cy="937676"/>
            <a:chOff x="2456543" y="131812"/>
            <a:chExt cx="7278915" cy="937676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BE8AA9BD-5B28-4BB1-803B-54BB6E1B0DE1}"/>
                </a:ext>
              </a:extLst>
            </p:cNvPr>
            <p:cNvSpPr txBox="1"/>
            <p:nvPr/>
          </p:nvSpPr>
          <p:spPr>
            <a:xfrm>
              <a:off x="2456543" y="131812"/>
              <a:ext cx="7278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ATAMA SİSTEMİ BASAMAKLARI</a:t>
              </a:r>
              <a:endPara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7D884BCA-1978-49CC-8588-5399D7CABDE7}"/>
                </a:ext>
              </a:extLst>
            </p:cNvPr>
            <p:cNvGrpSpPr/>
            <p:nvPr/>
          </p:nvGrpSpPr>
          <p:grpSpPr>
            <a:xfrm>
              <a:off x="5378756" y="878988"/>
              <a:ext cx="1434489" cy="190500"/>
              <a:chOff x="4679586" y="878988"/>
              <a:chExt cx="1434489" cy="190500"/>
            </a:xfrm>
          </p:grpSpPr>
          <p:sp>
            <p:nvSpPr>
              <p:cNvPr id="63" name="Oval 62">
                <a:extLst>
                  <a:ext uri="{FF2B5EF4-FFF2-40B4-BE49-F238E27FC236}">
                    <a16:creationId xmlns="" xmlns:a16="http://schemas.microsoft.com/office/drawing/2014/main" id="{3701A590-ABA9-4BD2-BD64-376A4C227798}"/>
                  </a:ext>
                </a:extLst>
              </p:cNvPr>
              <p:cNvSpPr/>
              <p:nvPr/>
            </p:nvSpPr>
            <p:spPr>
              <a:xfrm>
                <a:off x="4679586" y="878988"/>
                <a:ext cx="190500" cy="190500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="" xmlns:a16="http://schemas.microsoft.com/office/drawing/2014/main" id="{3E53B434-A2A6-4C16-99DD-292CE4FD62C4}"/>
                  </a:ext>
                </a:extLst>
              </p:cNvPr>
              <p:cNvSpPr/>
              <p:nvPr/>
            </p:nvSpPr>
            <p:spPr>
              <a:xfrm>
                <a:off x="4990736" y="878988"/>
                <a:ext cx="190500" cy="190500"/>
              </a:xfrm>
              <a:prstGeom prst="ellipse">
                <a:avLst/>
              </a:prstGeom>
              <a:solidFill>
                <a:srgbClr val="EE9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="" xmlns:a16="http://schemas.microsoft.com/office/drawing/2014/main" id="{F3E5BC96-17A2-4BD5-BA51-10270687E851}"/>
                  </a:ext>
                </a:extLst>
              </p:cNvPr>
              <p:cNvSpPr/>
              <p:nvPr/>
            </p:nvSpPr>
            <p:spPr>
              <a:xfrm>
                <a:off x="5301522" y="878988"/>
                <a:ext cx="190500" cy="190500"/>
              </a:xfrm>
              <a:prstGeom prst="ellipse">
                <a:avLst/>
              </a:prstGeom>
              <a:solidFill>
                <a:srgbClr val="EF3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="" xmlns:a16="http://schemas.microsoft.com/office/drawing/2014/main" id="{1A06ACCC-548D-4873-BD3B-AD3CA2C095B0}"/>
                  </a:ext>
                </a:extLst>
              </p:cNvPr>
              <p:cNvSpPr/>
              <p:nvPr/>
            </p:nvSpPr>
            <p:spPr>
              <a:xfrm>
                <a:off x="5612308" y="878988"/>
                <a:ext cx="190500" cy="190500"/>
              </a:xfrm>
              <a:prstGeom prst="ellipse">
                <a:avLst/>
              </a:prstGeom>
              <a:solidFill>
                <a:srgbClr val="1C7C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="" xmlns:a16="http://schemas.microsoft.com/office/drawing/2014/main" id="{7CBDE4C1-DAF9-476F-B807-27BE954F6C82}"/>
                  </a:ext>
                </a:extLst>
              </p:cNvPr>
              <p:cNvSpPr/>
              <p:nvPr/>
            </p:nvSpPr>
            <p:spPr>
              <a:xfrm>
                <a:off x="5923575" y="878988"/>
                <a:ext cx="190500" cy="1905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5" y="4719294"/>
            <a:ext cx="424720" cy="57331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08" y="4752920"/>
            <a:ext cx="481922" cy="48192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768" y="2843899"/>
            <a:ext cx="555172" cy="55517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3" y="2899089"/>
            <a:ext cx="488163" cy="48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1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51445E-7 L 0.01667 0.040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20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00169 0.162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81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00169 0.1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893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58" grpId="0"/>
      <p:bldP spid="5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3889175" y="1071076"/>
            <a:ext cx="72789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>
                <a:solidFill>
                  <a:srgbClr val="002060"/>
                </a:solidFill>
                <a:latin typeface="Tw Cen MT" panose="020B0602020104020603" pitchFamily="34" charset="0"/>
              </a:rPr>
              <a:t>Ürünlerin Kümeleme Analizi ile Gruplandırılması ve Depolara Atanması</a:t>
            </a:r>
            <a:endParaRPr lang="en-US" sz="44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6212646" y="4429003"/>
            <a:ext cx="2827783" cy="308572"/>
            <a:chOff x="4679586" y="878988"/>
            <a:chExt cx="1745757" cy="190500"/>
          </a:xfrm>
        </p:grpSpPr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F202974-31A3-4642-B671-F0DBBB7B4663}"/>
              </a:ext>
            </a:extLst>
          </p:cNvPr>
          <p:cNvSpPr txBox="1"/>
          <p:nvPr/>
        </p:nvSpPr>
        <p:spPr>
          <a:xfrm>
            <a:off x="3987080" y="3194734"/>
            <a:ext cx="727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BSH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Ev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Aletleri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Sanayi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ve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Ticaret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 A.Ş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9BCE1F0-A71E-4D4B-BE6A-A381604C28D2}"/>
              </a:ext>
            </a:extLst>
          </p:cNvPr>
          <p:cNvSpPr txBox="1"/>
          <p:nvPr/>
        </p:nvSpPr>
        <p:spPr>
          <a:xfrm>
            <a:off x="3987081" y="3778073"/>
            <a:ext cx="727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rgbClr val="002060"/>
                </a:solidFill>
                <a:latin typeface="Tw Cen MT" panose="020B0602020104020603" pitchFamily="34" charset="0"/>
              </a:rPr>
              <a:t>Takım-9</a:t>
            </a:r>
            <a:r>
              <a:rPr lang="tr-TR" sz="2800" dirty="0">
                <a:solidFill>
                  <a:srgbClr val="5D7373"/>
                </a:solidFill>
                <a:latin typeface="Tw Cen MT" panose="020B0602020104020603" pitchFamily="34" charset="0"/>
              </a:rPr>
              <a:t> </a:t>
            </a:r>
            <a:endParaRPr lang="en-US" sz="2800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8A16B82-6A3C-46F5-8D32-072FDF89864A}"/>
              </a:ext>
            </a:extLst>
          </p:cNvPr>
          <p:cNvGrpSpPr/>
          <p:nvPr/>
        </p:nvGrpSpPr>
        <p:grpSpPr>
          <a:xfrm>
            <a:off x="-9302800" y="0"/>
            <a:ext cx="12482921" cy="6858000"/>
            <a:chOff x="-290920" y="0"/>
            <a:chExt cx="12482921" cy="6858000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2F391CEE-E392-4A9D-BD11-6954B994FB42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7AC43ACA-5000-40E2-80D3-19833F9F1A3F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E022673-C77C-4E8F-AF41-8B283703E87E}"/>
                </a:ext>
              </a:extLst>
            </p:cNvPr>
            <p:cNvSpPr txBox="1"/>
            <p:nvPr/>
          </p:nvSpPr>
          <p:spPr>
            <a:xfrm rot="16200000">
              <a:off x="10872793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giriş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E8AD023B-AE8D-405F-90E6-27B0D4707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9A27401-3327-4871-86AC-B461CA62C3AC}"/>
              </a:ext>
            </a:extLst>
          </p:cNvPr>
          <p:cNvGrpSpPr/>
          <p:nvPr/>
        </p:nvGrpSpPr>
        <p:grpSpPr>
          <a:xfrm>
            <a:off x="-8798784" y="0"/>
            <a:ext cx="11447503" cy="6858000"/>
            <a:chOff x="213096" y="0"/>
            <a:chExt cx="11447503" cy="6858000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706C029B-A799-4206-A656-A006D8F8399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3328131-EC42-4D6D-A247-91FD3D23E58C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A728384-87ED-4E87-8F78-97EB653FDC67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güncel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2B44F548-697F-412D-9B99-861C27246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C0099890-786A-4F87-960D-5DADE5168909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3EC5869-A976-4328-A864-2BB04E7E7BFC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analiz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7C8E4AB7-ADC0-4FEE-AE7A-994F5DAD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0E4F6447-6163-4D6A-A8D2-BD63B6CB3A42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5CB8CB55-9DEC-4367-900E-7257FE1B874F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9DBAEDD6-7153-4AFF-BDC7-5A225B4B5642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12F9D37B-DE70-4087-8A7F-BBA0BAF5B6CF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problem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6FA13E8D-3FCC-4EC2-BD8C-6CE7CA0E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3FD3EE0D-FD02-4885-9AC0-03F414A9888F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60A9D552-2EF0-4DB4-9DC6-F52F2FD55E3C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DA27D1F1-923F-4591-A07A-39E775B734F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0E895421-2372-4C7F-93D2-3B0353A6E7BD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kıstaslar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1A9D6167-F7B8-4BFF-8BC5-2D13EF0CF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76789F00-2688-429D-926C-15F83152FDBE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FF862AB6-114D-4C6A-B849-5A11B3650265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30105858-8A3E-4676-96A7-18C1A74E36F4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8A634BD7-1512-45B6-AFE4-1EEA636625CB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hedef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F08704A4-CABE-4989-8BF7-C10A6BB40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pic>
        <p:nvPicPr>
          <p:cNvPr id="60" name="Picture 4" descr="File:BSH Bosch und Siemens HausgerÃ¤te logo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273" y="266224"/>
            <a:ext cx="2369139" cy="72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w3.bilkent.edu.tr/logo/tr-amble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114" y="5022537"/>
            <a:ext cx="1483459" cy="148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101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4116E06-47DE-4B81-A206-85CBAEDD7903}"/>
              </a:ext>
            </a:extLst>
          </p:cNvPr>
          <p:cNvGrpSpPr/>
          <p:nvPr/>
        </p:nvGrpSpPr>
        <p:grpSpPr>
          <a:xfrm>
            <a:off x="2456543" y="131812"/>
            <a:ext cx="7278915" cy="937676"/>
            <a:chOff x="2456543" y="131812"/>
            <a:chExt cx="7278915" cy="93767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8AA9BD-5B28-4BB1-803B-54BB6E1B0DE1}"/>
                </a:ext>
              </a:extLst>
            </p:cNvPr>
            <p:cNvSpPr txBox="1"/>
            <p:nvPr/>
          </p:nvSpPr>
          <p:spPr>
            <a:xfrm>
              <a:off x="2456543" y="131812"/>
              <a:ext cx="7278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MERCURY</a:t>
              </a:r>
              <a:endPara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7D884BCA-1978-49CC-8588-5399D7CABDE7}"/>
                </a:ext>
              </a:extLst>
            </p:cNvPr>
            <p:cNvGrpSpPr/>
            <p:nvPr/>
          </p:nvGrpSpPr>
          <p:grpSpPr>
            <a:xfrm>
              <a:off x="5378756" y="878988"/>
              <a:ext cx="1434489" cy="190500"/>
              <a:chOff x="4679586" y="878988"/>
              <a:chExt cx="1434489" cy="190500"/>
            </a:xfrm>
          </p:grpSpPr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3701A590-ABA9-4BD2-BD64-376A4C227798}"/>
                  </a:ext>
                </a:extLst>
              </p:cNvPr>
              <p:cNvSpPr/>
              <p:nvPr/>
            </p:nvSpPr>
            <p:spPr>
              <a:xfrm>
                <a:off x="4679586" y="878988"/>
                <a:ext cx="190500" cy="190500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3E53B434-A2A6-4C16-99DD-292CE4FD62C4}"/>
                  </a:ext>
                </a:extLst>
              </p:cNvPr>
              <p:cNvSpPr/>
              <p:nvPr/>
            </p:nvSpPr>
            <p:spPr>
              <a:xfrm>
                <a:off x="4990736" y="878988"/>
                <a:ext cx="190500" cy="190500"/>
              </a:xfrm>
              <a:prstGeom prst="ellipse">
                <a:avLst/>
              </a:prstGeom>
              <a:solidFill>
                <a:srgbClr val="EE9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F3E5BC96-17A2-4BD5-BA51-10270687E851}"/>
                  </a:ext>
                </a:extLst>
              </p:cNvPr>
              <p:cNvSpPr/>
              <p:nvPr/>
            </p:nvSpPr>
            <p:spPr>
              <a:xfrm>
                <a:off x="5301522" y="878988"/>
                <a:ext cx="190500" cy="190500"/>
              </a:xfrm>
              <a:prstGeom prst="ellipse">
                <a:avLst/>
              </a:prstGeom>
              <a:solidFill>
                <a:srgbClr val="EF3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1A06ACCC-548D-4873-BD3B-AD3CA2C095B0}"/>
                  </a:ext>
                </a:extLst>
              </p:cNvPr>
              <p:cNvSpPr/>
              <p:nvPr/>
            </p:nvSpPr>
            <p:spPr>
              <a:xfrm>
                <a:off x="5612308" y="878988"/>
                <a:ext cx="190500" cy="190500"/>
              </a:xfrm>
              <a:prstGeom prst="ellipse">
                <a:avLst/>
              </a:prstGeom>
              <a:solidFill>
                <a:srgbClr val="1C7C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7CBDE4C1-DAF9-476F-B807-27BE954F6C82}"/>
                  </a:ext>
                </a:extLst>
              </p:cNvPr>
              <p:cNvSpPr/>
              <p:nvPr/>
            </p:nvSpPr>
            <p:spPr>
              <a:xfrm>
                <a:off x="5923575" y="878988"/>
                <a:ext cx="190500" cy="1905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922" y="1069488"/>
            <a:ext cx="7834039" cy="56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4116E06-47DE-4B81-A206-85CBAEDD7903}"/>
              </a:ext>
            </a:extLst>
          </p:cNvPr>
          <p:cNvGrpSpPr/>
          <p:nvPr/>
        </p:nvGrpSpPr>
        <p:grpSpPr>
          <a:xfrm>
            <a:off x="2456543" y="131812"/>
            <a:ext cx="7278915" cy="937676"/>
            <a:chOff x="2456543" y="131812"/>
            <a:chExt cx="7278915" cy="93767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8AA9BD-5B28-4BB1-803B-54BB6E1B0DE1}"/>
                </a:ext>
              </a:extLst>
            </p:cNvPr>
            <p:cNvSpPr txBox="1"/>
            <p:nvPr/>
          </p:nvSpPr>
          <p:spPr>
            <a:xfrm>
              <a:off x="2456543" y="131812"/>
              <a:ext cx="7278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MERCURY</a:t>
              </a:r>
              <a:endPara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7D884BCA-1978-49CC-8588-5399D7CABDE7}"/>
                </a:ext>
              </a:extLst>
            </p:cNvPr>
            <p:cNvGrpSpPr/>
            <p:nvPr/>
          </p:nvGrpSpPr>
          <p:grpSpPr>
            <a:xfrm>
              <a:off x="5378756" y="878988"/>
              <a:ext cx="1434489" cy="190500"/>
              <a:chOff x="4679586" y="878988"/>
              <a:chExt cx="1434489" cy="190500"/>
            </a:xfrm>
          </p:grpSpPr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3701A590-ABA9-4BD2-BD64-376A4C227798}"/>
                  </a:ext>
                </a:extLst>
              </p:cNvPr>
              <p:cNvSpPr/>
              <p:nvPr/>
            </p:nvSpPr>
            <p:spPr>
              <a:xfrm>
                <a:off x="4679586" y="878988"/>
                <a:ext cx="190500" cy="190500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3E53B434-A2A6-4C16-99DD-292CE4FD62C4}"/>
                  </a:ext>
                </a:extLst>
              </p:cNvPr>
              <p:cNvSpPr/>
              <p:nvPr/>
            </p:nvSpPr>
            <p:spPr>
              <a:xfrm>
                <a:off x="4990736" y="878988"/>
                <a:ext cx="190500" cy="190500"/>
              </a:xfrm>
              <a:prstGeom prst="ellipse">
                <a:avLst/>
              </a:prstGeom>
              <a:solidFill>
                <a:srgbClr val="EE9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F3E5BC96-17A2-4BD5-BA51-10270687E851}"/>
                  </a:ext>
                </a:extLst>
              </p:cNvPr>
              <p:cNvSpPr/>
              <p:nvPr/>
            </p:nvSpPr>
            <p:spPr>
              <a:xfrm>
                <a:off x="5301522" y="878988"/>
                <a:ext cx="190500" cy="190500"/>
              </a:xfrm>
              <a:prstGeom prst="ellipse">
                <a:avLst/>
              </a:prstGeom>
              <a:solidFill>
                <a:srgbClr val="EF3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1A06ACCC-548D-4873-BD3B-AD3CA2C095B0}"/>
                  </a:ext>
                </a:extLst>
              </p:cNvPr>
              <p:cNvSpPr/>
              <p:nvPr/>
            </p:nvSpPr>
            <p:spPr>
              <a:xfrm>
                <a:off x="5612308" y="878988"/>
                <a:ext cx="190500" cy="190500"/>
              </a:xfrm>
              <a:prstGeom prst="ellipse">
                <a:avLst/>
              </a:prstGeom>
              <a:solidFill>
                <a:srgbClr val="1C7C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7CBDE4C1-DAF9-476F-B807-27BE954F6C82}"/>
                  </a:ext>
                </a:extLst>
              </p:cNvPr>
              <p:cNvSpPr/>
              <p:nvPr/>
            </p:nvSpPr>
            <p:spPr>
              <a:xfrm>
                <a:off x="5923575" y="878988"/>
                <a:ext cx="190500" cy="1905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968" y="1108778"/>
            <a:ext cx="7517019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6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4116E06-47DE-4B81-A206-85CBAEDD7903}"/>
              </a:ext>
            </a:extLst>
          </p:cNvPr>
          <p:cNvGrpSpPr/>
          <p:nvPr/>
        </p:nvGrpSpPr>
        <p:grpSpPr>
          <a:xfrm>
            <a:off x="2456543" y="131812"/>
            <a:ext cx="7278915" cy="937676"/>
            <a:chOff x="2456543" y="131812"/>
            <a:chExt cx="7278915" cy="93767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8AA9BD-5B28-4BB1-803B-54BB6E1B0DE1}"/>
                </a:ext>
              </a:extLst>
            </p:cNvPr>
            <p:cNvSpPr txBox="1"/>
            <p:nvPr/>
          </p:nvSpPr>
          <p:spPr>
            <a:xfrm>
              <a:off x="2456543" y="131812"/>
              <a:ext cx="7278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MERCURY</a:t>
              </a:r>
              <a:endPara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7D884BCA-1978-49CC-8588-5399D7CABDE7}"/>
                </a:ext>
              </a:extLst>
            </p:cNvPr>
            <p:cNvGrpSpPr/>
            <p:nvPr/>
          </p:nvGrpSpPr>
          <p:grpSpPr>
            <a:xfrm>
              <a:off x="5378756" y="878988"/>
              <a:ext cx="1434489" cy="190500"/>
              <a:chOff x="4679586" y="878988"/>
              <a:chExt cx="1434489" cy="190500"/>
            </a:xfrm>
          </p:grpSpPr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3701A590-ABA9-4BD2-BD64-376A4C227798}"/>
                  </a:ext>
                </a:extLst>
              </p:cNvPr>
              <p:cNvSpPr/>
              <p:nvPr/>
            </p:nvSpPr>
            <p:spPr>
              <a:xfrm>
                <a:off x="4679586" y="878988"/>
                <a:ext cx="190500" cy="190500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3E53B434-A2A6-4C16-99DD-292CE4FD62C4}"/>
                  </a:ext>
                </a:extLst>
              </p:cNvPr>
              <p:cNvSpPr/>
              <p:nvPr/>
            </p:nvSpPr>
            <p:spPr>
              <a:xfrm>
                <a:off x="4990736" y="878988"/>
                <a:ext cx="190500" cy="190500"/>
              </a:xfrm>
              <a:prstGeom prst="ellipse">
                <a:avLst/>
              </a:prstGeom>
              <a:solidFill>
                <a:srgbClr val="EE9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F3E5BC96-17A2-4BD5-BA51-10270687E851}"/>
                  </a:ext>
                </a:extLst>
              </p:cNvPr>
              <p:cNvSpPr/>
              <p:nvPr/>
            </p:nvSpPr>
            <p:spPr>
              <a:xfrm>
                <a:off x="5301522" y="878988"/>
                <a:ext cx="190500" cy="190500"/>
              </a:xfrm>
              <a:prstGeom prst="ellipse">
                <a:avLst/>
              </a:prstGeom>
              <a:solidFill>
                <a:srgbClr val="EF3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1A06ACCC-548D-4873-BD3B-AD3CA2C095B0}"/>
                  </a:ext>
                </a:extLst>
              </p:cNvPr>
              <p:cNvSpPr/>
              <p:nvPr/>
            </p:nvSpPr>
            <p:spPr>
              <a:xfrm>
                <a:off x="5612308" y="878988"/>
                <a:ext cx="190500" cy="190500"/>
              </a:xfrm>
              <a:prstGeom prst="ellipse">
                <a:avLst/>
              </a:prstGeom>
              <a:solidFill>
                <a:srgbClr val="1C7C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7CBDE4C1-DAF9-476F-B807-27BE954F6C82}"/>
                  </a:ext>
                </a:extLst>
              </p:cNvPr>
              <p:cNvSpPr/>
              <p:nvPr/>
            </p:nvSpPr>
            <p:spPr>
              <a:xfrm>
                <a:off x="5923575" y="878988"/>
                <a:ext cx="190500" cy="1905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858" y="1312945"/>
            <a:ext cx="6906668" cy="4879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91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4116E06-47DE-4B81-A206-85CBAEDD7903}"/>
              </a:ext>
            </a:extLst>
          </p:cNvPr>
          <p:cNvGrpSpPr/>
          <p:nvPr/>
        </p:nvGrpSpPr>
        <p:grpSpPr>
          <a:xfrm>
            <a:off x="2456543" y="131812"/>
            <a:ext cx="7278915" cy="937676"/>
            <a:chOff x="2456543" y="131812"/>
            <a:chExt cx="7278915" cy="93767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8AA9BD-5B28-4BB1-803B-54BB6E1B0DE1}"/>
                </a:ext>
              </a:extLst>
            </p:cNvPr>
            <p:cNvSpPr txBox="1"/>
            <p:nvPr/>
          </p:nvSpPr>
          <p:spPr>
            <a:xfrm>
              <a:off x="2456543" y="131812"/>
              <a:ext cx="7278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MERCURY</a:t>
              </a:r>
              <a:endPara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7D884BCA-1978-49CC-8588-5399D7CABDE7}"/>
                </a:ext>
              </a:extLst>
            </p:cNvPr>
            <p:cNvGrpSpPr/>
            <p:nvPr/>
          </p:nvGrpSpPr>
          <p:grpSpPr>
            <a:xfrm>
              <a:off x="5378756" y="878988"/>
              <a:ext cx="1434489" cy="190500"/>
              <a:chOff x="4679586" y="878988"/>
              <a:chExt cx="1434489" cy="190500"/>
            </a:xfrm>
          </p:grpSpPr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3701A590-ABA9-4BD2-BD64-376A4C227798}"/>
                  </a:ext>
                </a:extLst>
              </p:cNvPr>
              <p:cNvSpPr/>
              <p:nvPr/>
            </p:nvSpPr>
            <p:spPr>
              <a:xfrm>
                <a:off x="4679586" y="878988"/>
                <a:ext cx="190500" cy="190500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3E53B434-A2A6-4C16-99DD-292CE4FD62C4}"/>
                  </a:ext>
                </a:extLst>
              </p:cNvPr>
              <p:cNvSpPr/>
              <p:nvPr/>
            </p:nvSpPr>
            <p:spPr>
              <a:xfrm>
                <a:off x="4990736" y="878988"/>
                <a:ext cx="190500" cy="190500"/>
              </a:xfrm>
              <a:prstGeom prst="ellipse">
                <a:avLst/>
              </a:prstGeom>
              <a:solidFill>
                <a:srgbClr val="EE9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F3E5BC96-17A2-4BD5-BA51-10270687E851}"/>
                  </a:ext>
                </a:extLst>
              </p:cNvPr>
              <p:cNvSpPr/>
              <p:nvPr/>
            </p:nvSpPr>
            <p:spPr>
              <a:xfrm>
                <a:off x="5301522" y="878988"/>
                <a:ext cx="190500" cy="190500"/>
              </a:xfrm>
              <a:prstGeom prst="ellipse">
                <a:avLst/>
              </a:prstGeom>
              <a:solidFill>
                <a:srgbClr val="EF3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1A06ACCC-548D-4873-BD3B-AD3CA2C095B0}"/>
                  </a:ext>
                </a:extLst>
              </p:cNvPr>
              <p:cNvSpPr/>
              <p:nvPr/>
            </p:nvSpPr>
            <p:spPr>
              <a:xfrm>
                <a:off x="5612308" y="878988"/>
                <a:ext cx="190500" cy="190500"/>
              </a:xfrm>
              <a:prstGeom prst="ellipse">
                <a:avLst/>
              </a:prstGeom>
              <a:solidFill>
                <a:srgbClr val="1C7C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7CBDE4C1-DAF9-476F-B807-27BE954F6C82}"/>
                  </a:ext>
                </a:extLst>
              </p:cNvPr>
              <p:cNvSpPr/>
              <p:nvPr/>
            </p:nvSpPr>
            <p:spPr>
              <a:xfrm>
                <a:off x="5923575" y="878988"/>
                <a:ext cx="190500" cy="1905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666" y="1069488"/>
            <a:ext cx="3421583" cy="5584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1012520" y="1548743"/>
            <a:ext cx="5800725" cy="4000500"/>
            <a:chOff x="2433506" y="1512834"/>
            <a:chExt cx="5800725" cy="40005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3506" y="1512834"/>
              <a:ext cx="5800725" cy="4000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9366" y="2251102"/>
              <a:ext cx="4689003" cy="2523963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9762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9169087-3EDA-435B-A580-3B15B29782D6}"/>
              </a:ext>
            </a:extLst>
          </p:cNvPr>
          <p:cNvGrpSpPr/>
          <p:nvPr/>
        </p:nvGrpSpPr>
        <p:grpSpPr>
          <a:xfrm>
            <a:off x="1718259" y="1061293"/>
            <a:ext cx="1684503" cy="1620038"/>
            <a:chOff x="2810259" y="1793267"/>
            <a:chExt cx="2279685" cy="2279685"/>
          </a:xfrm>
        </p:grpSpPr>
        <p:sp>
          <p:nvSpPr>
            <p:cNvPr id="6" name="Teardrop 5">
              <a:extLst>
                <a:ext uri="{FF2B5EF4-FFF2-40B4-BE49-F238E27FC236}">
                  <a16:creationId xmlns="" xmlns:a16="http://schemas.microsoft.com/office/drawing/2014/main" id="{C2931A48-21F2-4585-AD42-45F7A3BFCB68}"/>
                </a:ext>
              </a:extLst>
            </p:cNvPr>
            <p:cNvSpPr/>
            <p:nvPr/>
          </p:nvSpPr>
          <p:spPr>
            <a:xfrm rot="8100000">
              <a:off x="2810259" y="1793267"/>
              <a:ext cx="2279685" cy="2279685"/>
            </a:xfrm>
            <a:prstGeom prst="teardrop">
              <a:avLst>
                <a:gd name="adj" fmla="val 108137"/>
              </a:avLst>
            </a:prstGeom>
            <a:solidFill>
              <a:srgbClr val="283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6C9DFAA-C5B2-4262-9D6E-6EC0B305909E}"/>
                </a:ext>
              </a:extLst>
            </p:cNvPr>
            <p:cNvSpPr txBox="1"/>
            <p:nvPr/>
          </p:nvSpPr>
          <p:spPr>
            <a:xfrm>
              <a:off x="2837986" y="2202182"/>
              <a:ext cx="2198439" cy="1515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  <a:latin typeface="Tw Cen MT" panose="020B0602020104020603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KARMA ADRES</a:t>
              </a:r>
              <a:endParaRPr lang="en-US" sz="3200" b="1" dirty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0977D8A-C96D-47B8-9B39-D220143951EB}"/>
              </a:ext>
            </a:extLst>
          </p:cNvPr>
          <p:cNvSpPr txBox="1"/>
          <p:nvPr/>
        </p:nvSpPr>
        <p:spPr>
          <a:xfrm>
            <a:off x="3435061" y="3617563"/>
            <a:ext cx="101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Agency FB" panose="020B05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4CFA45F-ED2C-476F-B130-D443245A2390}"/>
              </a:ext>
            </a:extLst>
          </p:cNvPr>
          <p:cNvSpPr txBox="1"/>
          <p:nvPr/>
        </p:nvSpPr>
        <p:spPr>
          <a:xfrm>
            <a:off x="1718259" y="3279009"/>
            <a:ext cx="168450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HAREKETSİZ ÜRÜN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54116E06-47DE-4B81-A206-85CBAEDD7903}"/>
              </a:ext>
            </a:extLst>
          </p:cNvPr>
          <p:cNvGrpSpPr/>
          <p:nvPr/>
        </p:nvGrpSpPr>
        <p:grpSpPr>
          <a:xfrm>
            <a:off x="2750161" y="233189"/>
            <a:ext cx="7228359" cy="937676"/>
            <a:chOff x="2456543" y="131812"/>
            <a:chExt cx="7278915" cy="937676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E8AA9BD-5B28-4BB1-803B-54BB6E1B0DE1}"/>
                </a:ext>
              </a:extLst>
            </p:cNvPr>
            <p:cNvSpPr txBox="1"/>
            <p:nvPr/>
          </p:nvSpPr>
          <p:spPr>
            <a:xfrm>
              <a:off x="2456543" y="131812"/>
              <a:ext cx="7278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ATAMA ANALİZİ</a:t>
              </a:r>
              <a:endPara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7D884BCA-1978-49CC-8588-5399D7CABDE7}"/>
                </a:ext>
              </a:extLst>
            </p:cNvPr>
            <p:cNvGrpSpPr/>
            <p:nvPr/>
          </p:nvGrpSpPr>
          <p:grpSpPr>
            <a:xfrm>
              <a:off x="5378756" y="878988"/>
              <a:ext cx="1434489" cy="190500"/>
              <a:chOff x="4679586" y="878988"/>
              <a:chExt cx="1434489" cy="190500"/>
            </a:xfrm>
          </p:grpSpPr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3701A590-ABA9-4BD2-BD64-376A4C227798}"/>
                  </a:ext>
                </a:extLst>
              </p:cNvPr>
              <p:cNvSpPr/>
              <p:nvPr/>
            </p:nvSpPr>
            <p:spPr>
              <a:xfrm>
                <a:off x="4679586" y="878988"/>
                <a:ext cx="190500" cy="190500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3E53B434-A2A6-4C16-99DD-292CE4FD62C4}"/>
                  </a:ext>
                </a:extLst>
              </p:cNvPr>
              <p:cNvSpPr/>
              <p:nvPr/>
            </p:nvSpPr>
            <p:spPr>
              <a:xfrm>
                <a:off x="4990736" y="878988"/>
                <a:ext cx="190500" cy="190500"/>
              </a:xfrm>
              <a:prstGeom prst="ellipse">
                <a:avLst/>
              </a:prstGeom>
              <a:solidFill>
                <a:srgbClr val="EE9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="" xmlns:a16="http://schemas.microsoft.com/office/drawing/2014/main" id="{F3E5BC96-17A2-4BD5-BA51-10270687E851}"/>
                  </a:ext>
                </a:extLst>
              </p:cNvPr>
              <p:cNvSpPr/>
              <p:nvPr/>
            </p:nvSpPr>
            <p:spPr>
              <a:xfrm>
                <a:off x="5301522" y="878988"/>
                <a:ext cx="190500" cy="190500"/>
              </a:xfrm>
              <a:prstGeom prst="ellipse">
                <a:avLst/>
              </a:prstGeom>
              <a:solidFill>
                <a:srgbClr val="EF3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1A06ACCC-548D-4873-BD3B-AD3CA2C095B0}"/>
                  </a:ext>
                </a:extLst>
              </p:cNvPr>
              <p:cNvSpPr/>
              <p:nvPr/>
            </p:nvSpPr>
            <p:spPr>
              <a:xfrm>
                <a:off x="5612308" y="878988"/>
                <a:ext cx="190500" cy="190500"/>
              </a:xfrm>
              <a:prstGeom prst="ellipse">
                <a:avLst/>
              </a:prstGeom>
              <a:solidFill>
                <a:srgbClr val="1C7C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7CBDE4C1-DAF9-476F-B807-27BE954F6C82}"/>
                  </a:ext>
                </a:extLst>
              </p:cNvPr>
              <p:cNvSpPr/>
              <p:nvPr/>
            </p:nvSpPr>
            <p:spPr>
              <a:xfrm>
                <a:off x="5923575" y="878988"/>
                <a:ext cx="190500" cy="1905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7C851A-13F1-4622-B787-AC0B014B3BC8}"/>
              </a:ext>
            </a:extLst>
          </p:cNvPr>
          <p:cNvSpPr txBox="1"/>
          <p:nvPr/>
        </p:nvSpPr>
        <p:spPr>
          <a:xfrm>
            <a:off x="1708730" y="4775837"/>
            <a:ext cx="1684502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HAREKETSİZ ÜRÜN </a:t>
            </a:r>
          </a:p>
          <a:p>
            <a:pPr algn="ctr"/>
            <a:r>
              <a:rPr lang="tr-TR" sz="20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</a:p>
          <a:p>
            <a:pPr algn="ctr"/>
            <a:r>
              <a:rPr lang="tr-TR" sz="20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YAVAŞ HAREKET EDEN ÜRÜN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="" xmlns:a16="http://schemas.microsoft.com/office/drawing/2014/main" id="{015C7369-C0A5-45A5-B08F-80AAF6665282}"/>
              </a:ext>
            </a:extLst>
          </p:cNvPr>
          <p:cNvSpPr/>
          <p:nvPr/>
        </p:nvSpPr>
        <p:spPr>
          <a:xfrm rot="10800000">
            <a:off x="2335749" y="4199480"/>
            <a:ext cx="430463" cy="443934"/>
          </a:xfrm>
          <a:prstGeom prst="triangle">
            <a:avLst/>
          </a:prstGeom>
          <a:solidFill>
            <a:srgbClr val="EE5366"/>
          </a:solidFill>
          <a:ln w="47625" cap="rnd">
            <a:solidFill>
              <a:srgbClr val="EE53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Add">
            <a:extLst>
              <a:ext uri="{FF2B5EF4-FFF2-40B4-BE49-F238E27FC236}">
                <a16:creationId xmlns="" xmlns:a16="http://schemas.microsoft.com/office/drawing/2014/main" id="{A08B5E03-C846-4FC2-80F0-AD41AD53BD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1262" y="3255926"/>
            <a:ext cx="914400" cy="914400"/>
          </a:xfrm>
          <a:prstGeom prst="rect">
            <a:avLst/>
          </a:prstGeom>
        </p:spPr>
      </p:pic>
      <p:sp>
        <p:nvSpPr>
          <p:cNvPr id="37" name="Arrow: Down 36">
            <a:extLst>
              <a:ext uri="{FF2B5EF4-FFF2-40B4-BE49-F238E27FC236}">
                <a16:creationId xmlns="" xmlns:a16="http://schemas.microsoft.com/office/drawing/2014/main" id="{8FEB8266-FD48-4C46-A4C3-80277264EBB7}"/>
              </a:ext>
            </a:extLst>
          </p:cNvPr>
          <p:cNvSpPr/>
          <p:nvPr/>
        </p:nvSpPr>
        <p:spPr>
          <a:xfrm rot="5400000" flipV="1">
            <a:off x="6371100" y="2692655"/>
            <a:ext cx="1007165" cy="1849815"/>
          </a:xfrm>
          <a:prstGeom prst="downArrow">
            <a:avLst>
              <a:gd name="adj1" fmla="val 67143"/>
              <a:gd name="adj2" fmla="val 48571"/>
            </a:avLst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2800" b="1" smtClean="0">
                <a:solidFill>
                  <a:schemeClr val="tx1"/>
                </a:solidFill>
              </a:rPr>
              <a:t>% </a:t>
            </a:r>
            <a:r>
              <a:rPr lang="tr-TR" sz="2800" b="1" dirty="0">
                <a:solidFill>
                  <a:schemeClr val="tx1"/>
                </a:solidFill>
              </a:rPr>
              <a:t>80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52F64669-BBF4-44D1-9F7B-6BB109AEBE42}"/>
              </a:ext>
            </a:extLst>
          </p:cNvPr>
          <p:cNvSpPr/>
          <p:nvPr/>
        </p:nvSpPr>
        <p:spPr>
          <a:xfrm>
            <a:off x="9621704" y="2863949"/>
            <a:ext cx="1992541" cy="154614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rgbClr val="283547"/>
                </a:solidFill>
                <a:latin typeface="Tw Cen MT" pitchFamily="34" charset="0"/>
              </a:rPr>
              <a:t>NORMAL ADRES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FB6C76D2-A8F2-4CD1-81EE-D9FC7B9EC4A6}"/>
              </a:ext>
            </a:extLst>
          </p:cNvPr>
          <p:cNvGrpSpPr/>
          <p:nvPr/>
        </p:nvGrpSpPr>
        <p:grpSpPr>
          <a:xfrm>
            <a:off x="5928385" y="2863949"/>
            <a:ext cx="2100418" cy="1507226"/>
            <a:chOff x="4936497" y="2933379"/>
            <a:chExt cx="1849815" cy="1507226"/>
          </a:xfrm>
          <a:solidFill>
            <a:schemeClr val="bg1">
              <a:lumMod val="65000"/>
            </a:schemeClr>
          </a:solidFill>
        </p:grpSpPr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A7AFE338-F7DD-4BB3-8847-BB96E52EF1A6}"/>
                </a:ext>
              </a:extLst>
            </p:cNvPr>
            <p:cNvSpPr/>
            <p:nvPr/>
          </p:nvSpPr>
          <p:spPr>
            <a:xfrm>
              <a:off x="4936497" y="2933379"/>
              <a:ext cx="1849815" cy="15072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AE337BDE-5D8D-4606-A8F9-91BDF2F611AF}"/>
                </a:ext>
              </a:extLst>
            </p:cNvPr>
            <p:cNvSpPr txBox="1"/>
            <p:nvPr/>
          </p:nvSpPr>
          <p:spPr>
            <a:xfrm>
              <a:off x="4965279" y="3163161"/>
              <a:ext cx="1788734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smtClean="0">
                  <a:solidFill>
                    <a:srgbClr val="283547"/>
                  </a:solidFill>
                  <a:latin typeface="Tw Cen MT" panose="020B0602020104020603" pitchFamily="34" charset="0"/>
                </a:rPr>
                <a:t>KARMA </a:t>
              </a:r>
              <a:r>
                <a:rPr lang="tr-TR" sz="3200" b="1" dirty="0">
                  <a:solidFill>
                    <a:srgbClr val="283547"/>
                  </a:solidFill>
                  <a:latin typeface="Tw Cen MT" panose="020B0602020104020603" pitchFamily="34" charset="0"/>
                </a:rPr>
                <a:t>ADRES</a:t>
              </a:r>
              <a:endParaRPr lang="en-US" sz="3200" b="1" dirty="0">
                <a:solidFill>
                  <a:srgbClr val="283547"/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0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15143 0.0002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30" grpId="0" animBg="1"/>
      <p:bldP spid="37" grpId="0" animBg="1"/>
      <p:bldP spid="37" grpId="1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5">
            <a:extLst>
              <a:ext uri="{FF2B5EF4-FFF2-40B4-BE49-F238E27FC236}">
                <a16:creationId xmlns="" xmlns:a16="http://schemas.microsoft.com/office/drawing/2014/main" id="{C2931A48-21F2-4585-AD42-45F7A3BFCB68}"/>
              </a:ext>
            </a:extLst>
          </p:cNvPr>
          <p:cNvSpPr/>
          <p:nvPr/>
        </p:nvSpPr>
        <p:spPr>
          <a:xfrm rot="8100000">
            <a:off x="2451693" y="1941790"/>
            <a:ext cx="2996818" cy="2996818"/>
          </a:xfrm>
          <a:prstGeom prst="teardrop">
            <a:avLst>
              <a:gd name="adj" fmla="val 108137"/>
            </a:avLst>
          </a:prstGeom>
          <a:solidFill>
            <a:srgbClr val="28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ircle: Hollow 6">
            <a:extLst>
              <a:ext uri="{FF2B5EF4-FFF2-40B4-BE49-F238E27FC236}">
                <a16:creationId xmlns="" xmlns:a16="http://schemas.microsoft.com/office/drawing/2014/main" id="{F875FCA4-2CBF-4F71-9515-E46C1B67C366}"/>
              </a:ext>
            </a:extLst>
          </p:cNvPr>
          <p:cNvSpPr/>
          <p:nvPr/>
        </p:nvSpPr>
        <p:spPr>
          <a:xfrm>
            <a:off x="2750163" y="2240260"/>
            <a:ext cx="2399878" cy="2399878"/>
          </a:xfrm>
          <a:prstGeom prst="donut">
            <a:avLst>
              <a:gd name="adj" fmla="val 16383"/>
            </a:avLst>
          </a:prstGeom>
          <a:solidFill>
            <a:srgbClr val="2F3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="" xmlns:a16="http://schemas.microsoft.com/office/drawing/2014/main" id="{10EDE583-56CE-41D6-A8D5-6AA0F7B704D7}"/>
              </a:ext>
            </a:extLst>
          </p:cNvPr>
          <p:cNvSpPr/>
          <p:nvPr/>
        </p:nvSpPr>
        <p:spPr>
          <a:xfrm rot="10800000">
            <a:off x="3863227" y="5451312"/>
            <a:ext cx="173750" cy="107958"/>
          </a:xfrm>
          <a:prstGeom prst="triangle">
            <a:avLst/>
          </a:prstGeom>
          <a:solidFill>
            <a:srgbClr val="EE5366"/>
          </a:solidFill>
          <a:ln w="47625" cap="rnd">
            <a:solidFill>
              <a:srgbClr val="EE53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lock Arc 8">
            <a:extLst>
              <a:ext uri="{FF2B5EF4-FFF2-40B4-BE49-F238E27FC236}">
                <a16:creationId xmlns="" xmlns:a16="http://schemas.microsoft.com/office/drawing/2014/main" id="{5F31AE02-E31F-48C7-A9D3-56455614379C}"/>
              </a:ext>
            </a:extLst>
          </p:cNvPr>
          <p:cNvSpPr/>
          <p:nvPr/>
        </p:nvSpPr>
        <p:spPr>
          <a:xfrm rot="5400000">
            <a:off x="2750161" y="2240259"/>
            <a:ext cx="2399880" cy="2399880"/>
          </a:xfrm>
          <a:prstGeom prst="blockArc">
            <a:avLst>
              <a:gd name="adj1" fmla="val 10800000"/>
              <a:gd name="adj2" fmla="val 7258765"/>
              <a:gd name="adj3" fmla="val 15830"/>
            </a:avLst>
          </a:prstGeom>
          <a:solidFill>
            <a:srgbClr val="FFC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6C9DFAA-C5B2-4262-9D6E-6EC0B305909E}"/>
              </a:ext>
            </a:extLst>
          </p:cNvPr>
          <p:cNvSpPr txBox="1"/>
          <p:nvPr/>
        </p:nvSpPr>
        <p:spPr>
          <a:xfrm>
            <a:off x="3340501" y="2728636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83</a:t>
            </a:r>
            <a:endParaRPr lang="en-US" sz="6600" b="1" dirty="0">
              <a:solidFill>
                <a:schemeClr val="bg1"/>
              </a:solidFill>
              <a:latin typeface="Agency FB" panose="020B05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0977D8A-C96D-47B8-9B39-D220143951EB}"/>
              </a:ext>
            </a:extLst>
          </p:cNvPr>
          <p:cNvSpPr txBox="1"/>
          <p:nvPr/>
        </p:nvSpPr>
        <p:spPr>
          <a:xfrm>
            <a:off x="3435061" y="3617563"/>
            <a:ext cx="101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YÜZDE</a:t>
            </a:r>
            <a:endParaRPr lang="en-US" b="1" dirty="0">
              <a:solidFill>
                <a:schemeClr val="bg1"/>
              </a:solidFill>
              <a:latin typeface="Agency FB" panose="020B05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945BAFB-0D9B-43AB-93F0-34106EC9BD66}"/>
              </a:ext>
            </a:extLst>
          </p:cNvPr>
          <p:cNvSpPr txBox="1"/>
          <p:nvPr/>
        </p:nvSpPr>
        <p:spPr>
          <a:xfrm>
            <a:off x="3435061" y="4706973"/>
            <a:ext cx="1011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SABİT KARMA</a:t>
            </a:r>
            <a:endParaRPr lang="en-US" sz="16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ardrop 12">
            <a:extLst>
              <a:ext uri="{FF2B5EF4-FFF2-40B4-BE49-F238E27FC236}">
                <a16:creationId xmlns="" xmlns:a16="http://schemas.microsoft.com/office/drawing/2014/main" id="{C9D70AAE-D646-434E-9CF5-C22054F7BCD4}"/>
              </a:ext>
            </a:extLst>
          </p:cNvPr>
          <p:cNvSpPr/>
          <p:nvPr/>
        </p:nvSpPr>
        <p:spPr>
          <a:xfrm rot="8100000">
            <a:off x="6361040" y="1941790"/>
            <a:ext cx="2996818" cy="2996818"/>
          </a:xfrm>
          <a:prstGeom prst="teardrop">
            <a:avLst>
              <a:gd name="adj" fmla="val 108137"/>
            </a:avLst>
          </a:prstGeom>
          <a:solidFill>
            <a:srgbClr val="28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ircle: Hollow 13">
            <a:extLst>
              <a:ext uri="{FF2B5EF4-FFF2-40B4-BE49-F238E27FC236}">
                <a16:creationId xmlns="" xmlns:a16="http://schemas.microsoft.com/office/drawing/2014/main" id="{98FEEF8B-C737-40EB-9E92-4D38F3493976}"/>
              </a:ext>
            </a:extLst>
          </p:cNvPr>
          <p:cNvSpPr/>
          <p:nvPr/>
        </p:nvSpPr>
        <p:spPr>
          <a:xfrm>
            <a:off x="6659510" y="2240260"/>
            <a:ext cx="2399878" cy="2399878"/>
          </a:xfrm>
          <a:prstGeom prst="donut">
            <a:avLst>
              <a:gd name="adj" fmla="val 16383"/>
            </a:avLst>
          </a:prstGeom>
          <a:solidFill>
            <a:srgbClr val="2F3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="" xmlns:a16="http://schemas.microsoft.com/office/drawing/2014/main" id="{8258D32D-3CC7-4D19-8053-421115DF929B}"/>
              </a:ext>
            </a:extLst>
          </p:cNvPr>
          <p:cNvSpPr/>
          <p:nvPr/>
        </p:nvSpPr>
        <p:spPr>
          <a:xfrm rot="10800000">
            <a:off x="7772574" y="5451312"/>
            <a:ext cx="173750" cy="107958"/>
          </a:xfrm>
          <a:prstGeom prst="triangle">
            <a:avLst/>
          </a:prstGeom>
          <a:solidFill>
            <a:srgbClr val="EE5366"/>
          </a:solidFill>
          <a:ln w="47625" cap="rnd">
            <a:solidFill>
              <a:srgbClr val="EE53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lock Arc 15">
            <a:extLst>
              <a:ext uri="{FF2B5EF4-FFF2-40B4-BE49-F238E27FC236}">
                <a16:creationId xmlns="" xmlns:a16="http://schemas.microsoft.com/office/drawing/2014/main" id="{3D999B98-54CE-4BA1-9936-183288CA3529}"/>
              </a:ext>
            </a:extLst>
          </p:cNvPr>
          <p:cNvSpPr/>
          <p:nvPr/>
        </p:nvSpPr>
        <p:spPr>
          <a:xfrm rot="5400000">
            <a:off x="6659508" y="2240259"/>
            <a:ext cx="2399880" cy="2399880"/>
          </a:xfrm>
          <a:prstGeom prst="blockArc">
            <a:avLst>
              <a:gd name="adj1" fmla="val 10800000"/>
              <a:gd name="adj2" fmla="val 10742973"/>
              <a:gd name="adj3" fmla="val 15756"/>
            </a:avLst>
          </a:prstGeom>
          <a:solidFill>
            <a:srgbClr val="FFC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51D566C-3F99-4C76-A21C-BD4F0C1AC12E}"/>
              </a:ext>
            </a:extLst>
          </p:cNvPr>
          <p:cNvSpPr txBox="1"/>
          <p:nvPr/>
        </p:nvSpPr>
        <p:spPr>
          <a:xfrm>
            <a:off x="7249848" y="2728636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endParaRPr lang="en-US" sz="6600" b="1" dirty="0">
              <a:solidFill>
                <a:schemeClr val="bg1"/>
              </a:solidFill>
              <a:latin typeface="Agency FB" panose="020B05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AAE8498-C43C-4FBC-B2E3-8338A9E02EDD}"/>
              </a:ext>
            </a:extLst>
          </p:cNvPr>
          <p:cNvSpPr txBox="1"/>
          <p:nvPr/>
        </p:nvSpPr>
        <p:spPr>
          <a:xfrm>
            <a:off x="7344408" y="3617563"/>
            <a:ext cx="101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YÜZDE</a:t>
            </a:r>
            <a:endParaRPr lang="en-US" b="1" dirty="0">
              <a:solidFill>
                <a:schemeClr val="bg1"/>
              </a:solidFill>
              <a:latin typeface="Agency FB" panose="020B05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4CFA45F-ED2C-476F-B130-D443245A2390}"/>
              </a:ext>
            </a:extLst>
          </p:cNvPr>
          <p:cNvSpPr txBox="1"/>
          <p:nvPr/>
        </p:nvSpPr>
        <p:spPr>
          <a:xfrm>
            <a:off x="7035350" y="4706973"/>
            <a:ext cx="1684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DÖNÜŞTÜRÜLMÜŞ</a:t>
            </a:r>
          </a:p>
          <a:p>
            <a:pPr algn="ctr"/>
            <a:r>
              <a:rPr lang="tr-TR" sz="14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KARMA</a:t>
            </a:r>
            <a:endParaRPr lang="en-US" sz="14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54116E06-47DE-4B81-A206-85CBAEDD7903}"/>
              </a:ext>
            </a:extLst>
          </p:cNvPr>
          <p:cNvGrpSpPr/>
          <p:nvPr/>
        </p:nvGrpSpPr>
        <p:grpSpPr>
          <a:xfrm>
            <a:off x="2227074" y="233189"/>
            <a:ext cx="7228359" cy="937676"/>
            <a:chOff x="2456543" y="131812"/>
            <a:chExt cx="7278915" cy="937676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E8AA9BD-5B28-4BB1-803B-54BB6E1B0DE1}"/>
                </a:ext>
              </a:extLst>
            </p:cNvPr>
            <p:cNvSpPr txBox="1"/>
            <p:nvPr/>
          </p:nvSpPr>
          <p:spPr>
            <a:xfrm>
              <a:off x="2456543" y="131812"/>
              <a:ext cx="72789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ATAMA ANALİZİ</a:t>
              </a:r>
              <a:endPara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7D884BCA-1978-49CC-8588-5399D7CABDE7}"/>
                </a:ext>
              </a:extLst>
            </p:cNvPr>
            <p:cNvGrpSpPr/>
            <p:nvPr/>
          </p:nvGrpSpPr>
          <p:grpSpPr>
            <a:xfrm>
              <a:off x="5378756" y="878988"/>
              <a:ext cx="1434489" cy="190500"/>
              <a:chOff x="4679586" y="878988"/>
              <a:chExt cx="1434489" cy="190500"/>
            </a:xfrm>
          </p:grpSpPr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3701A590-ABA9-4BD2-BD64-376A4C227798}"/>
                  </a:ext>
                </a:extLst>
              </p:cNvPr>
              <p:cNvSpPr/>
              <p:nvPr/>
            </p:nvSpPr>
            <p:spPr>
              <a:xfrm>
                <a:off x="4679586" y="878988"/>
                <a:ext cx="190500" cy="190500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3E53B434-A2A6-4C16-99DD-292CE4FD62C4}"/>
                  </a:ext>
                </a:extLst>
              </p:cNvPr>
              <p:cNvSpPr/>
              <p:nvPr/>
            </p:nvSpPr>
            <p:spPr>
              <a:xfrm>
                <a:off x="4990736" y="878988"/>
                <a:ext cx="190500" cy="190500"/>
              </a:xfrm>
              <a:prstGeom prst="ellipse">
                <a:avLst/>
              </a:prstGeom>
              <a:solidFill>
                <a:srgbClr val="EE95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="" xmlns:a16="http://schemas.microsoft.com/office/drawing/2014/main" id="{F3E5BC96-17A2-4BD5-BA51-10270687E851}"/>
                  </a:ext>
                </a:extLst>
              </p:cNvPr>
              <p:cNvSpPr/>
              <p:nvPr/>
            </p:nvSpPr>
            <p:spPr>
              <a:xfrm>
                <a:off x="5301522" y="878988"/>
                <a:ext cx="190500" cy="190500"/>
              </a:xfrm>
              <a:prstGeom prst="ellipse">
                <a:avLst/>
              </a:prstGeom>
              <a:solidFill>
                <a:srgbClr val="EF3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1A06ACCC-548D-4873-BD3B-AD3CA2C095B0}"/>
                  </a:ext>
                </a:extLst>
              </p:cNvPr>
              <p:cNvSpPr/>
              <p:nvPr/>
            </p:nvSpPr>
            <p:spPr>
              <a:xfrm>
                <a:off x="5612308" y="878988"/>
                <a:ext cx="190500" cy="190500"/>
              </a:xfrm>
              <a:prstGeom prst="ellipse">
                <a:avLst/>
              </a:prstGeom>
              <a:solidFill>
                <a:srgbClr val="1C7C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7CBDE4C1-DAF9-476F-B807-27BE954F6C82}"/>
                  </a:ext>
                </a:extLst>
              </p:cNvPr>
              <p:cNvSpPr/>
              <p:nvPr/>
            </p:nvSpPr>
            <p:spPr>
              <a:xfrm>
                <a:off x="5923575" y="878988"/>
                <a:ext cx="190500" cy="1905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89ACC79-3277-4EF5-950F-75BFE6096C75}"/>
              </a:ext>
            </a:extLst>
          </p:cNvPr>
          <p:cNvGrpSpPr/>
          <p:nvPr/>
        </p:nvGrpSpPr>
        <p:grpSpPr>
          <a:xfrm>
            <a:off x="4831081" y="5878236"/>
            <a:ext cx="2020347" cy="1200329"/>
            <a:chOff x="4916347" y="3163161"/>
            <a:chExt cx="1849815" cy="2287515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7FEDE53B-2060-4690-9788-1A5066E0CE65}"/>
                </a:ext>
              </a:extLst>
            </p:cNvPr>
            <p:cNvSpPr/>
            <p:nvPr/>
          </p:nvSpPr>
          <p:spPr>
            <a:xfrm>
              <a:off x="4916347" y="3194378"/>
              <a:ext cx="1849815" cy="15072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FE53F354-A708-4004-9793-E2C01DF2961B}"/>
                </a:ext>
              </a:extLst>
            </p:cNvPr>
            <p:cNvSpPr txBox="1"/>
            <p:nvPr/>
          </p:nvSpPr>
          <p:spPr>
            <a:xfrm>
              <a:off x="4928497" y="3163161"/>
              <a:ext cx="1825516" cy="2287515"/>
            </a:xfrm>
            <a:prstGeom prst="rect">
              <a:avLst/>
            </a:prstGeom>
            <a:solidFill>
              <a:srgbClr val="FFCD5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latin typeface="Tw Cen MT" panose="020B0602020104020603" pitchFamily="34" charset="0"/>
                </a:rPr>
                <a:t>7000 ÜRÜN ÇEŞİDİ</a:t>
              </a:r>
            </a:p>
            <a:p>
              <a:pPr algn="ctr"/>
              <a:endParaRPr lang="tr-TR" sz="2400" b="1" dirty="0">
                <a:solidFill>
                  <a:srgbClr val="52C9BD"/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81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9" y="4436487"/>
            <a:ext cx="1448266" cy="1448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41" y="4427415"/>
            <a:ext cx="1448266" cy="1448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83" y="4427415"/>
            <a:ext cx="1448266" cy="1448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25" y="4427415"/>
            <a:ext cx="1448266" cy="1448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467" y="4418343"/>
            <a:ext cx="1448266" cy="1448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492" y="4418343"/>
            <a:ext cx="1448266" cy="14482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4788" y="2467429"/>
            <a:ext cx="1059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accent2"/>
                </a:solidFill>
              </a:rPr>
              <a:t>KULLANILAN DEPO SAYISINDA AZALMA</a:t>
            </a:r>
          </a:p>
          <a:p>
            <a:pPr algn="ctr"/>
            <a:r>
              <a:rPr lang="tr-TR" sz="3600" b="1" dirty="0">
                <a:solidFill>
                  <a:schemeClr val="accent2"/>
                </a:solidFill>
              </a:rPr>
              <a:t>7’den </a:t>
            </a:r>
            <a:r>
              <a:rPr lang="tr-TR" sz="3600" b="1">
                <a:solidFill>
                  <a:schemeClr val="accent2"/>
                </a:solidFill>
              </a:rPr>
              <a:t>6’ya </a:t>
            </a:r>
            <a:r>
              <a:rPr lang="tr-TR" sz="3600" b="1" smtClean="0">
                <a:solidFill>
                  <a:schemeClr val="accent2"/>
                </a:solidFill>
              </a:rPr>
              <a:t>düşürdük</a:t>
            </a:r>
            <a:endParaRPr lang="tr-TR" sz="3600" b="1" dirty="0">
              <a:solidFill>
                <a:schemeClr val="accent2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51" y="4418343"/>
            <a:ext cx="1448266" cy="144826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8E53C0B-862C-4929-BD57-BA060F078FE4}"/>
              </a:ext>
            </a:extLst>
          </p:cNvPr>
          <p:cNvGrpSpPr/>
          <p:nvPr/>
        </p:nvGrpSpPr>
        <p:grpSpPr>
          <a:xfrm>
            <a:off x="5249248" y="1580506"/>
            <a:ext cx="1718420" cy="236387"/>
            <a:chOff x="4554962" y="1440888"/>
            <a:chExt cx="1434489" cy="190500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323D09BA-55F0-456D-9307-48D86BCCB5AD}"/>
                </a:ext>
              </a:extLst>
            </p:cNvPr>
            <p:cNvSpPr/>
            <p:nvPr/>
          </p:nvSpPr>
          <p:spPr>
            <a:xfrm>
              <a:off x="4554962" y="14408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0F8810C-7458-4921-AB21-EB874716FCEC}"/>
                </a:ext>
              </a:extLst>
            </p:cNvPr>
            <p:cNvSpPr/>
            <p:nvPr/>
          </p:nvSpPr>
          <p:spPr>
            <a:xfrm>
              <a:off x="4866112" y="14408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FEE9A7BB-179B-4212-AD00-B5F8BFFBD050}"/>
                </a:ext>
              </a:extLst>
            </p:cNvPr>
            <p:cNvSpPr/>
            <p:nvPr/>
          </p:nvSpPr>
          <p:spPr>
            <a:xfrm>
              <a:off x="5176898" y="14408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B296FB27-2973-4227-BD58-DBF165F30883}"/>
                </a:ext>
              </a:extLst>
            </p:cNvPr>
            <p:cNvSpPr/>
            <p:nvPr/>
          </p:nvSpPr>
          <p:spPr>
            <a:xfrm>
              <a:off x="5487684" y="14408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9199E1CF-8002-47A8-83D9-8219F226A73A}"/>
                </a:ext>
              </a:extLst>
            </p:cNvPr>
            <p:cNvSpPr/>
            <p:nvPr/>
          </p:nvSpPr>
          <p:spPr>
            <a:xfrm>
              <a:off x="5798951" y="14408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5E4A43C-5C43-43FD-8A35-184FDF03CEE4}"/>
              </a:ext>
            </a:extLst>
          </p:cNvPr>
          <p:cNvSpPr txBox="1"/>
          <p:nvPr/>
        </p:nvSpPr>
        <p:spPr>
          <a:xfrm>
            <a:off x="1291771" y="275211"/>
            <a:ext cx="9608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GÜNCEL SİSTEM ve ÖNERİLEN SİSTEMDEKİ DEPO KARŞILAŞTIRMASI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1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606857"/>
              </p:ext>
            </p:extLst>
          </p:nvPr>
        </p:nvGraphicFramePr>
        <p:xfrm>
          <a:off x="1797007" y="1229297"/>
          <a:ext cx="8086675" cy="4821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815820" y="4668251"/>
            <a:ext cx="377371" cy="40707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9815820" y="5198023"/>
            <a:ext cx="377371" cy="407076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4472C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52847" y="4613662"/>
            <a:ext cx="129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Yurt İçi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52847" y="5206389"/>
            <a:ext cx="129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Yurt Dışı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2456544" y="131812"/>
            <a:ext cx="705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GÜNCEL ATAMA SİSTEMİ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8E53C0B-862C-4929-BD57-BA060F078FE4}"/>
              </a:ext>
            </a:extLst>
          </p:cNvPr>
          <p:cNvGrpSpPr/>
          <p:nvPr/>
        </p:nvGrpSpPr>
        <p:grpSpPr>
          <a:xfrm>
            <a:off x="5122491" y="847475"/>
            <a:ext cx="1718420" cy="236387"/>
            <a:chOff x="4554962" y="1440888"/>
            <a:chExt cx="1434489" cy="190500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323D09BA-55F0-456D-9307-48D86BCCB5AD}"/>
                </a:ext>
              </a:extLst>
            </p:cNvPr>
            <p:cNvSpPr/>
            <p:nvPr/>
          </p:nvSpPr>
          <p:spPr>
            <a:xfrm>
              <a:off x="4554962" y="14408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0F8810C-7458-4921-AB21-EB874716FCEC}"/>
                </a:ext>
              </a:extLst>
            </p:cNvPr>
            <p:cNvSpPr/>
            <p:nvPr/>
          </p:nvSpPr>
          <p:spPr>
            <a:xfrm>
              <a:off x="4866112" y="14408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FEE9A7BB-179B-4212-AD00-B5F8BFFBD050}"/>
                </a:ext>
              </a:extLst>
            </p:cNvPr>
            <p:cNvSpPr/>
            <p:nvPr/>
          </p:nvSpPr>
          <p:spPr>
            <a:xfrm>
              <a:off x="5176898" y="14408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B296FB27-2973-4227-BD58-DBF165F30883}"/>
                </a:ext>
              </a:extLst>
            </p:cNvPr>
            <p:cNvSpPr/>
            <p:nvPr/>
          </p:nvSpPr>
          <p:spPr>
            <a:xfrm>
              <a:off x="5487684" y="14408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9199E1CF-8002-47A8-83D9-8219F226A73A}"/>
                </a:ext>
              </a:extLst>
            </p:cNvPr>
            <p:cNvSpPr/>
            <p:nvPr/>
          </p:nvSpPr>
          <p:spPr>
            <a:xfrm>
              <a:off x="5798951" y="14408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31728" y="1977755"/>
            <a:ext cx="5127889" cy="4616308"/>
            <a:chOff x="383681" y="2053216"/>
            <a:chExt cx="5127889" cy="4444046"/>
          </a:xfrm>
        </p:grpSpPr>
        <p:sp>
          <p:nvSpPr>
            <p:cNvPr id="19" name="TextBox 18"/>
            <p:cNvSpPr txBox="1"/>
            <p:nvPr/>
          </p:nvSpPr>
          <p:spPr>
            <a:xfrm rot="16200000">
              <a:off x="-623482" y="3060379"/>
              <a:ext cx="25375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smtClean="0"/>
                <a:t>Ürün Dağılımı</a:t>
              </a:r>
              <a:endParaRPr lang="tr-TR" sz="2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59947" y="5974042"/>
              <a:ext cx="13516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/>
                <a:t>Depo</a:t>
              </a:r>
              <a:r>
                <a:rPr lang="en-US" sz="2800" dirty="0"/>
                <a:t>lar</a:t>
              </a:r>
              <a:endParaRPr lang="tr-TR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28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P spid="4" grpId="0" animBg="1"/>
      <p:bldP spid="5" grpId="0" animBg="1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701143"/>
              </p:ext>
            </p:extLst>
          </p:nvPr>
        </p:nvGraphicFramePr>
        <p:xfrm>
          <a:off x="1607275" y="1398015"/>
          <a:ext cx="7899583" cy="464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9506858" y="4607021"/>
            <a:ext cx="377371" cy="39188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Rectangle 3"/>
          <p:cNvSpPr/>
          <p:nvPr/>
        </p:nvSpPr>
        <p:spPr>
          <a:xfrm>
            <a:off x="9506859" y="5200404"/>
            <a:ext cx="377371" cy="391886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10043887" y="4572132"/>
            <a:ext cx="129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Yurt İçi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43887" y="5131041"/>
            <a:ext cx="129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Yurt Dışı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2456544" y="131812"/>
            <a:ext cx="705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ÖNERİLEN ATAMA SİSTEMİ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8E53C0B-862C-4929-BD57-BA060F078FE4}"/>
              </a:ext>
            </a:extLst>
          </p:cNvPr>
          <p:cNvGrpSpPr/>
          <p:nvPr/>
        </p:nvGrpSpPr>
        <p:grpSpPr>
          <a:xfrm>
            <a:off x="5122491" y="839698"/>
            <a:ext cx="1718420" cy="236387"/>
            <a:chOff x="4554962" y="1440888"/>
            <a:chExt cx="1434489" cy="190500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323D09BA-55F0-456D-9307-48D86BCCB5AD}"/>
                </a:ext>
              </a:extLst>
            </p:cNvPr>
            <p:cNvSpPr/>
            <p:nvPr/>
          </p:nvSpPr>
          <p:spPr>
            <a:xfrm>
              <a:off x="4554962" y="14408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B0F8810C-7458-4921-AB21-EB874716FCEC}"/>
                </a:ext>
              </a:extLst>
            </p:cNvPr>
            <p:cNvSpPr/>
            <p:nvPr/>
          </p:nvSpPr>
          <p:spPr>
            <a:xfrm>
              <a:off x="4866112" y="14408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FEE9A7BB-179B-4212-AD00-B5F8BFFBD050}"/>
                </a:ext>
              </a:extLst>
            </p:cNvPr>
            <p:cNvSpPr/>
            <p:nvPr/>
          </p:nvSpPr>
          <p:spPr>
            <a:xfrm>
              <a:off x="5176898" y="14408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B296FB27-2973-4227-BD58-DBF165F30883}"/>
                </a:ext>
              </a:extLst>
            </p:cNvPr>
            <p:cNvSpPr/>
            <p:nvPr/>
          </p:nvSpPr>
          <p:spPr>
            <a:xfrm>
              <a:off x="5487684" y="14408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9199E1CF-8002-47A8-83D9-8219F226A73A}"/>
                </a:ext>
              </a:extLst>
            </p:cNvPr>
            <p:cNvSpPr/>
            <p:nvPr/>
          </p:nvSpPr>
          <p:spPr>
            <a:xfrm>
              <a:off x="5798951" y="14408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84055" y="2265418"/>
            <a:ext cx="5161515" cy="4299141"/>
            <a:chOff x="355421" y="2192797"/>
            <a:chExt cx="5161515" cy="4299141"/>
          </a:xfrm>
        </p:grpSpPr>
        <p:sp>
          <p:nvSpPr>
            <p:cNvPr id="23" name="TextBox 22"/>
            <p:cNvSpPr txBox="1"/>
            <p:nvPr/>
          </p:nvSpPr>
          <p:spPr>
            <a:xfrm>
              <a:off x="4167975" y="5968718"/>
              <a:ext cx="13489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/>
                <a:t>Depo</a:t>
              </a:r>
              <a:r>
                <a:rPr lang="en-US" sz="2800" dirty="0"/>
                <a:t>lar</a:t>
              </a:r>
              <a:endParaRPr lang="tr-TR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-651742" y="3199960"/>
              <a:ext cx="25375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smtClean="0"/>
                <a:t>Ürün Dağılımı</a:t>
              </a:r>
              <a:endParaRPr lang="tr-TR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816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3" grpId="0" animBg="1"/>
      <p:bldP spid="4" grpId="0" animBg="1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6E9C430E-A890-47A0-AF70-8F703827D9E8}"/>
              </a:ext>
            </a:extLst>
          </p:cNvPr>
          <p:cNvCxnSpPr>
            <a:cxnSpLocks/>
          </p:cNvCxnSpPr>
          <p:nvPr/>
        </p:nvCxnSpPr>
        <p:spPr>
          <a:xfrm>
            <a:off x="1006244" y="4494696"/>
            <a:ext cx="10426211" cy="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="" xmlns:a16="http://schemas.microsoft.com/office/drawing/2014/main" id="{045CABCA-A2FE-44C0-B1CB-8915E80620AD}"/>
              </a:ext>
            </a:extLst>
          </p:cNvPr>
          <p:cNvCxnSpPr>
            <a:cxnSpLocks/>
          </p:cNvCxnSpPr>
          <p:nvPr/>
        </p:nvCxnSpPr>
        <p:spPr>
          <a:xfrm>
            <a:off x="1130852" y="3110396"/>
            <a:ext cx="1034505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="" xmlns:a16="http://schemas.microsoft.com/office/drawing/2014/main" id="{18F2C622-B887-4BE0-9FEA-C960231F03AE}"/>
              </a:ext>
            </a:extLst>
          </p:cNvPr>
          <p:cNvCxnSpPr>
            <a:cxnSpLocks/>
          </p:cNvCxnSpPr>
          <p:nvPr/>
        </p:nvCxnSpPr>
        <p:spPr>
          <a:xfrm flipV="1">
            <a:off x="1130852" y="1802296"/>
            <a:ext cx="0" cy="269240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="" xmlns:a16="http://schemas.microsoft.com/office/drawing/2014/main" id="{2B39F9C7-11B4-4469-A651-B06ADFA5D6F3}"/>
              </a:ext>
            </a:extLst>
          </p:cNvPr>
          <p:cNvCxnSpPr>
            <a:cxnSpLocks/>
          </p:cNvCxnSpPr>
          <p:nvPr/>
        </p:nvCxnSpPr>
        <p:spPr>
          <a:xfrm flipV="1">
            <a:off x="2616752" y="1802296"/>
            <a:ext cx="0" cy="269240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E95DBDD1-0DF7-4017-AF79-0B0FDC7772AD}"/>
              </a:ext>
            </a:extLst>
          </p:cNvPr>
          <p:cNvCxnSpPr>
            <a:cxnSpLocks/>
          </p:cNvCxnSpPr>
          <p:nvPr/>
        </p:nvCxnSpPr>
        <p:spPr>
          <a:xfrm flipV="1">
            <a:off x="4102652" y="1802296"/>
            <a:ext cx="0" cy="269240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="" xmlns:a16="http://schemas.microsoft.com/office/drawing/2014/main" id="{6D681A20-6C7A-40DA-9CBC-99B26BBDB570}"/>
              </a:ext>
            </a:extLst>
          </p:cNvPr>
          <p:cNvCxnSpPr>
            <a:cxnSpLocks/>
          </p:cNvCxnSpPr>
          <p:nvPr/>
        </p:nvCxnSpPr>
        <p:spPr>
          <a:xfrm flipV="1">
            <a:off x="5588552" y="1802296"/>
            <a:ext cx="0" cy="269240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029AD0CD-C045-419B-A9AB-F0B2FA085F0F}"/>
              </a:ext>
            </a:extLst>
          </p:cNvPr>
          <p:cNvCxnSpPr>
            <a:cxnSpLocks/>
          </p:cNvCxnSpPr>
          <p:nvPr/>
        </p:nvCxnSpPr>
        <p:spPr>
          <a:xfrm flipV="1">
            <a:off x="7074452" y="1802296"/>
            <a:ext cx="0" cy="269240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="" xmlns:a16="http://schemas.microsoft.com/office/drawing/2014/main" id="{0697378F-E498-4F63-8662-9EC0CDAE0F3C}"/>
              </a:ext>
            </a:extLst>
          </p:cNvPr>
          <p:cNvCxnSpPr>
            <a:cxnSpLocks/>
          </p:cNvCxnSpPr>
          <p:nvPr/>
        </p:nvCxnSpPr>
        <p:spPr>
          <a:xfrm flipV="1">
            <a:off x="8560352" y="1802296"/>
            <a:ext cx="0" cy="269240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="" xmlns:a16="http://schemas.microsoft.com/office/drawing/2014/main" id="{67111F78-A1C0-4587-9843-58377FC6A097}"/>
              </a:ext>
            </a:extLst>
          </p:cNvPr>
          <p:cNvCxnSpPr>
            <a:cxnSpLocks/>
          </p:cNvCxnSpPr>
          <p:nvPr/>
        </p:nvCxnSpPr>
        <p:spPr>
          <a:xfrm flipV="1">
            <a:off x="10046252" y="1802296"/>
            <a:ext cx="0" cy="269240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881E1737-FEC8-4E84-AEA4-CC2DBF29AE72}"/>
              </a:ext>
            </a:extLst>
          </p:cNvPr>
          <p:cNvCxnSpPr>
            <a:cxnSpLocks/>
          </p:cNvCxnSpPr>
          <p:nvPr/>
        </p:nvCxnSpPr>
        <p:spPr>
          <a:xfrm>
            <a:off x="1090275" y="1802296"/>
            <a:ext cx="1038563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="" xmlns:a16="http://schemas.microsoft.com/office/drawing/2014/main" id="{6D8953AC-AA55-4F9F-B14E-3BF914844D62}"/>
              </a:ext>
            </a:extLst>
          </p:cNvPr>
          <p:cNvCxnSpPr>
            <a:cxnSpLocks/>
            <a:stCxn id="107" idx="6"/>
            <a:endCxn id="108" idx="2"/>
          </p:cNvCxnSpPr>
          <p:nvPr/>
        </p:nvCxnSpPr>
        <p:spPr>
          <a:xfrm flipV="1">
            <a:off x="1195748" y="3112566"/>
            <a:ext cx="956227" cy="162790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="" xmlns:a16="http://schemas.microsoft.com/office/drawing/2014/main" id="{43F2AB26-8BF0-47C0-849C-589B06D2EC56}"/>
              </a:ext>
            </a:extLst>
          </p:cNvPr>
          <p:cNvCxnSpPr>
            <a:cxnSpLocks/>
            <a:stCxn id="108" idx="6"/>
            <a:endCxn id="109" idx="2"/>
          </p:cNvCxnSpPr>
          <p:nvPr/>
        </p:nvCxnSpPr>
        <p:spPr>
          <a:xfrm flipV="1">
            <a:off x="2298025" y="2921577"/>
            <a:ext cx="253646" cy="190989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="" xmlns:a16="http://schemas.microsoft.com/office/drawing/2014/main" id="{FE3CEDE0-68BA-423D-B4AE-48F8BA519005}"/>
              </a:ext>
            </a:extLst>
          </p:cNvPr>
          <p:cNvCxnSpPr>
            <a:cxnSpLocks/>
            <a:stCxn id="109" idx="6"/>
            <a:endCxn id="110" idx="2"/>
          </p:cNvCxnSpPr>
          <p:nvPr/>
        </p:nvCxnSpPr>
        <p:spPr>
          <a:xfrm>
            <a:off x="2697721" y="2921577"/>
            <a:ext cx="307957" cy="280754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="" xmlns:a16="http://schemas.microsoft.com/office/drawing/2014/main" id="{0B820569-B1A9-4909-9AB0-F425B5E9E04F}"/>
              </a:ext>
            </a:extLst>
          </p:cNvPr>
          <p:cNvCxnSpPr>
            <a:cxnSpLocks/>
            <a:stCxn id="110" idx="7"/>
            <a:endCxn id="111" idx="3"/>
          </p:cNvCxnSpPr>
          <p:nvPr/>
        </p:nvCxnSpPr>
        <p:spPr>
          <a:xfrm flipV="1">
            <a:off x="3130339" y="2969516"/>
            <a:ext cx="66322" cy="181179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="" xmlns:a16="http://schemas.microsoft.com/office/drawing/2014/main" id="{E945CE89-02F7-4F51-89F5-0DD3F600D780}"/>
              </a:ext>
            </a:extLst>
          </p:cNvPr>
          <p:cNvCxnSpPr>
            <a:cxnSpLocks/>
            <a:stCxn id="111" idx="6"/>
            <a:endCxn id="112" idx="2"/>
          </p:cNvCxnSpPr>
          <p:nvPr/>
        </p:nvCxnSpPr>
        <p:spPr>
          <a:xfrm flipV="1">
            <a:off x="3321322" y="2742577"/>
            <a:ext cx="123571" cy="175303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0787C2F8-3A8C-4327-B7A9-EE562E762682}"/>
              </a:ext>
            </a:extLst>
          </p:cNvPr>
          <p:cNvCxnSpPr>
            <a:cxnSpLocks/>
            <a:stCxn id="114" idx="2"/>
            <a:endCxn id="115" idx="2"/>
          </p:cNvCxnSpPr>
          <p:nvPr/>
        </p:nvCxnSpPr>
        <p:spPr>
          <a:xfrm flipV="1">
            <a:off x="1049697" y="3447244"/>
            <a:ext cx="1097707" cy="73941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D05BE676-88D6-470D-9EBD-6EBDB3DFDA43}"/>
              </a:ext>
            </a:extLst>
          </p:cNvPr>
          <p:cNvCxnSpPr>
            <a:cxnSpLocks/>
            <a:stCxn id="116" idx="2"/>
            <a:endCxn id="115" idx="6"/>
          </p:cNvCxnSpPr>
          <p:nvPr/>
        </p:nvCxnSpPr>
        <p:spPr>
          <a:xfrm flipH="1">
            <a:off x="2293454" y="3205070"/>
            <a:ext cx="264843" cy="242174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177711E7-D312-4819-9D90-A74CED8E1460}"/>
              </a:ext>
            </a:extLst>
          </p:cNvPr>
          <p:cNvCxnSpPr>
            <a:cxnSpLocks/>
            <a:stCxn id="117" idx="1"/>
            <a:endCxn id="116" idx="7"/>
          </p:cNvCxnSpPr>
          <p:nvPr/>
        </p:nvCxnSpPr>
        <p:spPr>
          <a:xfrm flipH="1" flipV="1">
            <a:off x="2682958" y="3153434"/>
            <a:ext cx="344109" cy="216336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C9764DEA-CA56-49A4-A636-BDA088FA1A08}"/>
              </a:ext>
            </a:extLst>
          </p:cNvPr>
          <p:cNvCxnSpPr>
            <a:cxnSpLocks/>
            <a:stCxn id="281" idx="3"/>
            <a:endCxn id="117" idx="5"/>
          </p:cNvCxnSpPr>
          <p:nvPr/>
        </p:nvCxnSpPr>
        <p:spPr>
          <a:xfrm flipH="1">
            <a:off x="3130339" y="3381845"/>
            <a:ext cx="93229" cy="91197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="" xmlns:a16="http://schemas.microsoft.com/office/drawing/2014/main" id="{B5E96CCA-6E4D-4527-B5F7-FF450677A3D2}"/>
              </a:ext>
            </a:extLst>
          </p:cNvPr>
          <p:cNvCxnSpPr>
            <a:cxnSpLocks/>
            <a:stCxn id="119" idx="2"/>
            <a:endCxn id="118" idx="7"/>
          </p:cNvCxnSpPr>
          <p:nvPr/>
        </p:nvCxnSpPr>
        <p:spPr>
          <a:xfrm flipH="1" flipV="1">
            <a:off x="5645492" y="3859606"/>
            <a:ext cx="34940" cy="125188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="" xmlns:a16="http://schemas.microsoft.com/office/drawing/2014/main" id="{8D0EC2A1-0923-4397-938D-741D874DB208}"/>
              </a:ext>
            </a:extLst>
          </p:cNvPr>
          <p:cNvCxnSpPr>
            <a:cxnSpLocks/>
            <a:stCxn id="120" idx="2"/>
            <a:endCxn id="119" idx="6"/>
          </p:cNvCxnSpPr>
          <p:nvPr/>
        </p:nvCxnSpPr>
        <p:spPr>
          <a:xfrm flipH="1" flipV="1">
            <a:off x="5826482" y="3984794"/>
            <a:ext cx="669582" cy="143044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="" xmlns:a16="http://schemas.microsoft.com/office/drawing/2014/main" id="{17E0A217-DA29-4B3E-B83E-58F965D803DB}"/>
              </a:ext>
            </a:extLst>
          </p:cNvPr>
          <p:cNvSpPr/>
          <p:nvPr/>
        </p:nvSpPr>
        <p:spPr>
          <a:xfrm>
            <a:off x="1049698" y="3202331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="" xmlns:a16="http://schemas.microsoft.com/office/drawing/2014/main" id="{478BAE5C-AAB0-4E79-B7BB-0D52069414DA}"/>
              </a:ext>
            </a:extLst>
          </p:cNvPr>
          <p:cNvSpPr/>
          <p:nvPr/>
        </p:nvSpPr>
        <p:spPr>
          <a:xfrm>
            <a:off x="2151975" y="3039541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="" xmlns:a16="http://schemas.microsoft.com/office/drawing/2014/main" id="{81A87A27-BD60-48A2-8180-0952EE3CC11A}"/>
              </a:ext>
            </a:extLst>
          </p:cNvPr>
          <p:cNvSpPr/>
          <p:nvPr/>
        </p:nvSpPr>
        <p:spPr>
          <a:xfrm>
            <a:off x="2551671" y="2848552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BE8579FC-DD04-4F63-840E-570B31D25771}"/>
              </a:ext>
            </a:extLst>
          </p:cNvPr>
          <p:cNvSpPr/>
          <p:nvPr/>
        </p:nvSpPr>
        <p:spPr>
          <a:xfrm>
            <a:off x="3005678" y="3129306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="" xmlns:a16="http://schemas.microsoft.com/office/drawing/2014/main" id="{F39244FB-DD91-4DC8-8DED-CBBC3C00BC08}"/>
              </a:ext>
            </a:extLst>
          </p:cNvPr>
          <p:cNvSpPr/>
          <p:nvPr/>
        </p:nvSpPr>
        <p:spPr>
          <a:xfrm>
            <a:off x="3175272" y="2844855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="" xmlns:a16="http://schemas.microsoft.com/office/drawing/2014/main" id="{8CCE2D17-8635-4DD7-8DBE-482E4C7BF227}"/>
              </a:ext>
            </a:extLst>
          </p:cNvPr>
          <p:cNvSpPr/>
          <p:nvPr/>
        </p:nvSpPr>
        <p:spPr>
          <a:xfrm>
            <a:off x="3444893" y="2669552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="" xmlns:a16="http://schemas.microsoft.com/office/drawing/2014/main" id="{73079A90-110C-4072-91BB-5B962BCE33B1}"/>
              </a:ext>
            </a:extLst>
          </p:cNvPr>
          <p:cNvSpPr/>
          <p:nvPr/>
        </p:nvSpPr>
        <p:spPr>
          <a:xfrm>
            <a:off x="1049697" y="3448160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="" xmlns:a16="http://schemas.microsoft.com/office/drawing/2014/main" id="{53D26088-59D6-4125-9A5E-F53E85D53E1F}"/>
              </a:ext>
            </a:extLst>
          </p:cNvPr>
          <p:cNvSpPr/>
          <p:nvPr/>
        </p:nvSpPr>
        <p:spPr>
          <a:xfrm>
            <a:off x="2147404" y="3374219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="" xmlns:a16="http://schemas.microsoft.com/office/drawing/2014/main" id="{9E323FBE-EA80-4E98-A5A2-5DD06D9176B8}"/>
              </a:ext>
            </a:extLst>
          </p:cNvPr>
          <p:cNvSpPr/>
          <p:nvPr/>
        </p:nvSpPr>
        <p:spPr>
          <a:xfrm>
            <a:off x="2558297" y="3132045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="" xmlns:a16="http://schemas.microsoft.com/office/drawing/2014/main" id="{37EC8633-BE23-49D9-BE1F-7AE325460CBA}"/>
              </a:ext>
            </a:extLst>
          </p:cNvPr>
          <p:cNvSpPr/>
          <p:nvPr/>
        </p:nvSpPr>
        <p:spPr>
          <a:xfrm>
            <a:off x="3005678" y="3348381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A805148D-C1D0-48E9-ADAF-B4BD29CDA8F5}"/>
              </a:ext>
            </a:extLst>
          </p:cNvPr>
          <p:cNvSpPr/>
          <p:nvPr/>
        </p:nvSpPr>
        <p:spPr>
          <a:xfrm>
            <a:off x="5520831" y="3838217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="" xmlns:a16="http://schemas.microsoft.com/office/drawing/2014/main" id="{63D64F64-58B4-435B-8B04-F8B33E67AE9C}"/>
              </a:ext>
            </a:extLst>
          </p:cNvPr>
          <p:cNvSpPr/>
          <p:nvPr/>
        </p:nvSpPr>
        <p:spPr>
          <a:xfrm>
            <a:off x="5680432" y="3911769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="" xmlns:a16="http://schemas.microsoft.com/office/drawing/2014/main" id="{D6E14D52-EE01-40FE-91B8-994A170F61B0}"/>
              </a:ext>
            </a:extLst>
          </p:cNvPr>
          <p:cNvSpPr/>
          <p:nvPr/>
        </p:nvSpPr>
        <p:spPr>
          <a:xfrm>
            <a:off x="6496064" y="4054813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C08B4873-7876-4A61-B54D-9C83620C2E5C}"/>
              </a:ext>
            </a:extLst>
          </p:cNvPr>
          <p:cNvGrpSpPr/>
          <p:nvPr/>
        </p:nvGrpSpPr>
        <p:grpSpPr>
          <a:xfrm>
            <a:off x="301270" y="4572937"/>
            <a:ext cx="1659161" cy="627564"/>
            <a:chOff x="643618" y="5094741"/>
            <a:chExt cx="1659161" cy="627564"/>
          </a:xfrm>
        </p:grpSpPr>
        <p:sp>
          <p:nvSpPr>
            <p:cNvPr id="122" name="TextBox 121">
              <a:extLst>
                <a:ext uri="{FF2B5EF4-FFF2-40B4-BE49-F238E27FC236}">
                  <a16:creationId xmlns="" xmlns:a16="http://schemas.microsoft.com/office/drawing/2014/main" id="{E2470082-F95C-4155-820B-D929588B3F16}"/>
                </a:ext>
              </a:extLst>
            </p:cNvPr>
            <p:cNvSpPr txBox="1"/>
            <p:nvPr/>
          </p:nvSpPr>
          <p:spPr>
            <a:xfrm>
              <a:off x="797382" y="5094741"/>
              <a:ext cx="1351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accent6">
                      <a:lumMod val="75000"/>
                    </a:schemeClr>
                  </a:solidFill>
                  <a:latin typeface="Tw Cen MT" panose="020B0602020104020603" pitchFamily="34" charset="0"/>
                </a:rPr>
                <a:t>19. Hafta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="" xmlns:a16="http://schemas.microsoft.com/office/drawing/2014/main" id="{1C11D39B-7EC2-4FB1-88F9-6211030B4A4F}"/>
                </a:ext>
              </a:extLst>
            </p:cNvPr>
            <p:cNvSpPr txBox="1"/>
            <p:nvPr/>
          </p:nvSpPr>
          <p:spPr>
            <a:xfrm>
              <a:off x="643618" y="5383751"/>
              <a:ext cx="16591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12 May</a:t>
              </a:r>
              <a:endParaRPr lang="en-US" sz="1600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="" xmlns:a16="http://schemas.microsoft.com/office/drawing/2014/main" id="{88214EF0-03B7-41F5-9987-BA4D322BE236}"/>
              </a:ext>
            </a:extLst>
          </p:cNvPr>
          <p:cNvGrpSpPr/>
          <p:nvPr/>
        </p:nvGrpSpPr>
        <p:grpSpPr>
          <a:xfrm>
            <a:off x="1785732" y="4572937"/>
            <a:ext cx="1659161" cy="627564"/>
            <a:chOff x="643618" y="5094741"/>
            <a:chExt cx="1659161" cy="627564"/>
          </a:xfrm>
        </p:grpSpPr>
        <p:sp>
          <p:nvSpPr>
            <p:cNvPr id="125" name="TextBox 124">
              <a:extLst>
                <a:ext uri="{FF2B5EF4-FFF2-40B4-BE49-F238E27FC236}">
                  <a16:creationId xmlns="" xmlns:a16="http://schemas.microsoft.com/office/drawing/2014/main" id="{625C0FDB-38A3-4316-8496-FCCCE17FF5D8}"/>
                </a:ext>
              </a:extLst>
            </p:cNvPr>
            <p:cNvSpPr txBox="1"/>
            <p:nvPr/>
          </p:nvSpPr>
          <p:spPr>
            <a:xfrm>
              <a:off x="797382" y="5094741"/>
              <a:ext cx="1351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accent6">
                      <a:lumMod val="75000"/>
                    </a:schemeClr>
                  </a:solidFill>
                  <a:latin typeface="Tw Cen MT" panose="020B0602020104020603" pitchFamily="34" charset="0"/>
                </a:rPr>
                <a:t>20. Hafta 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41B01FBD-60E2-4B20-8670-F4C1C626928D}"/>
                </a:ext>
              </a:extLst>
            </p:cNvPr>
            <p:cNvSpPr txBox="1"/>
            <p:nvPr/>
          </p:nvSpPr>
          <p:spPr>
            <a:xfrm>
              <a:off x="643618" y="5383751"/>
              <a:ext cx="16591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19 May</a:t>
              </a:r>
              <a:endParaRPr lang="en-US" sz="1600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A47C8A74-1A89-4847-BA7C-AA18A632D444}"/>
              </a:ext>
            </a:extLst>
          </p:cNvPr>
          <p:cNvGrpSpPr/>
          <p:nvPr/>
        </p:nvGrpSpPr>
        <p:grpSpPr>
          <a:xfrm>
            <a:off x="3271841" y="4572937"/>
            <a:ext cx="1659161" cy="627564"/>
            <a:chOff x="643618" y="5094741"/>
            <a:chExt cx="1659161" cy="627564"/>
          </a:xfrm>
        </p:grpSpPr>
        <p:sp>
          <p:nvSpPr>
            <p:cNvPr id="128" name="TextBox 127">
              <a:extLst>
                <a:ext uri="{FF2B5EF4-FFF2-40B4-BE49-F238E27FC236}">
                  <a16:creationId xmlns="" xmlns:a16="http://schemas.microsoft.com/office/drawing/2014/main" id="{C380BEDE-F4FD-4E12-9592-BD056ABEEDD8}"/>
                </a:ext>
              </a:extLst>
            </p:cNvPr>
            <p:cNvSpPr txBox="1"/>
            <p:nvPr/>
          </p:nvSpPr>
          <p:spPr>
            <a:xfrm>
              <a:off x="797382" y="5094741"/>
              <a:ext cx="1351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accent6">
                      <a:lumMod val="75000"/>
                    </a:schemeClr>
                  </a:solidFill>
                  <a:latin typeface="Tw Cen MT" panose="020B0602020104020603" pitchFamily="34" charset="0"/>
                </a:rPr>
                <a:t>21. Hafta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="" xmlns:a16="http://schemas.microsoft.com/office/drawing/2014/main" id="{86F62AFE-F7B9-4672-851A-31D96FD961F1}"/>
                </a:ext>
              </a:extLst>
            </p:cNvPr>
            <p:cNvSpPr txBox="1"/>
            <p:nvPr/>
          </p:nvSpPr>
          <p:spPr>
            <a:xfrm>
              <a:off x="643618" y="5383751"/>
              <a:ext cx="16591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26 May</a:t>
              </a:r>
              <a:endParaRPr lang="en-US" sz="1600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BD7D060B-8590-4169-B811-CD14C13A92D6}"/>
              </a:ext>
            </a:extLst>
          </p:cNvPr>
          <p:cNvGrpSpPr/>
          <p:nvPr/>
        </p:nvGrpSpPr>
        <p:grpSpPr>
          <a:xfrm>
            <a:off x="4757538" y="4572937"/>
            <a:ext cx="1659161" cy="627564"/>
            <a:chOff x="643618" y="5094741"/>
            <a:chExt cx="1659161" cy="627564"/>
          </a:xfrm>
        </p:grpSpPr>
        <p:sp>
          <p:nvSpPr>
            <p:cNvPr id="131" name="TextBox 130">
              <a:extLst>
                <a:ext uri="{FF2B5EF4-FFF2-40B4-BE49-F238E27FC236}">
                  <a16:creationId xmlns="" xmlns:a16="http://schemas.microsoft.com/office/drawing/2014/main" id="{3CC9DE27-ABAD-4B10-8D86-8A211443CE5B}"/>
                </a:ext>
              </a:extLst>
            </p:cNvPr>
            <p:cNvSpPr txBox="1"/>
            <p:nvPr/>
          </p:nvSpPr>
          <p:spPr>
            <a:xfrm>
              <a:off x="797382" y="5094741"/>
              <a:ext cx="1351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accent6">
                      <a:lumMod val="75000"/>
                    </a:schemeClr>
                  </a:solidFill>
                  <a:latin typeface="Tw Cen MT" panose="020B0602020104020603" pitchFamily="34" charset="0"/>
                </a:rPr>
                <a:t>22. Hafta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="" xmlns:a16="http://schemas.microsoft.com/office/drawing/2014/main" id="{4A2E6AF0-A577-46B5-9085-04549AA8ECA5}"/>
                </a:ext>
              </a:extLst>
            </p:cNvPr>
            <p:cNvSpPr txBox="1"/>
            <p:nvPr/>
          </p:nvSpPr>
          <p:spPr>
            <a:xfrm>
              <a:off x="643618" y="5383751"/>
              <a:ext cx="16591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2 Haz</a:t>
              </a:r>
              <a:endParaRPr lang="en-US" sz="1600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="" xmlns:a16="http://schemas.microsoft.com/office/drawing/2014/main" id="{1A61FC9F-346C-4AB8-90AE-7CCF730EB871}"/>
              </a:ext>
            </a:extLst>
          </p:cNvPr>
          <p:cNvGrpSpPr/>
          <p:nvPr/>
        </p:nvGrpSpPr>
        <p:grpSpPr>
          <a:xfrm>
            <a:off x="6242412" y="4572937"/>
            <a:ext cx="1659161" cy="627564"/>
            <a:chOff x="643618" y="5094741"/>
            <a:chExt cx="1659161" cy="627564"/>
          </a:xfrm>
        </p:grpSpPr>
        <p:sp>
          <p:nvSpPr>
            <p:cNvPr id="134" name="TextBox 133">
              <a:extLst>
                <a:ext uri="{FF2B5EF4-FFF2-40B4-BE49-F238E27FC236}">
                  <a16:creationId xmlns="" xmlns:a16="http://schemas.microsoft.com/office/drawing/2014/main" id="{5A70E7C1-B94F-422A-9EAD-DC12C930E5D7}"/>
                </a:ext>
              </a:extLst>
            </p:cNvPr>
            <p:cNvSpPr txBox="1"/>
            <p:nvPr/>
          </p:nvSpPr>
          <p:spPr>
            <a:xfrm>
              <a:off x="806809" y="5094741"/>
              <a:ext cx="1351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accent6">
                      <a:lumMod val="75000"/>
                    </a:schemeClr>
                  </a:solidFill>
                  <a:latin typeface="Tw Cen MT" panose="020B0602020104020603" pitchFamily="34" charset="0"/>
                </a:rPr>
                <a:t>23. Hafta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="" xmlns:a16="http://schemas.microsoft.com/office/drawing/2014/main" id="{5A1574B0-8B2E-4C34-9479-CF9F0A8E71B6}"/>
                </a:ext>
              </a:extLst>
            </p:cNvPr>
            <p:cNvSpPr txBox="1"/>
            <p:nvPr/>
          </p:nvSpPr>
          <p:spPr>
            <a:xfrm>
              <a:off x="643618" y="5383751"/>
              <a:ext cx="16591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9 Haz</a:t>
              </a:r>
              <a:endParaRPr lang="en-US" sz="1600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="" xmlns:a16="http://schemas.microsoft.com/office/drawing/2014/main" id="{4F2812D8-5DC3-4AE2-BA0B-174790875DB0}"/>
              </a:ext>
            </a:extLst>
          </p:cNvPr>
          <p:cNvGrpSpPr/>
          <p:nvPr/>
        </p:nvGrpSpPr>
        <p:grpSpPr>
          <a:xfrm>
            <a:off x="7711414" y="4572937"/>
            <a:ext cx="1659161" cy="627564"/>
            <a:chOff x="643618" y="5094741"/>
            <a:chExt cx="1659161" cy="627564"/>
          </a:xfrm>
        </p:grpSpPr>
        <p:sp>
          <p:nvSpPr>
            <p:cNvPr id="137" name="TextBox 136">
              <a:extLst>
                <a:ext uri="{FF2B5EF4-FFF2-40B4-BE49-F238E27FC236}">
                  <a16:creationId xmlns="" xmlns:a16="http://schemas.microsoft.com/office/drawing/2014/main" id="{47C202C0-64D0-4F31-BC9B-F67123CCB563}"/>
                </a:ext>
              </a:extLst>
            </p:cNvPr>
            <p:cNvSpPr txBox="1"/>
            <p:nvPr/>
          </p:nvSpPr>
          <p:spPr>
            <a:xfrm>
              <a:off x="797382" y="5094741"/>
              <a:ext cx="1351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accent6">
                      <a:lumMod val="75000"/>
                    </a:schemeClr>
                  </a:solidFill>
                  <a:latin typeface="Tw Cen MT" panose="020B0602020104020603" pitchFamily="34" charset="0"/>
                </a:rPr>
                <a:t>24. Hafta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="" xmlns:a16="http://schemas.microsoft.com/office/drawing/2014/main" id="{30F5172C-B509-4350-BCD8-43DDE852AA99}"/>
                </a:ext>
              </a:extLst>
            </p:cNvPr>
            <p:cNvSpPr txBox="1"/>
            <p:nvPr/>
          </p:nvSpPr>
          <p:spPr>
            <a:xfrm>
              <a:off x="643618" y="5383751"/>
              <a:ext cx="16591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16 Haz</a:t>
              </a:r>
              <a:endParaRPr lang="en-US" sz="1600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="" xmlns:a16="http://schemas.microsoft.com/office/drawing/2014/main" id="{BE743EFA-1721-4223-AC59-EAAF24D95476}"/>
              </a:ext>
            </a:extLst>
          </p:cNvPr>
          <p:cNvGrpSpPr/>
          <p:nvPr/>
        </p:nvGrpSpPr>
        <p:grpSpPr>
          <a:xfrm>
            <a:off x="9212983" y="4572937"/>
            <a:ext cx="1659161" cy="627564"/>
            <a:chOff x="643618" y="5094741"/>
            <a:chExt cx="1659161" cy="627564"/>
          </a:xfrm>
        </p:grpSpPr>
        <p:sp>
          <p:nvSpPr>
            <p:cNvPr id="140" name="TextBox 139">
              <a:extLst>
                <a:ext uri="{FF2B5EF4-FFF2-40B4-BE49-F238E27FC236}">
                  <a16:creationId xmlns="" xmlns:a16="http://schemas.microsoft.com/office/drawing/2014/main" id="{BE58AEA7-2CA8-4278-9747-009952DABAA0}"/>
                </a:ext>
              </a:extLst>
            </p:cNvPr>
            <p:cNvSpPr txBox="1"/>
            <p:nvPr/>
          </p:nvSpPr>
          <p:spPr>
            <a:xfrm>
              <a:off x="797382" y="5094741"/>
              <a:ext cx="1351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accent6">
                      <a:lumMod val="75000"/>
                    </a:schemeClr>
                  </a:solidFill>
                  <a:latin typeface="Tw Cen MT" panose="020B0602020104020603" pitchFamily="34" charset="0"/>
                </a:rPr>
                <a:t>25. Hafta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="" xmlns:a16="http://schemas.microsoft.com/office/drawing/2014/main" id="{B23F128C-82AF-4957-8893-5955124B8D87}"/>
                </a:ext>
              </a:extLst>
            </p:cNvPr>
            <p:cNvSpPr txBox="1"/>
            <p:nvPr/>
          </p:nvSpPr>
          <p:spPr>
            <a:xfrm>
              <a:off x="643618" y="5383751"/>
              <a:ext cx="16591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23 Haz</a:t>
              </a:r>
              <a:endParaRPr lang="en-US" sz="1600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="" xmlns:a16="http://schemas.microsoft.com/office/drawing/2014/main" id="{2146AB71-D749-4D5B-8E6D-788771A16871}"/>
              </a:ext>
            </a:extLst>
          </p:cNvPr>
          <p:cNvGrpSpPr/>
          <p:nvPr/>
        </p:nvGrpSpPr>
        <p:grpSpPr>
          <a:xfrm>
            <a:off x="2989590" y="5702398"/>
            <a:ext cx="2908530" cy="649575"/>
            <a:chOff x="2930764" y="5770852"/>
            <a:chExt cx="2908530" cy="649575"/>
          </a:xfrm>
        </p:grpSpPr>
        <p:pic>
          <p:nvPicPr>
            <p:cNvPr id="143" name="Picture 142">
              <a:extLst>
                <a:ext uri="{FF2B5EF4-FFF2-40B4-BE49-F238E27FC236}">
                  <a16:creationId xmlns="" xmlns:a16="http://schemas.microsoft.com/office/drawing/2014/main" id="{8FA68284-CBC2-4DFF-983C-B9666F893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12966" y="5853176"/>
              <a:ext cx="319774" cy="319774"/>
            </a:xfrm>
            <a:prstGeom prst="rect">
              <a:avLst/>
            </a:prstGeom>
          </p:spPr>
        </p:pic>
        <p:grpSp>
          <p:nvGrpSpPr>
            <p:cNvPr id="144" name="Group 143">
              <a:extLst>
                <a:ext uri="{FF2B5EF4-FFF2-40B4-BE49-F238E27FC236}">
                  <a16:creationId xmlns="" xmlns:a16="http://schemas.microsoft.com/office/drawing/2014/main" id="{DB5AF40A-0A33-4314-B041-4A94FDB2A85E}"/>
                </a:ext>
              </a:extLst>
            </p:cNvPr>
            <p:cNvGrpSpPr/>
            <p:nvPr/>
          </p:nvGrpSpPr>
          <p:grpSpPr>
            <a:xfrm>
              <a:off x="2930764" y="5770852"/>
              <a:ext cx="2908530" cy="649575"/>
              <a:chOff x="715180" y="5154308"/>
              <a:chExt cx="2908530" cy="649575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="" xmlns:a16="http://schemas.microsoft.com/office/drawing/2014/main" id="{EC15ECEB-31F3-4745-8803-5820E34030CD}"/>
                  </a:ext>
                </a:extLst>
              </p:cNvPr>
              <p:cNvSpPr txBox="1"/>
              <p:nvPr/>
            </p:nvSpPr>
            <p:spPr>
              <a:xfrm>
                <a:off x="715180" y="5154308"/>
                <a:ext cx="29085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tr-TR" sz="2400" b="1" dirty="0">
                    <a:solidFill>
                      <a:srgbClr val="EF3078"/>
                    </a:solidFill>
                    <a:latin typeface="Tw Cen MT" panose="020B0602020104020603" pitchFamily="34" charset="0"/>
                  </a:rPr>
                  <a:t>GÜNCEL SİSTEM</a:t>
                </a:r>
                <a:endParaRPr lang="en-US" sz="2400" b="1" dirty="0">
                  <a:solidFill>
                    <a:srgbClr val="EF3078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="" xmlns:a16="http://schemas.microsoft.com/office/drawing/2014/main" id="{4CA7A453-7D15-4170-9702-4B0D11389712}"/>
                  </a:ext>
                </a:extLst>
              </p:cNvPr>
              <p:cNvSpPr txBox="1"/>
              <p:nvPr/>
            </p:nvSpPr>
            <p:spPr>
              <a:xfrm>
                <a:off x="800425" y="5434551"/>
                <a:ext cx="24351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>
                  <a:solidFill>
                    <a:srgbClr val="A6A6A6"/>
                  </a:solidFill>
                  <a:latin typeface="Tw Cen MT" panose="020B0602020104020603" pitchFamily="34" charset="0"/>
                </a:endParaRPr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="" xmlns:a16="http://schemas.microsoft.com/office/drawing/2014/main" id="{536CCE94-B039-46DE-B91D-1AFA51B12990}"/>
              </a:ext>
            </a:extLst>
          </p:cNvPr>
          <p:cNvGrpSpPr/>
          <p:nvPr/>
        </p:nvGrpSpPr>
        <p:grpSpPr>
          <a:xfrm>
            <a:off x="7019118" y="5702398"/>
            <a:ext cx="2487821" cy="646742"/>
            <a:chOff x="7151543" y="5773685"/>
            <a:chExt cx="2487821" cy="646742"/>
          </a:xfrm>
        </p:grpSpPr>
        <p:pic>
          <p:nvPicPr>
            <p:cNvPr id="148" name="Picture 147">
              <a:extLst>
                <a:ext uri="{FF2B5EF4-FFF2-40B4-BE49-F238E27FC236}">
                  <a16:creationId xmlns="" xmlns:a16="http://schemas.microsoft.com/office/drawing/2014/main" id="{C9C60603-0251-42F7-9B59-D7115FC6E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1543" y="5853176"/>
              <a:ext cx="319774" cy="319774"/>
            </a:xfrm>
            <a:prstGeom prst="rect">
              <a:avLst/>
            </a:prstGeom>
          </p:spPr>
        </p:pic>
        <p:grpSp>
          <p:nvGrpSpPr>
            <p:cNvPr id="149" name="Group 148">
              <a:extLst>
                <a:ext uri="{FF2B5EF4-FFF2-40B4-BE49-F238E27FC236}">
                  <a16:creationId xmlns="" xmlns:a16="http://schemas.microsoft.com/office/drawing/2014/main" id="{5932E273-FF9E-4413-9D7C-5EC1AB305F6D}"/>
                </a:ext>
              </a:extLst>
            </p:cNvPr>
            <p:cNvGrpSpPr/>
            <p:nvPr/>
          </p:nvGrpSpPr>
          <p:grpSpPr>
            <a:xfrm>
              <a:off x="7516405" y="5773685"/>
              <a:ext cx="2122959" cy="646742"/>
              <a:chOff x="800425" y="5157141"/>
              <a:chExt cx="2122959" cy="646742"/>
            </a:xfrm>
          </p:grpSpPr>
          <p:sp>
            <p:nvSpPr>
              <p:cNvPr id="150" name="TextBox 149">
                <a:extLst>
                  <a:ext uri="{FF2B5EF4-FFF2-40B4-BE49-F238E27FC236}">
                    <a16:creationId xmlns="" xmlns:a16="http://schemas.microsoft.com/office/drawing/2014/main" id="{897BDCE7-9BC6-4AAA-8386-B20F5383212D}"/>
                  </a:ext>
                </a:extLst>
              </p:cNvPr>
              <p:cNvSpPr txBox="1"/>
              <p:nvPr/>
            </p:nvSpPr>
            <p:spPr>
              <a:xfrm>
                <a:off x="810307" y="5157141"/>
                <a:ext cx="1665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dirty="0">
                    <a:solidFill>
                      <a:srgbClr val="03A1A4"/>
                    </a:solidFill>
                    <a:latin typeface="Tw Cen MT" panose="020B0602020104020603" pitchFamily="34" charset="0"/>
                  </a:rPr>
                  <a:t>MERCURY</a:t>
                </a:r>
                <a:endParaRPr lang="en-US" sz="2400" b="1" dirty="0">
                  <a:solidFill>
                    <a:srgbClr val="03A1A4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="" xmlns:a16="http://schemas.microsoft.com/office/drawing/2014/main" id="{348042A2-C2DA-41D3-939A-1AF61489FB85}"/>
                  </a:ext>
                </a:extLst>
              </p:cNvPr>
              <p:cNvSpPr txBox="1"/>
              <p:nvPr/>
            </p:nvSpPr>
            <p:spPr>
              <a:xfrm>
                <a:off x="800425" y="5434551"/>
                <a:ext cx="2122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>
                  <a:solidFill>
                    <a:srgbClr val="A6A6A6"/>
                  </a:solidFill>
                  <a:latin typeface="Tw Cen MT" panose="020B0602020104020603" pitchFamily="34" charset="0"/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 rot="16200000">
            <a:off x="-2034049" y="2932672"/>
            <a:ext cx="460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Sefer Sayısı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485937" y="1663796"/>
            <a:ext cx="563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800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485936" y="3009997"/>
            <a:ext cx="563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400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="" xmlns:a16="http://schemas.microsoft.com/office/drawing/2014/main" id="{4DB2F434-E508-4927-AE1D-3A74079D77A9}"/>
              </a:ext>
            </a:extLst>
          </p:cNvPr>
          <p:cNvSpPr/>
          <p:nvPr/>
        </p:nvSpPr>
        <p:spPr>
          <a:xfrm>
            <a:off x="4020494" y="3411657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>
            <a:extLst>
              <a:ext uri="{FF2B5EF4-FFF2-40B4-BE49-F238E27FC236}">
                <a16:creationId xmlns="" xmlns:a16="http://schemas.microsoft.com/office/drawing/2014/main" id="{FEAFC681-E3A9-40D3-9B18-CC9C413BAE1C}"/>
              </a:ext>
            </a:extLst>
          </p:cNvPr>
          <p:cNvCxnSpPr>
            <a:cxnSpLocks/>
            <a:stCxn id="156" idx="0"/>
            <a:endCxn id="112" idx="6"/>
          </p:cNvCxnSpPr>
          <p:nvPr/>
        </p:nvCxnSpPr>
        <p:spPr>
          <a:xfrm flipH="1" flipV="1">
            <a:off x="3590943" y="2742577"/>
            <a:ext cx="502576" cy="669080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="" xmlns:a16="http://schemas.microsoft.com/office/drawing/2014/main" id="{FEAFC681-E3A9-40D3-9B18-CC9C413BAE1C}"/>
              </a:ext>
            </a:extLst>
          </p:cNvPr>
          <p:cNvCxnSpPr>
            <a:cxnSpLocks/>
            <a:stCxn id="169" idx="3"/>
            <a:endCxn id="156" idx="6"/>
          </p:cNvCxnSpPr>
          <p:nvPr/>
        </p:nvCxnSpPr>
        <p:spPr>
          <a:xfrm flipH="1">
            <a:off x="4166544" y="2532416"/>
            <a:ext cx="1110143" cy="952266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="" xmlns:a16="http://schemas.microsoft.com/office/drawing/2014/main" id="{FEAFC681-E3A9-40D3-9B18-CC9C413BAE1C}"/>
              </a:ext>
            </a:extLst>
          </p:cNvPr>
          <p:cNvCxnSpPr>
            <a:cxnSpLocks/>
            <a:stCxn id="190" idx="4"/>
            <a:endCxn id="171" idx="7"/>
          </p:cNvCxnSpPr>
          <p:nvPr/>
        </p:nvCxnSpPr>
        <p:spPr>
          <a:xfrm flipH="1">
            <a:off x="6601186" y="3433046"/>
            <a:ext cx="267460" cy="400782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="" xmlns:a16="http://schemas.microsoft.com/office/drawing/2014/main" id="{FEAFC681-E3A9-40D3-9B18-CC9C413BAE1C}"/>
              </a:ext>
            </a:extLst>
          </p:cNvPr>
          <p:cNvCxnSpPr>
            <a:cxnSpLocks/>
            <a:stCxn id="172" idx="1"/>
            <a:endCxn id="169" idx="5"/>
          </p:cNvCxnSpPr>
          <p:nvPr/>
        </p:nvCxnSpPr>
        <p:spPr>
          <a:xfrm flipH="1" flipV="1">
            <a:off x="5379959" y="2532416"/>
            <a:ext cx="163062" cy="937133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="" xmlns:a16="http://schemas.microsoft.com/office/drawing/2014/main" id="{FEAFC681-E3A9-40D3-9B18-CC9C413BAE1C}"/>
              </a:ext>
            </a:extLst>
          </p:cNvPr>
          <p:cNvCxnSpPr>
            <a:cxnSpLocks/>
            <a:stCxn id="171" idx="2"/>
            <a:endCxn id="170" idx="4"/>
          </p:cNvCxnSpPr>
          <p:nvPr/>
        </p:nvCxnSpPr>
        <p:spPr>
          <a:xfrm flipH="1" flipV="1">
            <a:off x="5753457" y="3695899"/>
            <a:ext cx="723068" cy="189565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="" xmlns:a16="http://schemas.microsoft.com/office/drawing/2014/main" id="{FEAFC681-E3A9-40D3-9B18-CC9C413BAE1C}"/>
              </a:ext>
            </a:extLst>
          </p:cNvPr>
          <p:cNvCxnSpPr>
            <a:cxnSpLocks/>
            <a:stCxn id="170" idx="1"/>
            <a:endCxn id="172" idx="5"/>
          </p:cNvCxnSpPr>
          <p:nvPr/>
        </p:nvCxnSpPr>
        <p:spPr>
          <a:xfrm flipH="1">
            <a:off x="5646293" y="3571238"/>
            <a:ext cx="55528" cy="1583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l 168">
            <a:extLst>
              <a:ext uri="{FF2B5EF4-FFF2-40B4-BE49-F238E27FC236}">
                <a16:creationId xmlns="" xmlns:a16="http://schemas.microsoft.com/office/drawing/2014/main" id="{4DB2F434-E508-4927-AE1D-3A74079D77A9}"/>
              </a:ext>
            </a:extLst>
          </p:cNvPr>
          <p:cNvSpPr/>
          <p:nvPr/>
        </p:nvSpPr>
        <p:spPr>
          <a:xfrm>
            <a:off x="5255298" y="2407755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="" xmlns:a16="http://schemas.microsoft.com/office/drawing/2014/main" id="{4DB2F434-E508-4927-AE1D-3A74079D77A9}"/>
              </a:ext>
            </a:extLst>
          </p:cNvPr>
          <p:cNvSpPr/>
          <p:nvPr/>
        </p:nvSpPr>
        <p:spPr>
          <a:xfrm>
            <a:off x="5680432" y="3549849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="" xmlns:a16="http://schemas.microsoft.com/office/drawing/2014/main" id="{4DB2F434-E508-4927-AE1D-3A74079D77A9}"/>
              </a:ext>
            </a:extLst>
          </p:cNvPr>
          <p:cNvSpPr/>
          <p:nvPr/>
        </p:nvSpPr>
        <p:spPr>
          <a:xfrm>
            <a:off x="6476525" y="3812439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="" xmlns:a16="http://schemas.microsoft.com/office/drawing/2014/main" id="{4DB2F434-E508-4927-AE1D-3A74079D77A9}"/>
              </a:ext>
            </a:extLst>
          </p:cNvPr>
          <p:cNvSpPr/>
          <p:nvPr/>
        </p:nvSpPr>
        <p:spPr>
          <a:xfrm>
            <a:off x="5521632" y="3448160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="" xmlns:a16="http://schemas.microsoft.com/office/drawing/2014/main" id="{4DB2F434-E508-4927-AE1D-3A74079D77A9}"/>
              </a:ext>
            </a:extLst>
          </p:cNvPr>
          <p:cNvSpPr/>
          <p:nvPr/>
        </p:nvSpPr>
        <p:spPr>
          <a:xfrm>
            <a:off x="6795621" y="3286996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="" xmlns:a16="http://schemas.microsoft.com/office/drawing/2014/main" id="{4DB2F434-E508-4927-AE1D-3A74079D77A9}"/>
              </a:ext>
            </a:extLst>
          </p:cNvPr>
          <p:cNvSpPr/>
          <p:nvPr/>
        </p:nvSpPr>
        <p:spPr>
          <a:xfrm>
            <a:off x="8121922" y="4003048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="" xmlns:a16="http://schemas.microsoft.com/office/drawing/2014/main" id="{4DB2F434-E508-4927-AE1D-3A74079D77A9}"/>
              </a:ext>
            </a:extLst>
          </p:cNvPr>
          <p:cNvSpPr/>
          <p:nvPr/>
        </p:nvSpPr>
        <p:spPr>
          <a:xfrm>
            <a:off x="8340941" y="3786581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="" xmlns:a16="http://schemas.microsoft.com/office/drawing/2014/main" id="{4DB2F434-E508-4927-AE1D-3A74079D77A9}"/>
              </a:ext>
            </a:extLst>
          </p:cNvPr>
          <p:cNvSpPr/>
          <p:nvPr/>
        </p:nvSpPr>
        <p:spPr>
          <a:xfrm>
            <a:off x="8507637" y="3396524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8" name="Straight Connector 197">
            <a:extLst>
              <a:ext uri="{FF2B5EF4-FFF2-40B4-BE49-F238E27FC236}">
                <a16:creationId xmlns="" xmlns:a16="http://schemas.microsoft.com/office/drawing/2014/main" id="{FEAFC681-E3A9-40D3-9B18-CC9C413BAE1C}"/>
              </a:ext>
            </a:extLst>
          </p:cNvPr>
          <p:cNvCxnSpPr>
            <a:cxnSpLocks/>
            <a:stCxn id="190" idx="5"/>
            <a:endCxn id="195" idx="2"/>
          </p:cNvCxnSpPr>
          <p:nvPr/>
        </p:nvCxnSpPr>
        <p:spPr>
          <a:xfrm>
            <a:off x="6920282" y="3411657"/>
            <a:ext cx="1201640" cy="664416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="" xmlns:a16="http://schemas.microsoft.com/office/drawing/2014/main" id="{FEAFC681-E3A9-40D3-9B18-CC9C413BAE1C}"/>
              </a:ext>
            </a:extLst>
          </p:cNvPr>
          <p:cNvCxnSpPr>
            <a:cxnSpLocks/>
            <a:stCxn id="195" idx="7"/>
            <a:endCxn id="196" idx="4"/>
          </p:cNvCxnSpPr>
          <p:nvPr/>
        </p:nvCxnSpPr>
        <p:spPr>
          <a:xfrm flipV="1">
            <a:off x="8246583" y="3932631"/>
            <a:ext cx="167383" cy="91806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="" xmlns:a16="http://schemas.microsoft.com/office/drawing/2014/main" id="{FEAFC681-E3A9-40D3-9B18-CC9C413BAE1C}"/>
              </a:ext>
            </a:extLst>
          </p:cNvPr>
          <p:cNvCxnSpPr>
            <a:cxnSpLocks/>
            <a:stCxn id="197" idx="4"/>
            <a:endCxn id="196" idx="7"/>
          </p:cNvCxnSpPr>
          <p:nvPr/>
        </p:nvCxnSpPr>
        <p:spPr>
          <a:xfrm flipH="1">
            <a:off x="8465602" y="3542574"/>
            <a:ext cx="115060" cy="265396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="" xmlns:a16="http://schemas.microsoft.com/office/drawing/2014/main" id="{67111F78-A1C0-4587-9843-58377FC6A097}"/>
              </a:ext>
            </a:extLst>
          </p:cNvPr>
          <p:cNvCxnSpPr>
            <a:cxnSpLocks/>
          </p:cNvCxnSpPr>
          <p:nvPr/>
        </p:nvCxnSpPr>
        <p:spPr>
          <a:xfrm flipV="1">
            <a:off x="11469914" y="1783105"/>
            <a:ext cx="0" cy="269240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Group 235">
            <a:extLst>
              <a:ext uri="{FF2B5EF4-FFF2-40B4-BE49-F238E27FC236}">
                <a16:creationId xmlns="" xmlns:a16="http://schemas.microsoft.com/office/drawing/2014/main" id="{BE743EFA-1721-4223-AC59-EAAF24D95476}"/>
              </a:ext>
            </a:extLst>
          </p:cNvPr>
          <p:cNvGrpSpPr/>
          <p:nvPr/>
        </p:nvGrpSpPr>
        <p:grpSpPr>
          <a:xfrm>
            <a:off x="10640333" y="4572937"/>
            <a:ext cx="1659161" cy="627564"/>
            <a:chOff x="643618" y="5094741"/>
            <a:chExt cx="1659161" cy="627564"/>
          </a:xfrm>
        </p:grpSpPr>
        <p:sp>
          <p:nvSpPr>
            <p:cNvPr id="237" name="TextBox 236">
              <a:extLst>
                <a:ext uri="{FF2B5EF4-FFF2-40B4-BE49-F238E27FC236}">
                  <a16:creationId xmlns="" xmlns:a16="http://schemas.microsoft.com/office/drawing/2014/main" id="{BE58AEA7-2CA8-4278-9747-009952DABAA0}"/>
                </a:ext>
              </a:extLst>
            </p:cNvPr>
            <p:cNvSpPr txBox="1"/>
            <p:nvPr/>
          </p:nvSpPr>
          <p:spPr>
            <a:xfrm>
              <a:off x="797382" y="5094741"/>
              <a:ext cx="1351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accent6">
                      <a:lumMod val="75000"/>
                    </a:schemeClr>
                  </a:solidFill>
                  <a:latin typeface="Tw Cen MT" panose="020B0602020104020603" pitchFamily="34" charset="0"/>
                </a:rPr>
                <a:t>26. Hafta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="" xmlns:a16="http://schemas.microsoft.com/office/drawing/2014/main" id="{B23F128C-82AF-4957-8893-5955124B8D87}"/>
                </a:ext>
              </a:extLst>
            </p:cNvPr>
            <p:cNvSpPr txBox="1"/>
            <p:nvPr/>
          </p:nvSpPr>
          <p:spPr>
            <a:xfrm>
              <a:off x="643618" y="5383751"/>
              <a:ext cx="16591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30 Haz</a:t>
              </a:r>
              <a:endParaRPr lang="en-US" sz="1600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239" name="Oval 238">
            <a:extLst>
              <a:ext uri="{FF2B5EF4-FFF2-40B4-BE49-F238E27FC236}">
                <a16:creationId xmlns="" xmlns:a16="http://schemas.microsoft.com/office/drawing/2014/main" id="{4DB2F434-E508-4927-AE1D-3A74079D77A9}"/>
              </a:ext>
            </a:extLst>
          </p:cNvPr>
          <p:cNvSpPr/>
          <p:nvPr/>
        </p:nvSpPr>
        <p:spPr>
          <a:xfrm>
            <a:off x="9533865" y="3717656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="" xmlns:a16="http://schemas.microsoft.com/office/drawing/2014/main" id="{4DB2F434-E508-4927-AE1D-3A74079D77A9}"/>
              </a:ext>
            </a:extLst>
          </p:cNvPr>
          <p:cNvSpPr/>
          <p:nvPr/>
        </p:nvSpPr>
        <p:spPr>
          <a:xfrm>
            <a:off x="9787094" y="3592223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>
            <a:extLst>
              <a:ext uri="{FF2B5EF4-FFF2-40B4-BE49-F238E27FC236}">
                <a16:creationId xmlns="" xmlns:a16="http://schemas.microsoft.com/office/drawing/2014/main" id="{4DB2F434-E508-4927-AE1D-3A74079D77A9}"/>
              </a:ext>
            </a:extLst>
          </p:cNvPr>
          <p:cNvSpPr/>
          <p:nvPr/>
        </p:nvSpPr>
        <p:spPr>
          <a:xfrm>
            <a:off x="9969538" y="3446173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>
            <a:extLst>
              <a:ext uri="{FF2B5EF4-FFF2-40B4-BE49-F238E27FC236}">
                <a16:creationId xmlns="" xmlns:a16="http://schemas.microsoft.com/office/drawing/2014/main" id="{4DB2F434-E508-4927-AE1D-3A74079D77A9}"/>
              </a:ext>
            </a:extLst>
          </p:cNvPr>
          <p:cNvSpPr/>
          <p:nvPr/>
        </p:nvSpPr>
        <p:spPr>
          <a:xfrm>
            <a:off x="10897514" y="2768627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="" xmlns:a16="http://schemas.microsoft.com/office/drawing/2014/main" id="{4DB2F434-E508-4927-AE1D-3A74079D77A9}"/>
              </a:ext>
            </a:extLst>
          </p:cNvPr>
          <p:cNvSpPr/>
          <p:nvPr/>
        </p:nvSpPr>
        <p:spPr>
          <a:xfrm>
            <a:off x="11081199" y="2495550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>
            <a:extLst>
              <a:ext uri="{FF2B5EF4-FFF2-40B4-BE49-F238E27FC236}">
                <a16:creationId xmlns="" xmlns:a16="http://schemas.microsoft.com/office/drawing/2014/main" id="{4DB2F434-E508-4927-AE1D-3A74079D77A9}"/>
              </a:ext>
            </a:extLst>
          </p:cNvPr>
          <p:cNvSpPr/>
          <p:nvPr/>
        </p:nvSpPr>
        <p:spPr>
          <a:xfrm>
            <a:off x="11293925" y="1940795"/>
            <a:ext cx="146050" cy="14605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Straight Connector 245">
            <a:extLst>
              <a:ext uri="{FF2B5EF4-FFF2-40B4-BE49-F238E27FC236}">
                <a16:creationId xmlns="" xmlns:a16="http://schemas.microsoft.com/office/drawing/2014/main" id="{FEAFC681-E3A9-40D3-9B18-CC9C413BAE1C}"/>
              </a:ext>
            </a:extLst>
          </p:cNvPr>
          <p:cNvCxnSpPr>
            <a:cxnSpLocks/>
            <a:stCxn id="197" idx="5"/>
            <a:endCxn id="239" idx="2"/>
          </p:cNvCxnSpPr>
          <p:nvPr/>
        </p:nvCxnSpPr>
        <p:spPr>
          <a:xfrm>
            <a:off x="8632298" y="3521185"/>
            <a:ext cx="901567" cy="269496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="" xmlns:a16="http://schemas.microsoft.com/office/drawing/2014/main" id="{FEAFC681-E3A9-40D3-9B18-CC9C413BAE1C}"/>
              </a:ext>
            </a:extLst>
          </p:cNvPr>
          <p:cNvCxnSpPr>
            <a:cxnSpLocks/>
            <a:stCxn id="239" idx="6"/>
            <a:endCxn id="240" idx="3"/>
          </p:cNvCxnSpPr>
          <p:nvPr/>
        </p:nvCxnSpPr>
        <p:spPr>
          <a:xfrm flipV="1">
            <a:off x="9679915" y="3716884"/>
            <a:ext cx="128568" cy="73797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="" xmlns:a16="http://schemas.microsoft.com/office/drawing/2014/main" id="{FEAFC681-E3A9-40D3-9B18-CC9C413BAE1C}"/>
              </a:ext>
            </a:extLst>
          </p:cNvPr>
          <p:cNvCxnSpPr>
            <a:cxnSpLocks/>
            <a:stCxn id="241" idx="3"/>
            <a:endCxn id="240" idx="6"/>
          </p:cNvCxnSpPr>
          <p:nvPr/>
        </p:nvCxnSpPr>
        <p:spPr>
          <a:xfrm flipH="1">
            <a:off x="9933144" y="3570834"/>
            <a:ext cx="57783" cy="94414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="" xmlns:a16="http://schemas.microsoft.com/office/drawing/2014/main" id="{FEAFC681-E3A9-40D3-9B18-CC9C413BAE1C}"/>
              </a:ext>
            </a:extLst>
          </p:cNvPr>
          <p:cNvCxnSpPr>
            <a:cxnSpLocks/>
            <a:stCxn id="243" idx="3"/>
            <a:endCxn id="241" idx="7"/>
          </p:cNvCxnSpPr>
          <p:nvPr/>
        </p:nvCxnSpPr>
        <p:spPr>
          <a:xfrm flipH="1">
            <a:off x="10094199" y="2893288"/>
            <a:ext cx="824704" cy="574274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="" xmlns:a16="http://schemas.microsoft.com/office/drawing/2014/main" id="{FEAFC681-E3A9-40D3-9B18-CC9C413BAE1C}"/>
              </a:ext>
            </a:extLst>
          </p:cNvPr>
          <p:cNvCxnSpPr>
            <a:cxnSpLocks/>
            <a:stCxn id="244" idx="4"/>
            <a:endCxn id="243" idx="7"/>
          </p:cNvCxnSpPr>
          <p:nvPr/>
        </p:nvCxnSpPr>
        <p:spPr>
          <a:xfrm flipH="1">
            <a:off x="11022175" y="2641600"/>
            <a:ext cx="132049" cy="148416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="" xmlns:a16="http://schemas.microsoft.com/office/drawing/2014/main" id="{FEAFC681-E3A9-40D3-9B18-CC9C413BAE1C}"/>
              </a:ext>
            </a:extLst>
          </p:cNvPr>
          <p:cNvCxnSpPr>
            <a:cxnSpLocks/>
            <a:stCxn id="245" idx="4"/>
            <a:endCxn id="244" idx="7"/>
          </p:cNvCxnSpPr>
          <p:nvPr/>
        </p:nvCxnSpPr>
        <p:spPr>
          <a:xfrm flipH="1">
            <a:off x="11205860" y="2086845"/>
            <a:ext cx="161090" cy="430094"/>
          </a:xfrm>
          <a:prstGeom prst="line">
            <a:avLst/>
          </a:prstGeom>
          <a:ln w="381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="" xmlns:a16="http://schemas.microsoft.com/office/drawing/2014/main" id="{C9764DEA-CA56-49A4-A636-BDA088FA1A08}"/>
              </a:ext>
            </a:extLst>
          </p:cNvPr>
          <p:cNvCxnSpPr>
            <a:cxnSpLocks/>
            <a:stCxn id="284" idx="3"/>
            <a:endCxn id="281" idx="6"/>
          </p:cNvCxnSpPr>
          <p:nvPr/>
        </p:nvCxnSpPr>
        <p:spPr>
          <a:xfrm flipH="1">
            <a:off x="3348229" y="3250577"/>
            <a:ext cx="136038" cy="79632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="" xmlns:a16="http://schemas.microsoft.com/office/drawing/2014/main" id="{C9764DEA-CA56-49A4-A636-BDA088FA1A08}"/>
              </a:ext>
            </a:extLst>
          </p:cNvPr>
          <p:cNvCxnSpPr>
            <a:cxnSpLocks/>
            <a:stCxn id="284" idx="6"/>
            <a:endCxn id="282" idx="2"/>
          </p:cNvCxnSpPr>
          <p:nvPr/>
        </p:nvCxnSpPr>
        <p:spPr>
          <a:xfrm>
            <a:off x="3608928" y="3198941"/>
            <a:ext cx="410132" cy="170829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="" xmlns:a16="http://schemas.microsoft.com/office/drawing/2014/main" id="{C9764DEA-CA56-49A4-A636-BDA088FA1A08}"/>
              </a:ext>
            </a:extLst>
          </p:cNvPr>
          <p:cNvCxnSpPr>
            <a:cxnSpLocks/>
            <a:stCxn id="283" idx="2"/>
            <a:endCxn id="282" idx="6"/>
          </p:cNvCxnSpPr>
          <p:nvPr/>
        </p:nvCxnSpPr>
        <p:spPr>
          <a:xfrm flipH="1">
            <a:off x="4165110" y="3278966"/>
            <a:ext cx="1067596" cy="90804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="" xmlns:a16="http://schemas.microsoft.com/office/drawing/2014/main" id="{37EC8633-BE23-49D9-BE1F-7AE325460CBA}"/>
              </a:ext>
            </a:extLst>
          </p:cNvPr>
          <p:cNvSpPr/>
          <p:nvPr/>
        </p:nvSpPr>
        <p:spPr>
          <a:xfrm>
            <a:off x="3202179" y="3257184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>
            <a:extLst>
              <a:ext uri="{FF2B5EF4-FFF2-40B4-BE49-F238E27FC236}">
                <a16:creationId xmlns="" xmlns:a16="http://schemas.microsoft.com/office/drawing/2014/main" id="{37EC8633-BE23-49D9-BE1F-7AE325460CBA}"/>
              </a:ext>
            </a:extLst>
          </p:cNvPr>
          <p:cNvSpPr/>
          <p:nvPr/>
        </p:nvSpPr>
        <p:spPr>
          <a:xfrm>
            <a:off x="4019060" y="3296745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>
            <a:extLst>
              <a:ext uri="{FF2B5EF4-FFF2-40B4-BE49-F238E27FC236}">
                <a16:creationId xmlns="" xmlns:a16="http://schemas.microsoft.com/office/drawing/2014/main" id="{37EC8633-BE23-49D9-BE1F-7AE325460CBA}"/>
              </a:ext>
            </a:extLst>
          </p:cNvPr>
          <p:cNvSpPr/>
          <p:nvPr/>
        </p:nvSpPr>
        <p:spPr>
          <a:xfrm>
            <a:off x="5232706" y="3205941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>
            <a:extLst>
              <a:ext uri="{FF2B5EF4-FFF2-40B4-BE49-F238E27FC236}">
                <a16:creationId xmlns="" xmlns:a16="http://schemas.microsoft.com/office/drawing/2014/main" id="{37EC8633-BE23-49D9-BE1F-7AE325460CBA}"/>
              </a:ext>
            </a:extLst>
          </p:cNvPr>
          <p:cNvSpPr/>
          <p:nvPr/>
        </p:nvSpPr>
        <p:spPr>
          <a:xfrm>
            <a:off x="3462878" y="3125916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9" name="Straight Connector 318">
            <a:extLst>
              <a:ext uri="{FF2B5EF4-FFF2-40B4-BE49-F238E27FC236}">
                <a16:creationId xmlns="" xmlns:a16="http://schemas.microsoft.com/office/drawing/2014/main" id="{C9764DEA-CA56-49A4-A636-BDA088FA1A08}"/>
              </a:ext>
            </a:extLst>
          </p:cNvPr>
          <p:cNvCxnSpPr>
            <a:cxnSpLocks/>
            <a:stCxn id="118" idx="2"/>
            <a:endCxn id="283" idx="5"/>
          </p:cNvCxnSpPr>
          <p:nvPr/>
        </p:nvCxnSpPr>
        <p:spPr>
          <a:xfrm flipH="1" flipV="1">
            <a:off x="5357367" y="3330602"/>
            <a:ext cx="163464" cy="580640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Oval 329">
            <a:extLst>
              <a:ext uri="{FF2B5EF4-FFF2-40B4-BE49-F238E27FC236}">
                <a16:creationId xmlns="" xmlns:a16="http://schemas.microsoft.com/office/drawing/2014/main" id="{D6E14D52-EE01-40FE-91B8-994A170F61B0}"/>
              </a:ext>
            </a:extLst>
          </p:cNvPr>
          <p:cNvSpPr/>
          <p:nvPr/>
        </p:nvSpPr>
        <p:spPr>
          <a:xfrm>
            <a:off x="6798491" y="3661924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>
            <a:extLst>
              <a:ext uri="{FF2B5EF4-FFF2-40B4-BE49-F238E27FC236}">
                <a16:creationId xmlns="" xmlns:a16="http://schemas.microsoft.com/office/drawing/2014/main" id="{D6E14D52-EE01-40FE-91B8-994A170F61B0}"/>
              </a:ext>
            </a:extLst>
          </p:cNvPr>
          <p:cNvSpPr/>
          <p:nvPr/>
        </p:nvSpPr>
        <p:spPr>
          <a:xfrm>
            <a:off x="8080649" y="3805944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>
            <a:extLst>
              <a:ext uri="{FF2B5EF4-FFF2-40B4-BE49-F238E27FC236}">
                <a16:creationId xmlns="" xmlns:a16="http://schemas.microsoft.com/office/drawing/2014/main" id="{D6E14D52-EE01-40FE-91B8-994A170F61B0}"/>
              </a:ext>
            </a:extLst>
          </p:cNvPr>
          <p:cNvSpPr/>
          <p:nvPr/>
        </p:nvSpPr>
        <p:spPr>
          <a:xfrm>
            <a:off x="8319552" y="3529222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>
            <a:extLst>
              <a:ext uri="{FF2B5EF4-FFF2-40B4-BE49-F238E27FC236}">
                <a16:creationId xmlns="" xmlns:a16="http://schemas.microsoft.com/office/drawing/2014/main" id="{D6E14D52-EE01-40FE-91B8-994A170F61B0}"/>
              </a:ext>
            </a:extLst>
          </p:cNvPr>
          <p:cNvSpPr/>
          <p:nvPr/>
        </p:nvSpPr>
        <p:spPr>
          <a:xfrm>
            <a:off x="8562268" y="3702622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>
            <a:extLst>
              <a:ext uri="{FF2B5EF4-FFF2-40B4-BE49-F238E27FC236}">
                <a16:creationId xmlns="" xmlns:a16="http://schemas.microsoft.com/office/drawing/2014/main" id="{D6E14D52-EE01-40FE-91B8-994A170F61B0}"/>
              </a:ext>
            </a:extLst>
          </p:cNvPr>
          <p:cNvSpPr/>
          <p:nvPr/>
        </p:nvSpPr>
        <p:spPr>
          <a:xfrm>
            <a:off x="9423208" y="3588899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>
            <a:extLst>
              <a:ext uri="{FF2B5EF4-FFF2-40B4-BE49-F238E27FC236}">
                <a16:creationId xmlns="" xmlns:a16="http://schemas.microsoft.com/office/drawing/2014/main" id="{D6E14D52-EE01-40FE-91B8-994A170F61B0}"/>
              </a:ext>
            </a:extLst>
          </p:cNvPr>
          <p:cNvSpPr/>
          <p:nvPr/>
        </p:nvSpPr>
        <p:spPr>
          <a:xfrm>
            <a:off x="9731806" y="3375135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>
            <a:extLst>
              <a:ext uri="{FF2B5EF4-FFF2-40B4-BE49-F238E27FC236}">
                <a16:creationId xmlns="" xmlns:a16="http://schemas.microsoft.com/office/drawing/2014/main" id="{D6E14D52-EE01-40FE-91B8-994A170F61B0}"/>
              </a:ext>
            </a:extLst>
          </p:cNvPr>
          <p:cNvSpPr/>
          <p:nvPr/>
        </p:nvSpPr>
        <p:spPr>
          <a:xfrm>
            <a:off x="9969538" y="3695617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>
            <a:extLst>
              <a:ext uri="{FF2B5EF4-FFF2-40B4-BE49-F238E27FC236}">
                <a16:creationId xmlns="" xmlns:a16="http://schemas.microsoft.com/office/drawing/2014/main" id="{D6E14D52-EE01-40FE-91B8-994A170F61B0}"/>
              </a:ext>
            </a:extLst>
          </p:cNvPr>
          <p:cNvSpPr/>
          <p:nvPr/>
        </p:nvSpPr>
        <p:spPr>
          <a:xfrm>
            <a:off x="10895507" y="3470702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>
            <a:extLst>
              <a:ext uri="{FF2B5EF4-FFF2-40B4-BE49-F238E27FC236}">
                <a16:creationId xmlns="" xmlns:a16="http://schemas.microsoft.com/office/drawing/2014/main" id="{D6E14D52-EE01-40FE-91B8-994A170F61B0}"/>
              </a:ext>
            </a:extLst>
          </p:cNvPr>
          <p:cNvSpPr/>
          <p:nvPr/>
        </p:nvSpPr>
        <p:spPr>
          <a:xfrm>
            <a:off x="11081199" y="3052526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>
            <a:extLst>
              <a:ext uri="{FF2B5EF4-FFF2-40B4-BE49-F238E27FC236}">
                <a16:creationId xmlns="" xmlns:a16="http://schemas.microsoft.com/office/drawing/2014/main" id="{D6E14D52-EE01-40FE-91B8-994A170F61B0}"/>
              </a:ext>
            </a:extLst>
          </p:cNvPr>
          <p:cNvSpPr/>
          <p:nvPr/>
        </p:nvSpPr>
        <p:spPr>
          <a:xfrm>
            <a:off x="11286405" y="2669552"/>
            <a:ext cx="146050" cy="14605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1" name="Straight Connector 340">
            <a:extLst>
              <a:ext uri="{FF2B5EF4-FFF2-40B4-BE49-F238E27FC236}">
                <a16:creationId xmlns="" xmlns:a16="http://schemas.microsoft.com/office/drawing/2014/main" id="{8D0EC2A1-0923-4397-938D-741D874DB208}"/>
              </a:ext>
            </a:extLst>
          </p:cNvPr>
          <p:cNvCxnSpPr>
            <a:cxnSpLocks/>
            <a:stCxn id="330" idx="3"/>
            <a:endCxn id="120" idx="7"/>
          </p:cNvCxnSpPr>
          <p:nvPr/>
        </p:nvCxnSpPr>
        <p:spPr>
          <a:xfrm flipH="1">
            <a:off x="6620725" y="3786585"/>
            <a:ext cx="199155" cy="289617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="" xmlns:a16="http://schemas.microsoft.com/office/drawing/2014/main" id="{8D0EC2A1-0923-4397-938D-741D874DB208}"/>
              </a:ext>
            </a:extLst>
          </p:cNvPr>
          <p:cNvCxnSpPr>
            <a:cxnSpLocks/>
            <a:stCxn id="331" idx="2"/>
            <a:endCxn id="330" idx="6"/>
          </p:cNvCxnSpPr>
          <p:nvPr/>
        </p:nvCxnSpPr>
        <p:spPr>
          <a:xfrm flipH="1" flipV="1">
            <a:off x="6944541" y="3734949"/>
            <a:ext cx="1136108" cy="144020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="" xmlns:a16="http://schemas.microsoft.com/office/drawing/2014/main" id="{8D0EC2A1-0923-4397-938D-741D874DB208}"/>
              </a:ext>
            </a:extLst>
          </p:cNvPr>
          <p:cNvCxnSpPr>
            <a:cxnSpLocks/>
            <a:stCxn id="332" idx="3"/>
            <a:endCxn id="331" idx="7"/>
          </p:cNvCxnSpPr>
          <p:nvPr/>
        </p:nvCxnSpPr>
        <p:spPr>
          <a:xfrm flipH="1">
            <a:off x="8205310" y="3653883"/>
            <a:ext cx="135631" cy="173450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="" xmlns:a16="http://schemas.microsoft.com/office/drawing/2014/main" id="{8D0EC2A1-0923-4397-938D-741D874DB208}"/>
              </a:ext>
            </a:extLst>
          </p:cNvPr>
          <p:cNvCxnSpPr>
            <a:cxnSpLocks/>
            <a:stCxn id="333" idx="4"/>
            <a:endCxn id="332" idx="7"/>
          </p:cNvCxnSpPr>
          <p:nvPr/>
        </p:nvCxnSpPr>
        <p:spPr>
          <a:xfrm flipH="1" flipV="1">
            <a:off x="8444213" y="3550611"/>
            <a:ext cx="191080" cy="298061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="" xmlns:a16="http://schemas.microsoft.com/office/drawing/2014/main" id="{8D0EC2A1-0923-4397-938D-741D874DB208}"/>
              </a:ext>
            </a:extLst>
          </p:cNvPr>
          <p:cNvCxnSpPr>
            <a:cxnSpLocks/>
            <a:stCxn id="333" idx="6"/>
            <a:endCxn id="334" idx="1"/>
          </p:cNvCxnSpPr>
          <p:nvPr/>
        </p:nvCxnSpPr>
        <p:spPr>
          <a:xfrm flipV="1">
            <a:off x="8708318" y="3610288"/>
            <a:ext cx="736279" cy="165359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="" xmlns:a16="http://schemas.microsoft.com/office/drawing/2014/main" id="{8D0EC2A1-0923-4397-938D-741D874DB208}"/>
              </a:ext>
            </a:extLst>
          </p:cNvPr>
          <p:cNvCxnSpPr>
            <a:cxnSpLocks/>
            <a:stCxn id="334" idx="5"/>
            <a:endCxn id="335" idx="2"/>
          </p:cNvCxnSpPr>
          <p:nvPr/>
        </p:nvCxnSpPr>
        <p:spPr>
          <a:xfrm flipV="1">
            <a:off x="9547869" y="3448160"/>
            <a:ext cx="183937" cy="265400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>
            <a:extLst>
              <a:ext uri="{FF2B5EF4-FFF2-40B4-BE49-F238E27FC236}">
                <a16:creationId xmlns="" xmlns:a16="http://schemas.microsoft.com/office/drawing/2014/main" id="{8D0EC2A1-0923-4397-938D-741D874DB208}"/>
              </a:ext>
            </a:extLst>
          </p:cNvPr>
          <p:cNvCxnSpPr>
            <a:cxnSpLocks/>
            <a:stCxn id="335" idx="7"/>
            <a:endCxn id="337" idx="0"/>
          </p:cNvCxnSpPr>
          <p:nvPr/>
        </p:nvCxnSpPr>
        <p:spPr>
          <a:xfrm>
            <a:off x="9856467" y="3396524"/>
            <a:ext cx="186096" cy="299093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="" xmlns:a16="http://schemas.microsoft.com/office/drawing/2014/main" id="{8D0EC2A1-0923-4397-938D-741D874DB208}"/>
              </a:ext>
            </a:extLst>
          </p:cNvPr>
          <p:cNvCxnSpPr>
            <a:cxnSpLocks/>
            <a:stCxn id="337" idx="6"/>
            <a:endCxn id="338" idx="3"/>
          </p:cNvCxnSpPr>
          <p:nvPr/>
        </p:nvCxnSpPr>
        <p:spPr>
          <a:xfrm flipV="1">
            <a:off x="10115588" y="3595363"/>
            <a:ext cx="801308" cy="173279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>
            <a:extLst>
              <a:ext uri="{FF2B5EF4-FFF2-40B4-BE49-F238E27FC236}">
                <a16:creationId xmlns="" xmlns:a16="http://schemas.microsoft.com/office/drawing/2014/main" id="{8D0EC2A1-0923-4397-938D-741D874DB208}"/>
              </a:ext>
            </a:extLst>
          </p:cNvPr>
          <p:cNvCxnSpPr>
            <a:cxnSpLocks/>
            <a:stCxn id="339" idx="4"/>
            <a:endCxn id="338" idx="0"/>
          </p:cNvCxnSpPr>
          <p:nvPr/>
        </p:nvCxnSpPr>
        <p:spPr>
          <a:xfrm flipH="1">
            <a:off x="10968532" y="3198576"/>
            <a:ext cx="185692" cy="272126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>
            <a:extLst>
              <a:ext uri="{FF2B5EF4-FFF2-40B4-BE49-F238E27FC236}">
                <a16:creationId xmlns="" xmlns:a16="http://schemas.microsoft.com/office/drawing/2014/main" id="{8D0EC2A1-0923-4397-938D-741D874DB208}"/>
              </a:ext>
            </a:extLst>
          </p:cNvPr>
          <p:cNvCxnSpPr>
            <a:cxnSpLocks/>
            <a:stCxn id="340" idx="3"/>
            <a:endCxn id="339" idx="7"/>
          </p:cNvCxnSpPr>
          <p:nvPr/>
        </p:nvCxnSpPr>
        <p:spPr>
          <a:xfrm flipH="1">
            <a:off x="11205860" y="2794213"/>
            <a:ext cx="101934" cy="279702"/>
          </a:xfrm>
          <a:prstGeom prst="line">
            <a:avLst/>
          </a:prstGeom>
          <a:ln w="3810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5024127" y="2191562"/>
            <a:ext cx="542114" cy="1260604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10730766" y="2525977"/>
            <a:ext cx="419997" cy="1260604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5645985" y="1744428"/>
            <a:ext cx="1851317" cy="833864"/>
          </a:xfrm>
          <a:prstGeom prst="wedgeEllipseCallout">
            <a:avLst>
              <a:gd name="adj1" fmla="val -49416"/>
              <a:gd name="adj2" fmla="val 71720"/>
            </a:avLst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r>
              <a:rPr lang="tr-T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’lük Azalma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" name="Oval Callout 153"/>
          <p:cNvSpPr/>
          <p:nvPr/>
        </p:nvSpPr>
        <p:spPr>
          <a:xfrm>
            <a:off x="8744178" y="1710174"/>
            <a:ext cx="1851317" cy="848799"/>
          </a:xfrm>
          <a:prstGeom prst="wedgeEllipseCallout">
            <a:avLst>
              <a:gd name="adj1" fmla="val 54792"/>
              <a:gd name="adj2" fmla="val 65134"/>
            </a:avLst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tr-T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’lık Azalma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861CDFDC-ABEC-4A20-88A6-811CF589A0BD}"/>
              </a:ext>
            </a:extLst>
          </p:cNvPr>
          <p:cNvSpPr txBox="1"/>
          <p:nvPr/>
        </p:nvSpPr>
        <p:spPr>
          <a:xfrm>
            <a:off x="0" y="13181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DEPOLAR ARASI SEFER SAYISI </a:t>
            </a:r>
            <a:r>
              <a:rPr lang="tr-TR" sz="4000" dirty="0" smtClean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KARŞILAŞTIRILMASI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="" xmlns:a16="http://schemas.microsoft.com/office/drawing/2014/main" id="{68E53C0B-862C-4929-BD57-BA060F078FE4}"/>
              </a:ext>
            </a:extLst>
          </p:cNvPr>
          <p:cNvGrpSpPr/>
          <p:nvPr/>
        </p:nvGrpSpPr>
        <p:grpSpPr>
          <a:xfrm>
            <a:off x="5122491" y="839698"/>
            <a:ext cx="1718420" cy="236387"/>
            <a:chOff x="4554962" y="1440888"/>
            <a:chExt cx="1434489" cy="190500"/>
          </a:xfrm>
        </p:grpSpPr>
        <p:sp>
          <p:nvSpPr>
            <p:cNvPr id="159" name="Oval 158">
              <a:extLst>
                <a:ext uri="{FF2B5EF4-FFF2-40B4-BE49-F238E27FC236}">
                  <a16:creationId xmlns="" xmlns:a16="http://schemas.microsoft.com/office/drawing/2014/main" id="{323D09BA-55F0-456D-9307-48D86BCCB5AD}"/>
                </a:ext>
              </a:extLst>
            </p:cNvPr>
            <p:cNvSpPr/>
            <p:nvPr/>
          </p:nvSpPr>
          <p:spPr>
            <a:xfrm>
              <a:off x="4554962" y="14408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="" xmlns:a16="http://schemas.microsoft.com/office/drawing/2014/main" id="{B0F8810C-7458-4921-AB21-EB874716FCEC}"/>
                </a:ext>
              </a:extLst>
            </p:cNvPr>
            <p:cNvSpPr/>
            <p:nvPr/>
          </p:nvSpPr>
          <p:spPr>
            <a:xfrm>
              <a:off x="4866112" y="14408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="" xmlns:a16="http://schemas.microsoft.com/office/drawing/2014/main" id="{FEE9A7BB-179B-4212-AD00-B5F8BFFBD050}"/>
                </a:ext>
              </a:extLst>
            </p:cNvPr>
            <p:cNvSpPr/>
            <p:nvPr/>
          </p:nvSpPr>
          <p:spPr>
            <a:xfrm>
              <a:off x="5176898" y="14408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="" xmlns:a16="http://schemas.microsoft.com/office/drawing/2014/main" id="{B296FB27-2973-4227-BD58-DBF165F30883}"/>
                </a:ext>
              </a:extLst>
            </p:cNvPr>
            <p:cNvSpPr/>
            <p:nvPr/>
          </p:nvSpPr>
          <p:spPr>
            <a:xfrm>
              <a:off x="5487684" y="14408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="" xmlns:a16="http://schemas.microsoft.com/office/drawing/2014/main" id="{9199E1CF-8002-47A8-83D9-8219F226A73A}"/>
                </a:ext>
              </a:extLst>
            </p:cNvPr>
            <p:cNvSpPr/>
            <p:nvPr/>
          </p:nvSpPr>
          <p:spPr>
            <a:xfrm>
              <a:off x="5798951" y="14408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099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8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8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8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4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8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8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8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6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8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4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8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8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2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8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8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8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8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8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6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8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8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4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8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2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8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8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8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8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8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8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6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8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4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8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8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92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8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8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8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8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8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6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8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8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4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8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32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8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8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4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8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48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8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8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60"/>
                            </p:stCondLst>
                            <p:childTnLst>
                              <p:par>
                                <p:cTn id="1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8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640"/>
                            </p:stCondLst>
                            <p:childTnLst>
                              <p:par>
                                <p:cTn id="1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8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8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720"/>
                            </p:stCondLst>
                            <p:childTnLst>
                              <p:par>
                                <p:cTn id="1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8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80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8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8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880"/>
                            </p:stCondLst>
                            <p:childTnLst>
                              <p:par>
                                <p:cTn id="1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8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960"/>
                            </p:stCondLst>
                            <p:childTnLst>
                              <p:par>
                                <p:cTn id="1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8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8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040"/>
                            </p:stCondLst>
                            <p:childTnLst>
                              <p:par>
                                <p:cTn id="2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8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120"/>
                            </p:stCondLst>
                            <p:childTnLst>
                              <p:par>
                                <p:cTn id="2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8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8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200"/>
                            </p:stCondLst>
                            <p:childTnLst>
                              <p:par>
                                <p:cTn id="2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8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28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8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8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360"/>
                            </p:stCondLst>
                            <p:childTnLst>
                              <p:par>
                                <p:cTn id="2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8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440"/>
                            </p:stCondLst>
                            <p:childTnLst>
                              <p:par>
                                <p:cTn id="2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8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8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520"/>
                            </p:stCondLst>
                            <p:childTnLst>
                              <p:par>
                                <p:cTn id="2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8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60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8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8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8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680"/>
                            </p:stCondLst>
                            <p:childTnLst>
                              <p:par>
                                <p:cTn id="2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8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760"/>
                            </p:stCondLst>
                            <p:childTnLst>
                              <p:par>
                                <p:cTn id="2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8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8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840"/>
                            </p:stCondLst>
                            <p:childTnLst>
                              <p:par>
                                <p:cTn id="2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8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92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8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8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000"/>
                            </p:stCondLst>
                            <p:childTnLst>
                              <p:par>
                                <p:cTn id="2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8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080"/>
                            </p:stCondLst>
                            <p:childTnLst>
                              <p:par>
                                <p:cTn id="2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8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8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8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160"/>
                            </p:stCondLst>
                            <p:childTnLst>
                              <p:par>
                                <p:cTn id="2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8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8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8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240"/>
                            </p:stCondLst>
                            <p:childTnLst>
                              <p:par>
                                <p:cTn id="2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8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4320"/>
                            </p:stCondLst>
                            <p:childTnLst>
                              <p:par>
                                <p:cTn id="2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8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8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8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4400"/>
                            </p:stCondLst>
                            <p:childTnLst>
                              <p:par>
                                <p:cTn id="2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8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48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8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8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8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560"/>
                            </p:stCondLst>
                            <p:childTnLst>
                              <p:par>
                                <p:cTn id="3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8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640"/>
                            </p:stCondLst>
                            <p:childTnLst>
                              <p:par>
                                <p:cTn id="3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8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8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8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720"/>
                            </p:stCondLst>
                            <p:childTnLst>
                              <p:par>
                                <p:cTn id="3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8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4800"/>
                            </p:stCondLst>
                            <p:childTnLst>
                              <p:par>
                                <p:cTn id="3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8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8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8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4880"/>
                            </p:stCondLst>
                            <p:childTnLst>
                              <p:par>
                                <p:cTn id="3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8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960"/>
                            </p:stCondLst>
                            <p:childTnLst>
                              <p:par>
                                <p:cTn id="3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8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8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8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40"/>
                            </p:stCondLst>
                            <p:childTnLst>
                              <p:par>
                                <p:cTn id="3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8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120"/>
                            </p:stCondLst>
                            <p:childTnLst>
                              <p:par>
                                <p:cTn id="3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8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8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8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200"/>
                            </p:stCondLst>
                            <p:childTnLst>
                              <p:par>
                                <p:cTn id="3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8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280"/>
                            </p:stCondLst>
                            <p:childTnLst>
                              <p:par>
                                <p:cTn id="3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8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8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8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360"/>
                            </p:stCondLst>
                            <p:childTnLst>
                              <p:par>
                                <p:cTn id="3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8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440"/>
                            </p:stCondLst>
                            <p:childTnLst>
                              <p:par>
                                <p:cTn id="3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8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8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8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5520"/>
                            </p:stCondLst>
                            <p:childTnLst>
                              <p:par>
                                <p:cTn id="3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8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600"/>
                            </p:stCondLst>
                            <p:childTnLst>
                              <p:par>
                                <p:cTn id="3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8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8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8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680"/>
                            </p:stCondLst>
                            <p:childTnLst>
                              <p:par>
                                <p:cTn id="3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8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760"/>
                            </p:stCondLst>
                            <p:childTnLst>
                              <p:par>
                                <p:cTn id="3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8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8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8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5840"/>
                            </p:stCondLst>
                            <p:childTnLst>
                              <p:par>
                                <p:cTn id="3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8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592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8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8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8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6000"/>
                            </p:stCondLst>
                            <p:childTnLst>
                              <p:par>
                                <p:cTn id="3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8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6080"/>
                            </p:stCondLst>
                            <p:childTnLst>
                              <p:par>
                                <p:cTn id="3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8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8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8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6160"/>
                            </p:stCondLst>
                            <p:childTnLst>
                              <p:par>
                                <p:cTn id="4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8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6240"/>
                            </p:stCondLst>
                            <p:childTnLst>
                              <p:par>
                                <p:cTn id="4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8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8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8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320"/>
                            </p:stCondLst>
                            <p:childTnLst>
                              <p:par>
                                <p:cTn id="4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3" dur="8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400"/>
                            </p:stCondLst>
                            <p:childTnLst>
                              <p:par>
                                <p:cTn id="4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8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8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8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6480"/>
                            </p:stCondLst>
                            <p:childTnLst>
                              <p:par>
                                <p:cTn id="4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3" dur="8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6560"/>
                            </p:stCondLst>
                            <p:childTnLst>
                              <p:par>
                                <p:cTn id="4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8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8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8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6640"/>
                            </p:stCondLst>
                            <p:childTnLst>
                              <p:par>
                                <p:cTn id="4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3" dur="8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6720"/>
                            </p:stCondLst>
                            <p:childTnLst>
                              <p:par>
                                <p:cTn id="4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8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8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8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6800"/>
                            </p:stCondLst>
                            <p:childTnLst>
                              <p:par>
                                <p:cTn id="4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3" dur="8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6880"/>
                            </p:stCondLst>
                            <p:childTnLst>
                              <p:par>
                                <p:cTn id="4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8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8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8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6960"/>
                            </p:stCondLst>
                            <p:childTnLst>
                              <p:par>
                                <p:cTn id="4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3" dur="8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7040"/>
                            </p:stCondLst>
                            <p:childTnLst>
                              <p:par>
                                <p:cTn id="4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8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8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8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7120"/>
                            </p:stCondLst>
                            <p:childTnLst>
                              <p:par>
                                <p:cTn id="4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3" dur="8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7200"/>
                            </p:stCondLst>
                            <p:childTnLst>
                              <p:par>
                                <p:cTn id="4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8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8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8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7280"/>
                            </p:stCondLst>
                            <p:childTnLst>
                              <p:par>
                                <p:cTn id="4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3" dur="8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7360"/>
                            </p:stCondLst>
                            <p:childTnLst>
                              <p:par>
                                <p:cTn id="4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8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8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8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6" grpId="0"/>
      <p:bldP spid="156" grpId="0" animBg="1"/>
      <p:bldP spid="169" grpId="0" animBg="1"/>
      <p:bldP spid="170" grpId="0" animBg="1"/>
      <p:bldP spid="171" grpId="0" animBg="1"/>
      <p:bldP spid="172" grpId="0" animBg="1"/>
      <p:bldP spid="190" grpId="0" animBg="1"/>
      <p:bldP spid="195" grpId="0" animBg="1"/>
      <p:bldP spid="196" grpId="0" animBg="1"/>
      <p:bldP spid="197" grpId="0" animBg="1"/>
      <p:bldP spid="239" grpId="0" animBg="1"/>
      <p:bldP spid="240" grpId="0" animBg="1"/>
      <p:bldP spid="241" grpId="0" animBg="1"/>
      <p:bldP spid="243" grpId="0" animBg="1"/>
      <p:bldP spid="244" grpId="0" animBg="1"/>
      <p:bldP spid="245" grpId="0" animBg="1"/>
      <p:bldP spid="281" grpId="0" animBg="1"/>
      <p:bldP spid="282" grpId="0" animBg="1"/>
      <p:bldP spid="283" grpId="0" animBg="1"/>
      <p:bldP spid="284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7" grpId="0" animBg="1"/>
      <p:bldP spid="338" grpId="0" animBg="1"/>
      <p:bldP spid="339" grpId="0" animBg="1"/>
      <p:bldP spid="340" grpId="0" animBg="1"/>
      <p:bldP spid="2" grpId="0" animBg="1"/>
      <p:bldP spid="153" grpId="0" animBg="1"/>
      <p:bldP spid="12" grpId="0" animBg="1"/>
      <p:bldP spid="1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güncel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analiz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746452" y="3189607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problem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20422D8F-B19E-425C-93A8-F750F60A06A7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3278AF09-2D0C-4E81-816C-BC1D04E40DC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C2E1C67-7A8F-4EB5-AB00-3C754858084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67795C74-0308-4781-BEE6-B62AE6D17152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kıstaslar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45C46027-B464-4ADA-A3B8-14FF4471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hedef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pic>
        <p:nvPicPr>
          <p:cNvPr id="1026" name="Picture 2" descr="bosch png ile ilgili gÃ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0"/>
          <a:stretch/>
        </p:blipFill>
        <p:spPr bwMode="auto">
          <a:xfrm>
            <a:off x="8587111" y="40422"/>
            <a:ext cx="2093297" cy="56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emens logo png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11" y="841156"/>
            <a:ext cx="2247951" cy="5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filo png ile ilgili gÃ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414" y="1531791"/>
            <a:ext cx="2289648" cy="74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3245015" y="2850024"/>
            <a:ext cx="8236218" cy="3150037"/>
            <a:chOff x="495437" y="2430575"/>
            <a:chExt cx="8236218" cy="3150037"/>
          </a:xfrm>
        </p:grpSpPr>
        <p:pic>
          <p:nvPicPr>
            <p:cNvPr id="39" name="Picture 8" descr="CKY-Make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44" b="89776" l="4084" r="94895">
                          <a14:foregroundMark x1="10744" y1="17732" x2="10744" y2="17732"/>
                          <a14:foregroundMark x1="81867" y1="74601" x2="81867" y2="74601"/>
                          <a14:foregroundMark x1="77686" y1="79393" x2="77686" y2="79393"/>
                          <a14:foregroundMark x1="51288" y1="69329" x2="51288" y2="88818"/>
                          <a14:foregroundMark x1="13952" y1="30351" x2="4132" y2="15655"/>
                          <a14:foregroundMark x1="87798" y1="81949" x2="94895" y2="84026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37" y="2430575"/>
              <a:ext cx="8236218" cy="252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Line Callout 2 (Accent Bar) 39"/>
            <p:cNvSpPr/>
            <p:nvPr/>
          </p:nvSpPr>
          <p:spPr bwMode="auto">
            <a:xfrm>
              <a:off x="5175437" y="5175612"/>
              <a:ext cx="2925000" cy="405000"/>
            </a:xfrm>
            <a:prstGeom prst="accentCallout2">
              <a:avLst>
                <a:gd name="adj1" fmla="val 22171"/>
                <a:gd name="adj2" fmla="val -2888"/>
                <a:gd name="adj3" fmla="val 21601"/>
                <a:gd name="adj4" fmla="val -10681"/>
                <a:gd name="adj5" fmla="val -229296"/>
                <a:gd name="adj6" fmla="val -46782"/>
              </a:avLst>
            </a:prstGeom>
            <a:noFill/>
            <a:ln w="28575">
              <a:headEnd type="triangl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endParaRPr lang="az-Latn-AZ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z-Latn-AZ" sz="14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Merkez</a:t>
              </a:r>
              <a:r>
                <a:rPr lang="az-Latn-AZ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Depo</a:t>
              </a:r>
              <a:endPara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buFontTx/>
                <a:buChar char="-"/>
              </a:pPr>
              <a:endParaRPr lang="en-US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2993867" y="3251084"/>
              <a:ext cx="1618637" cy="982980"/>
            </a:xfrm>
            <a:custGeom>
              <a:avLst/>
              <a:gdLst>
                <a:gd name="connsiteX0" fmla="*/ 0 w 1577340"/>
                <a:gd name="connsiteY0" fmla="*/ 701040 h 982980"/>
                <a:gd name="connsiteX1" fmla="*/ 579120 w 1577340"/>
                <a:gd name="connsiteY1" fmla="*/ 701040 h 982980"/>
                <a:gd name="connsiteX2" fmla="*/ 563880 w 1577340"/>
                <a:gd name="connsiteY2" fmla="*/ 975360 h 982980"/>
                <a:gd name="connsiteX3" fmla="*/ 1577340 w 1577340"/>
                <a:gd name="connsiteY3" fmla="*/ 982980 h 982980"/>
                <a:gd name="connsiteX4" fmla="*/ 1577340 w 1577340"/>
                <a:gd name="connsiteY4" fmla="*/ 0 h 982980"/>
                <a:gd name="connsiteX5" fmla="*/ 144780 w 1577340"/>
                <a:gd name="connsiteY5" fmla="*/ 15240 h 982980"/>
                <a:gd name="connsiteX6" fmla="*/ 0 w 1577340"/>
                <a:gd name="connsiteY6" fmla="*/ 70104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40" h="982980">
                  <a:moveTo>
                    <a:pt x="0" y="701040"/>
                  </a:moveTo>
                  <a:lnTo>
                    <a:pt x="579120" y="701040"/>
                  </a:lnTo>
                  <a:lnTo>
                    <a:pt x="563880" y="975360"/>
                  </a:lnTo>
                  <a:lnTo>
                    <a:pt x="1577340" y="982980"/>
                  </a:lnTo>
                  <a:lnTo>
                    <a:pt x="1577340" y="0"/>
                  </a:lnTo>
                  <a:lnTo>
                    <a:pt x="144780" y="15240"/>
                  </a:lnTo>
                  <a:lnTo>
                    <a:pt x="0" y="701040"/>
                  </a:lnTo>
                  <a:close/>
                </a:path>
              </a:pathLst>
            </a:custGeom>
            <a:solidFill>
              <a:srgbClr val="FF0000">
                <a:alpha val="2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075428" y="2432956"/>
            <a:ext cx="1168401" cy="2360918"/>
            <a:chOff x="13523648" y="5677542"/>
            <a:chExt cx="1168401" cy="2360918"/>
          </a:xfrm>
        </p:grpSpPr>
        <p:sp>
          <p:nvSpPr>
            <p:cNvPr id="54" name="Freeform: Shape 20">
              <a:extLst>
                <a:ext uri="{FF2B5EF4-FFF2-40B4-BE49-F238E27FC236}">
                  <a16:creationId xmlns="" xmlns:a16="http://schemas.microsoft.com/office/drawing/2014/main" id="{7AC43ACA-5000-40E2-80D3-19833F9F1A3F}"/>
                </a:ext>
              </a:extLst>
            </p:cNvPr>
            <p:cNvSpPr/>
            <p:nvPr/>
          </p:nvSpPr>
          <p:spPr>
            <a:xfrm>
              <a:off x="13523648" y="5677542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BE022673-C77C-4E8F-AF41-8B283703E87E}"/>
                </a:ext>
              </a:extLst>
            </p:cNvPr>
            <p:cNvSpPr txBox="1"/>
            <p:nvPr/>
          </p:nvSpPr>
          <p:spPr>
            <a:xfrm rot="16200000">
              <a:off x="13372841" y="6534835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giriş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B9F42291-FBD0-4239-8D69-22035DCB4A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52147" y="3348114"/>
            <a:ext cx="530600" cy="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0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Box 205">
            <a:extLst>
              <a:ext uri="{FF2B5EF4-FFF2-40B4-BE49-F238E27FC236}">
                <a16:creationId xmlns="" xmlns:a16="http://schemas.microsoft.com/office/drawing/2014/main" id="{F5B44607-CA71-4108-AF35-33A38B973556}"/>
              </a:ext>
            </a:extLst>
          </p:cNvPr>
          <p:cNvSpPr txBox="1"/>
          <p:nvPr/>
        </p:nvSpPr>
        <p:spPr>
          <a:xfrm>
            <a:off x="11768323" y="1494410"/>
            <a:ext cx="47769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3600" b="1" dirty="0">
                <a:solidFill>
                  <a:srgbClr val="BB2F0B"/>
                </a:solidFill>
                <a:latin typeface="Century Gothic" panose="020B0502020202020204" pitchFamily="34" charset="0"/>
              </a:rPr>
              <a:t>SEFER </a:t>
            </a:r>
            <a:r>
              <a:rPr lang="az-Latn-AZ" sz="3600" b="1">
                <a:solidFill>
                  <a:srgbClr val="BB2F0B"/>
                </a:solidFill>
                <a:latin typeface="Century Gothic" panose="020B0502020202020204" pitchFamily="34" charset="0"/>
              </a:rPr>
              <a:t>SAYISINDA </a:t>
            </a:r>
            <a:r>
              <a:rPr lang="tr-TR" sz="3600" b="1" smtClean="0">
                <a:solidFill>
                  <a:srgbClr val="BB2F0B"/>
                </a:solidFill>
                <a:latin typeface="Century Gothic" panose="020B0502020202020204" pitchFamily="34" charset="0"/>
              </a:rPr>
              <a:t>%</a:t>
            </a:r>
            <a:r>
              <a:rPr lang="az-Latn-AZ" sz="6000" b="1" smtClean="0">
                <a:solidFill>
                  <a:srgbClr val="BB2F0B"/>
                </a:solidFill>
                <a:latin typeface="Century Gothic" panose="020B0502020202020204" pitchFamily="34" charset="0"/>
              </a:rPr>
              <a:t>10</a:t>
            </a:r>
            <a:endParaRPr lang="az-Latn-AZ" sz="3600" b="1" dirty="0">
              <a:solidFill>
                <a:srgbClr val="BB2F0B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az-Latn-AZ" sz="3600" b="1" dirty="0">
                <a:solidFill>
                  <a:srgbClr val="BB2F0B"/>
                </a:solidFill>
                <a:latin typeface="Century Gothic" panose="020B0502020202020204" pitchFamily="34" charset="0"/>
              </a:rPr>
              <a:t>AZALMA</a:t>
            </a:r>
            <a:endParaRPr lang="tr-TR" sz="3600" b="1" dirty="0">
              <a:solidFill>
                <a:srgbClr val="BB2F0B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az-Latn-AZ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=</a:t>
            </a:r>
            <a:endParaRPr lang="tr-TR" sz="3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tr-TR" sz="60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1069 </a:t>
            </a:r>
            <a:r>
              <a:rPr lang="tr-TR" sz="3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SEFER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="" xmlns:a16="http://schemas.microsoft.com/office/drawing/2014/main" id="{F5B44607-CA71-4108-AF35-33A38B973556}"/>
              </a:ext>
            </a:extLst>
          </p:cNvPr>
          <p:cNvSpPr txBox="1"/>
          <p:nvPr/>
        </p:nvSpPr>
        <p:spPr>
          <a:xfrm>
            <a:off x="11765226" y="577183"/>
            <a:ext cx="47769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0</a:t>
            </a:r>
            <a:r>
              <a:rPr lang="tr-TR" sz="3600" b="1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₺</a:t>
            </a:r>
            <a:endParaRPr lang="tr-TR" sz="3600" b="1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tr-TR" sz="3600" b="1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KURULUM MALİYETİ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="" xmlns:a16="http://schemas.microsoft.com/office/drawing/2014/main" id="{F5B44607-CA71-4108-AF35-33A38B973556}"/>
              </a:ext>
            </a:extLst>
          </p:cNvPr>
          <p:cNvSpPr txBox="1"/>
          <p:nvPr/>
        </p:nvSpPr>
        <p:spPr>
          <a:xfrm>
            <a:off x="12052919" y="4204198"/>
            <a:ext cx="4776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 </a:t>
            </a:r>
            <a:endParaRPr lang="tr-TR" sz="3600" b="1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TEMMUZD</a:t>
            </a:r>
            <a:r>
              <a:rPr lang="tr-TR" sz="3600" b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</a:t>
            </a:r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UYGULANACAKTIR</a:t>
            </a:r>
            <a:endParaRPr lang="az-Latn-AZ" sz="3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="" xmlns:a16="http://schemas.microsoft.com/office/drawing/2014/main" id="{F5B44607-CA71-4108-AF35-33A38B973556}"/>
              </a:ext>
            </a:extLst>
          </p:cNvPr>
          <p:cNvSpPr txBox="1"/>
          <p:nvPr/>
        </p:nvSpPr>
        <p:spPr>
          <a:xfrm>
            <a:off x="11494758" y="2157587"/>
            <a:ext cx="4776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tr-TR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DEPO </a:t>
            </a:r>
          </a:p>
          <a:p>
            <a:pPr algn="ctr"/>
            <a:r>
              <a:rPr lang="tr-TR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KAZANIMI</a:t>
            </a:r>
            <a:endParaRPr lang="az-Latn-AZ" sz="36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="" xmlns:a16="http://schemas.microsoft.com/office/drawing/2014/main" id="{F5B44607-CA71-4108-AF35-33A38B973556}"/>
              </a:ext>
            </a:extLst>
          </p:cNvPr>
          <p:cNvSpPr txBox="1"/>
          <p:nvPr/>
        </p:nvSpPr>
        <p:spPr>
          <a:xfrm>
            <a:off x="11990433" y="1996015"/>
            <a:ext cx="4776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KARBON </a:t>
            </a:r>
            <a:endParaRPr lang="tr-TR" sz="3600" b="1" smtClean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tr-TR" sz="3600" b="1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AYAK </a:t>
            </a:r>
            <a:r>
              <a:rPr lang="az-Latn-AZ" sz="3600" b="1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İZİNDE </a:t>
            </a:r>
            <a:endParaRPr lang="az-Latn-AZ" sz="36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tr-TR" sz="6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4,5</a:t>
            </a:r>
            <a:r>
              <a:rPr lang="az-Latn-AZ" sz="3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TON </a:t>
            </a:r>
          </a:p>
          <a:p>
            <a:pPr algn="ctr"/>
            <a:r>
              <a:rPr lang="az-Latn-AZ" sz="3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AZALMA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10536937" y="249510"/>
            <a:ext cx="3061776" cy="6211758"/>
          </a:xfrm>
          <a:prstGeom prst="rect">
            <a:avLst/>
          </a:prstGeom>
          <a:solidFill>
            <a:srgbClr val="F0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E51A3AC-8D30-4581-8DD7-74976CF7D0FD}"/>
              </a:ext>
            </a:extLst>
          </p:cNvPr>
          <p:cNvGrpSpPr/>
          <p:nvPr/>
        </p:nvGrpSpPr>
        <p:grpSpPr>
          <a:xfrm>
            <a:off x="758263" y="631801"/>
            <a:ext cx="5641271" cy="5641271"/>
            <a:chOff x="659666" y="598425"/>
            <a:chExt cx="5641271" cy="5641271"/>
          </a:xfrm>
          <a:effectLst/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991AC262-9716-4414-B895-E4DA7A21C1C5}"/>
                </a:ext>
              </a:extLst>
            </p:cNvPr>
            <p:cNvGrpSpPr/>
            <p:nvPr/>
          </p:nvGrpSpPr>
          <p:grpSpPr>
            <a:xfrm>
              <a:off x="659666" y="598425"/>
              <a:ext cx="5641271" cy="5641271"/>
              <a:chOff x="1224922" y="598425"/>
              <a:chExt cx="5641271" cy="5641271"/>
            </a:xfrm>
          </p:grpSpPr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CD6C4E4A-E712-41C4-8BD7-851BC1129879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A0C67887-1461-41D9-97B1-C420F58099E8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03350902-52CA-419B-AF1D-F38AE33A093C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40CB4885-4CED-43DB-BF99-9618319762A5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9F41517B-D9B9-468D-B05A-0318386E78EB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0B245ADF-7664-4A2B-85EB-A9DFF9EF4AA3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6FEA8A56-F0FF-40B6-8134-A2EF84973616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59D75FC2-F7E9-4D4D-9FB4-1F8C0E886870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93037B79-FF6A-416A-961E-E40A96A1A97A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F3105D1F-DECC-46E5-BBBD-AC55B0823584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D8E7EBE3-7E40-42E5-A553-6A113BF3D7A6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B1E2DA96-3FD1-4E7E-B063-ED44E46F92E9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86A79BA0-AD14-4601-AF9F-DF4F417D9A89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86BA47FB-A6D8-4B11-9CD1-5CB7A17C1EF8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ECC63048-5117-43BE-AF8A-F2E35B24F645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5F384C62-BA2B-4436-9AAE-616937EB76B7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C59778B3-21D4-419E-9CFF-26B8C203CCC3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25B461A0-4C17-4BB7-BAF2-07508B63B6D0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A44B254D-4BA6-4FAE-B78C-48EF9AF181F0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E9C5F3A3-918C-485E-9126-80ED9D437032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F3A59EE9-CB46-4C47-A3D2-7599DFB2040E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7E3ABB18-67C8-4E10-9660-B246F371916B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C8CC82E7-8A36-4941-A18E-FB3C9DFB68B5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3B032F6F-913C-45CB-9277-3D87DD21BA0E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Circle: Hollow 53">
              <a:extLst>
                <a:ext uri="{FF2B5EF4-FFF2-40B4-BE49-F238E27FC236}">
                  <a16:creationId xmlns="" xmlns:a16="http://schemas.microsoft.com/office/drawing/2014/main" id="{2DAB6D9C-DC4E-48FC-9383-17D84B61470E}"/>
                </a:ext>
              </a:extLst>
            </p:cNvPr>
            <p:cNvSpPr/>
            <p:nvPr/>
          </p:nvSpPr>
          <p:spPr>
            <a:xfrm>
              <a:off x="1041620" y="980379"/>
              <a:ext cx="4877362" cy="4877362"/>
            </a:xfrm>
            <a:prstGeom prst="donut">
              <a:avLst>
                <a:gd name="adj" fmla="val 1206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8EF0485B-6316-47CB-BD53-A6B7F147B84F}"/>
              </a:ext>
            </a:extLst>
          </p:cNvPr>
          <p:cNvGrpSpPr/>
          <p:nvPr/>
        </p:nvGrpSpPr>
        <p:grpSpPr>
          <a:xfrm>
            <a:off x="1353242" y="1226781"/>
            <a:ext cx="4451312" cy="4451310"/>
            <a:chOff x="2154470" y="585173"/>
            <a:chExt cx="5641271" cy="5641271"/>
          </a:xfrm>
          <a:solidFill>
            <a:schemeClr val="accent3">
              <a:lumMod val="75000"/>
            </a:schemeClr>
          </a:solidFill>
          <a:effectLst/>
        </p:grpSpPr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AC2DE40F-5C83-47EE-83FE-3C4EFFC5AC39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28D561E5-258A-4123-ACAB-EFF3AF49D376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63" name="Rectangle 80">
                  <a:extLst>
                    <a:ext uri="{FF2B5EF4-FFF2-40B4-BE49-F238E27FC236}">
                      <a16:creationId xmlns="" xmlns:a16="http://schemas.microsoft.com/office/drawing/2014/main" id="{EE683968-58D8-4CDE-8C6E-C776B1A79A12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81">
                  <a:extLst>
                    <a:ext uri="{FF2B5EF4-FFF2-40B4-BE49-F238E27FC236}">
                      <a16:creationId xmlns="" xmlns:a16="http://schemas.microsoft.com/office/drawing/2014/main" id="{E50FF7FD-AF1E-43AC-AF82-54551E787F41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82">
                  <a:extLst>
                    <a:ext uri="{FF2B5EF4-FFF2-40B4-BE49-F238E27FC236}">
                      <a16:creationId xmlns="" xmlns:a16="http://schemas.microsoft.com/office/drawing/2014/main" id="{4103FBED-7F78-4FCE-8A6D-E74A55AE24E7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83">
                  <a:extLst>
                    <a:ext uri="{FF2B5EF4-FFF2-40B4-BE49-F238E27FC236}">
                      <a16:creationId xmlns="" xmlns:a16="http://schemas.microsoft.com/office/drawing/2014/main" id="{8A2A6440-B405-409D-A82A-52AA6AC13E9D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84">
                  <a:extLst>
                    <a:ext uri="{FF2B5EF4-FFF2-40B4-BE49-F238E27FC236}">
                      <a16:creationId xmlns="" xmlns:a16="http://schemas.microsoft.com/office/drawing/2014/main" id="{EC860494-78B1-400C-8BA0-1151E41F455D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85">
                  <a:extLst>
                    <a:ext uri="{FF2B5EF4-FFF2-40B4-BE49-F238E27FC236}">
                      <a16:creationId xmlns="" xmlns:a16="http://schemas.microsoft.com/office/drawing/2014/main" id="{66434C06-0653-4A24-9BD3-8C8CD6FE85B7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86">
                  <a:extLst>
                    <a:ext uri="{FF2B5EF4-FFF2-40B4-BE49-F238E27FC236}">
                      <a16:creationId xmlns="" xmlns:a16="http://schemas.microsoft.com/office/drawing/2014/main" id="{39D6C104-41E3-47AA-8FCB-077F34FB1F8A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87">
                  <a:extLst>
                    <a:ext uri="{FF2B5EF4-FFF2-40B4-BE49-F238E27FC236}">
                      <a16:creationId xmlns="" xmlns:a16="http://schemas.microsoft.com/office/drawing/2014/main" id="{AD8AD4A8-C588-4168-8693-F0E358BEAFA4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88">
                  <a:extLst>
                    <a:ext uri="{FF2B5EF4-FFF2-40B4-BE49-F238E27FC236}">
                      <a16:creationId xmlns="" xmlns:a16="http://schemas.microsoft.com/office/drawing/2014/main" id="{CD6B9561-4F74-4D55-AE75-4EA034B80A59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89">
                  <a:extLst>
                    <a:ext uri="{FF2B5EF4-FFF2-40B4-BE49-F238E27FC236}">
                      <a16:creationId xmlns="" xmlns:a16="http://schemas.microsoft.com/office/drawing/2014/main" id="{064E8FDA-845B-42C5-B559-3A742E7FAC71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90">
                  <a:extLst>
                    <a:ext uri="{FF2B5EF4-FFF2-40B4-BE49-F238E27FC236}">
                      <a16:creationId xmlns="" xmlns:a16="http://schemas.microsoft.com/office/drawing/2014/main" id="{DADAC996-3936-4CDF-A6CB-3CDDC773127C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91">
                  <a:extLst>
                    <a:ext uri="{FF2B5EF4-FFF2-40B4-BE49-F238E27FC236}">
                      <a16:creationId xmlns="" xmlns:a16="http://schemas.microsoft.com/office/drawing/2014/main" id="{DEB43521-0BEC-4EB1-B13A-94BBAF89C61E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92">
                  <a:extLst>
                    <a:ext uri="{FF2B5EF4-FFF2-40B4-BE49-F238E27FC236}">
                      <a16:creationId xmlns="" xmlns:a16="http://schemas.microsoft.com/office/drawing/2014/main" id="{F3244BEC-CD1E-422E-B30B-24E1261C9368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93">
                  <a:extLst>
                    <a:ext uri="{FF2B5EF4-FFF2-40B4-BE49-F238E27FC236}">
                      <a16:creationId xmlns="" xmlns:a16="http://schemas.microsoft.com/office/drawing/2014/main" id="{12C6BC75-9263-4940-AB54-90D513C072DB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94">
                  <a:extLst>
                    <a:ext uri="{FF2B5EF4-FFF2-40B4-BE49-F238E27FC236}">
                      <a16:creationId xmlns="" xmlns:a16="http://schemas.microsoft.com/office/drawing/2014/main" id="{8C376E36-B160-4324-AC54-B9FBDEADB83F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95">
                  <a:extLst>
                    <a:ext uri="{FF2B5EF4-FFF2-40B4-BE49-F238E27FC236}">
                      <a16:creationId xmlns="" xmlns:a16="http://schemas.microsoft.com/office/drawing/2014/main" id="{B8EAA488-3E51-4C2E-8EAD-462CD3D15D22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96">
                  <a:extLst>
                    <a:ext uri="{FF2B5EF4-FFF2-40B4-BE49-F238E27FC236}">
                      <a16:creationId xmlns="" xmlns:a16="http://schemas.microsoft.com/office/drawing/2014/main" id="{983F5CFD-7937-47E0-BB9B-B8282B28B064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97">
                  <a:extLst>
                    <a:ext uri="{FF2B5EF4-FFF2-40B4-BE49-F238E27FC236}">
                      <a16:creationId xmlns="" xmlns:a16="http://schemas.microsoft.com/office/drawing/2014/main" id="{7A724156-94FD-40B7-935C-3866E9C694CF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98">
                  <a:extLst>
                    <a:ext uri="{FF2B5EF4-FFF2-40B4-BE49-F238E27FC236}">
                      <a16:creationId xmlns="" xmlns:a16="http://schemas.microsoft.com/office/drawing/2014/main" id="{1FDB25A4-A63A-42D8-9C45-E14CEC570E31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99">
                  <a:extLst>
                    <a:ext uri="{FF2B5EF4-FFF2-40B4-BE49-F238E27FC236}">
                      <a16:creationId xmlns="" xmlns:a16="http://schemas.microsoft.com/office/drawing/2014/main" id="{88E075F3-AE03-4D73-AD08-C2F7B816408F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100">
                  <a:extLst>
                    <a:ext uri="{FF2B5EF4-FFF2-40B4-BE49-F238E27FC236}">
                      <a16:creationId xmlns="" xmlns:a16="http://schemas.microsoft.com/office/drawing/2014/main" id="{1C08D680-0C06-4EFA-8E25-721DF825184F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101">
                  <a:extLst>
                    <a:ext uri="{FF2B5EF4-FFF2-40B4-BE49-F238E27FC236}">
                      <a16:creationId xmlns="" xmlns:a16="http://schemas.microsoft.com/office/drawing/2014/main" id="{C57ABF66-C507-4306-9766-DEA076E6FCF2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102">
                  <a:extLst>
                    <a:ext uri="{FF2B5EF4-FFF2-40B4-BE49-F238E27FC236}">
                      <a16:creationId xmlns="" xmlns:a16="http://schemas.microsoft.com/office/drawing/2014/main" id="{B4E2C5E9-5B21-4452-B65A-E396DB498033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103">
                  <a:extLst>
                    <a:ext uri="{FF2B5EF4-FFF2-40B4-BE49-F238E27FC236}">
                      <a16:creationId xmlns="" xmlns:a16="http://schemas.microsoft.com/office/drawing/2014/main" id="{D2960129-B074-40EB-B1A1-1CFAFE6F7C23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="" xmlns:a16="http://schemas.microsoft.com/office/drawing/2014/main" id="{0C15E60E-39C6-4684-AE42-9A077E931443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39" name="Freeform: Shape 267">
                  <a:extLst>
                    <a:ext uri="{FF2B5EF4-FFF2-40B4-BE49-F238E27FC236}">
                      <a16:creationId xmlns="" xmlns:a16="http://schemas.microsoft.com/office/drawing/2014/main" id="{AF3D4EBF-7670-498B-A909-C78B155648D5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Freeform: Shape 268">
                  <a:extLst>
                    <a:ext uri="{FF2B5EF4-FFF2-40B4-BE49-F238E27FC236}">
                      <a16:creationId xmlns="" xmlns:a16="http://schemas.microsoft.com/office/drawing/2014/main" id="{53F081AF-D26A-45A6-8A8A-A2BE1EA111B3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Freeform: Shape 269">
                  <a:extLst>
                    <a:ext uri="{FF2B5EF4-FFF2-40B4-BE49-F238E27FC236}">
                      <a16:creationId xmlns="" xmlns:a16="http://schemas.microsoft.com/office/drawing/2014/main" id="{F459A4EE-F7CF-449E-A108-282D2EFCF7DD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Freeform: Shape 270">
                  <a:extLst>
                    <a:ext uri="{FF2B5EF4-FFF2-40B4-BE49-F238E27FC236}">
                      <a16:creationId xmlns="" xmlns:a16="http://schemas.microsoft.com/office/drawing/2014/main" id="{6A45962C-B110-441B-9D03-7618358FD5A4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Freeform: Shape 271">
                  <a:extLst>
                    <a:ext uri="{FF2B5EF4-FFF2-40B4-BE49-F238E27FC236}">
                      <a16:creationId xmlns="" xmlns:a16="http://schemas.microsoft.com/office/drawing/2014/main" id="{A945B6E0-C3D1-4690-9959-8F4CEFEB91E4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Freeform: Shape 272">
                  <a:extLst>
                    <a:ext uri="{FF2B5EF4-FFF2-40B4-BE49-F238E27FC236}">
                      <a16:creationId xmlns="" xmlns:a16="http://schemas.microsoft.com/office/drawing/2014/main" id="{3F5944D1-E7B1-472A-82C7-CFA13ACA7BFB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Freeform: Shape 273">
                  <a:extLst>
                    <a:ext uri="{FF2B5EF4-FFF2-40B4-BE49-F238E27FC236}">
                      <a16:creationId xmlns="" xmlns:a16="http://schemas.microsoft.com/office/drawing/2014/main" id="{42E93AAD-2A4B-4E75-A280-48E9BDAF9C6D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Freeform: Shape 274">
                  <a:extLst>
                    <a:ext uri="{FF2B5EF4-FFF2-40B4-BE49-F238E27FC236}">
                      <a16:creationId xmlns="" xmlns:a16="http://schemas.microsoft.com/office/drawing/2014/main" id="{EE98365A-48FC-4045-9CA8-5BA32067953F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Freeform: Shape 275">
                  <a:extLst>
                    <a:ext uri="{FF2B5EF4-FFF2-40B4-BE49-F238E27FC236}">
                      <a16:creationId xmlns="" xmlns:a16="http://schemas.microsoft.com/office/drawing/2014/main" id="{E79F88B1-374E-4EF1-BC60-50916EACADF8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Freeform: Shape 276">
                  <a:extLst>
                    <a:ext uri="{FF2B5EF4-FFF2-40B4-BE49-F238E27FC236}">
                      <a16:creationId xmlns="" xmlns:a16="http://schemas.microsoft.com/office/drawing/2014/main" id="{28D11CE6-3BE0-4EC8-BBF8-6048E4D8EEC2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Freeform: Shape 277">
                  <a:extLst>
                    <a:ext uri="{FF2B5EF4-FFF2-40B4-BE49-F238E27FC236}">
                      <a16:creationId xmlns="" xmlns:a16="http://schemas.microsoft.com/office/drawing/2014/main" id="{40439566-25CE-4922-88F2-F8B9DD431B1F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Freeform: Shape 278">
                  <a:extLst>
                    <a:ext uri="{FF2B5EF4-FFF2-40B4-BE49-F238E27FC236}">
                      <a16:creationId xmlns="" xmlns:a16="http://schemas.microsoft.com/office/drawing/2014/main" id="{EF0DF8C1-70EB-426E-9066-045E7ECADFD8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Freeform: Shape 279">
                  <a:extLst>
                    <a:ext uri="{FF2B5EF4-FFF2-40B4-BE49-F238E27FC236}">
                      <a16:creationId xmlns="" xmlns:a16="http://schemas.microsoft.com/office/drawing/2014/main" id="{C35E3E14-E212-4682-938C-EE14FF7B3CEF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Freeform: Shape 280">
                  <a:extLst>
                    <a:ext uri="{FF2B5EF4-FFF2-40B4-BE49-F238E27FC236}">
                      <a16:creationId xmlns="" xmlns:a16="http://schemas.microsoft.com/office/drawing/2014/main" id="{A1C9C705-A412-400A-A281-4A4C17650D66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Freeform: Shape 281">
                  <a:extLst>
                    <a:ext uri="{FF2B5EF4-FFF2-40B4-BE49-F238E27FC236}">
                      <a16:creationId xmlns="" xmlns:a16="http://schemas.microsoft.com/office/drawing/2014/main" id="{6701850A-64DE-4848-AD54-BDFEB59EED9C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Freeform: Shape 282">
                  <a:extLst>
                    <a:ext uri="{FF2B5EF4-FFF2-40B4-BE49-F238E27FC236}">
                      <a16:creationId xmlns="" xmlns:a16="http://schemas.microsoft.com/office/drawing/2014/main" id="{C23D418F-1A20-4A03-9707-90ADD15DE3E9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Freeform: Shape 283">
                  <a:extLst>
                    <a:ext uri="{FF2B5EF4-FFF2-40B4-BE49-F238E27FC236}">
                      <a16:creationId xmlns="" xmlns:a16="http://schemas.microsoft.com/office/drawing/2014/main" id="{C9E6D86D-64B3-47E7-BB7C-F30FB7149671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Freeform: Shape 284">
                  <a:extLst>
                    <a:ext uri="{FF2B5EF4-FFF2-40B4-BE49-F238E27FC236}">
                      <a16:creationId xmlns="" xmlns:a16="http://schemas.microsoft.com/office/drawing/2014/main" id="{60681EA8-44EB-4BDD-981D-1278ED758716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Freeform: Shape 285">
                  <a:extLst>
                    <a:ext uri="{FF2B5EF4-FFF2-40B4-BE49-F238E27FC236}">
                      <a16:creationId xmlns="" xmlns:a16="http://schemas.microsoft.com/office/drawing/2014/main" id="{19DA99E3-0489-4388-8BF9-3F77979A8F69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Freeform: Shape 286">
                  <a:extLst>
                    <a:ext uri="{FF2B5EF4-FFF2-40B4-BE49-F238E27FC236}">
                      <a16:creationId xmlns="" xmlns:a16="http://schemas.microsoft.com/office/drawing/2014/main" id="{2F8E4404-382A-45EC-A405-ACE25E93B100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Freeform: Shape 287">
                  <a:extLst>
                    <a:ext uri="{FF2B5EF4-FFF2-40B4-BE49-F238E27FC236}">
                      <a16:creationId xmlns="" xmlns:a16="http://schemas.microsoft.com/office/drawing/2014/main" id="{46B6B3E8-BD8D-4CF0-BC62-466E2D0AD17C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Freeform: Shape 288">
                  <a:extLst>
                    <a:ext uri="{FF2B5EF4-FFF2-40B4-BE49-F238E27FC236}">
                      <a16:creationId xmlns="" xmlns:a16="http://schemas.microsoft.com/office/drawing/2014/main" id="{C42A47A3-F6C4-42F5-B30D-4FEF894ABC1A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Freeform: Shape 289">
                  <a:extLst>
                    <a:ext uri="{FF2B5EF4-FFF2-40B4-BE49-F238E27FC236}">
                      <a16:creationId xmlns="" xmlns:a16="http://schemas.microsoft.com/office/drawing/2014/main" id="{69578DF4-029D-4C0B-AD2F-7DC0CB3573A2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Freeform: Shape 290">
                  <a:extLst>
                    <a:ext uri="{FF2B5EF4-FFF2-40B4-BE49-F238E27FC236}">
                      <a16:creationId xmlns="" xmlns:a16="http://schemas.microsoft.com/office/drawing/2014/main" id="{1F0AB1F4-C5C7-4003-BA8A-9F3D243CB8E0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5" name="Circle: Hollow 263">
              <a:extLst>
                <a:ext uri="{FF2B5EF4-FFF2-40B4-BE49-F238E27FC236}">
                  <a16:creationId xmlns="" xmlns:a16="http://schemas.microsoft.com/office/drawing/2014/main" id="{147B0A70-CA52-4A66-BD4A-95983FD682F1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Circle: Hollow 264">
              <a:extLst>
                <a:ext uri="{FF2B5EF4-FFF2-40B4-BE49-F238E27FC236}">
                  <a16:creationId xmlns="" xmlns:a16="http://schemas.microsoft.com/office/drawing/2014/main" id="{93A84295-0701-4803-A8A4-7CC35A2B54F6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8F75B49E-0147-4EE7-A1FF-864A86918FED}"/>
              </a:ext>
            </a:extLst>
          </p:cNvPr>
          <p:cNvGrpSpPr/>
          <p:nvPr/>
        </p:nvGrpSpPr>
        <p:grpSpPr>
          <a:xfrm>
            <a:off x="2109693" y="1983232"/>
            <a:ext cx="2938410" cy="2938408"/>
            <a:chOff x="2551359" y="1949856"/>
            <a:chExt cx="2938410" cy="2938408"/>
          </a:xfrm>
          <a:solidFill>
            <a:schemeClr val="accent3">
              <a:lumMod val="60000"/>
              <a:lumOff val="40000"/>
            </a:schemeClr>
          </a:solidFill>
          <a:effectLst/>
        </p:grpSpPr>
        <p:grpSp>
          <p:nvGrpSpPr>
            <p:cNvPr id="88" name="Group 87">
              <a:extLst>
                <a:ext uri="{FF2B5EF4-FFF2-40B4-BE49-F238E27FC236}">
                  <a16:creationId xmlns="" xmlns:a16="http://schemas.microsoft.com/office/drawing/2014/main" id="{8B6DE93E-EF3B-4CDC-BF62-1E2B7F6DD9F5}"/>
                </a:ext>
              </a:extLst>
            </p:cNvPr>
            <p:cNvGrpSpPr/>
            <p:nvPr/>
          </p:nvGrpSpPr>
          <p:grpSpPr>
            <a:xfrm>
              <a:off x="2551359" y="1949856"/>
              <a:ext cx="2938410" cy="2938408"/>
              <a:chOff x="1224922" y="598425"/>
              <a:chExt cx="5641271" cy="5641271"/>
            </a:xfrm>
            <a:grpFill/>
          </p:grpSpPr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CD29EB79-E417-40C2-A4AB-B44B4A562ACA}"/>
                  </a:ext>
                </a:extLst>
              </p:cNvPr>
              <p:cNvSpPr/>
              <p:nvPr/>
            </p:nvSpPr>
            <p:spPr>
              <a:xfrm rot="2700000">
                <a:off x="3958590" y="598425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049F2F69-5F6D-4715-9C51-A60273C01554}"/>
                  </a:ext>
                </a:extLst>
              </p:cNvPr>
              <p:cNvSpPr/>
              <p:nvPr/>
            </p:nvSpPr>
            <p:spPr>
              <a:xfrm rot="2700000">
                <a:off x="3958590" y="6065762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41EF09A0-2840-490B-A985-774CD66B805D}"/>
                  </a:ext>
                </a:extLst>
              </p:cNvPr>
              <p:cNvSpPr/>
              <p:nvPr/>
            </p:nvSpPr>
            <p:spPr>
              <a:xfrm rot="3600000">
                <a:off x="4666115" y="691572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57EAAFB1-8C37-47B9-AFED-E9DB47367003}"/>
                  </a:ext>
                </a:extLst>
              </p:cNvPr>
              <p:cNvSpPr/>
              <p:nvPr/>
            </p:nvSpPr>
            <p:spPr>
              <a:xfrm rot="3600000">
                <a:off x="3251065" y="5972615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3A25CC5E-E6E8-4A69-A386-9E7A2578FFB0}"/>
                  </a:ext>
                </a:extLst>
              </p:cNvPr>
              <p:cNvSpPr/>
              <p:nvPr/>
            </p:nvSpPr>
            <p:spPr>
              <a:xfrm rot="4500000">
                <a:off x="5325424" y="964667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49BB8E80-4435-4B3E-96DC-6C44E4D17DFA}"/>
                  </a:ext>
                </a:extLst>
              </p:cNvPr>
              <p:cNvSpPr/>
              <p:nvPr/>
            </p:nvSpPr>
            <p:spPr>
              <a:xfrm rot="4500000">
                <a:off x="2591756" y="5699520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A133B53C-D09E-4F52-985B-22A877B729B6}"/>
                  </a:ext>
                </a:extLst>
              </p:cNvPr>
              <p:cNvSpPr/>
              <p:nvPr/>
            </p:nvSpPr>
            <p:spPr>
              <a:xfrm rot="5400000">
                <a:off x="5891586" y="1399098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1910E2E4-6AB1-4C35-9EF5-6357DB9531CB}"/>
                  </a:ext>
                </a:extLst>
              </p:cNvPr>
              <p:cNvSpPr/>
              <p:nvPr/>
            </p:nvSpPr>
            <p:spPr>
              <a:xfrm rot="5400000">
                <a:off x="2025594" y="5265089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="" xmlns:a16="http://schemas.microsoft.com/office/drawing/2014/main" id="{19EEED5D-1466-4943-8E63-7F083FC848E4}"/>
                  </a:ext>
                </a:extLst>
              </p:cNvPr>
              <p:cNvSpPr/>
              <p:nvPr/>
            </p:nvSpPr>
            <p:spPr>
              <a:xfrm rot="6300000">
                <a:off x="6326016" y="1965259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D005903D-46E6-4F38-8FB0-A04DDC6C1231}"/>
                  </a:ext>
                </a:extLst>
              </p:cNvPr>
              <p:cNvSpPr/>
              <p:nvPr/>
            </p:nvSpPr>
            <p:spPr>
              <a:xfrm rot="6300000">
                <a:off x="1591164" y="4698928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0B6C7D2F-B444-4935-81D5-A881756BA06A}"/>
                  </a:ext>
                </a:extLst>
              </p:cNvPr>
              <p:cNvSpPr/>
              <p:nvPr/>
            </p:nvSpPr>
            <p:spPr>
              <a:xfrm rot="7200000">
                <a:off x="6599111" y="2624568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1F1DF29-5F86-4954-B0DC-8E2FCEE76A67}"/>
                  </a:ext>
                </a:extLst>
              </p:cNvPr>
              <p:cNvSpPr/>
              <p:nvPr/>
            </p:nvSpPr>
            <p:spPr>
              <a:xfrm rot="7200000">
                <a:off x="1318069" y="4039619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15E95714-FFC2-4B55-BB19-B626775556D1}"/>
                  </a:ext>
                </a:extLst>
              </p:cNvPr>
              <p:cNvSpPr/>
              <p:nvPr/>
            </p:nvSpPr>
            <p:spPr>
              <a:xfrm rot="8100000">
                <a:off x="6692259" y="3332094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657283F3-3D9C-4EBF-98DD-BFAA6F30F728}"/>
                  </a:ext>
                </a:extLst>
              </p:cNvPr>
              <p:cNvSpPr/>
              <p:nvPr/>
            </p:nvSpPr>
            <p:spPr>
              <a:xfrm rot="8100000">
                <a:off x="1224922" y="3332094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8DBC9F9E-3DFF-440E-AC3D-E830A235A041}"/>
                  </a:ext>
                </a:extLst>
              </p:cNvPr>
              <p:cNvSpPr/>
              <p:nvPr/>
            </p:nvSpPr>
            <p:spPr>
              <a:xfrm rot="9000000">
                <a:off x="6599111" y="4039619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="" xmlns:a16="http://schemas.microsoft.com/office/drawing/2014/main" id="{CD90AC8F-B7F0-4DE0-B4C8-4E695C25029F}"/>
                  </a:ext>
                </a:extLst>
              </p:cNvPr>
              <p:cNvSpPr/>
              <p:nvPr/>
            </p:nvSpPr>
            <p:spPr>
              <a:xfrm rot="9000000">
                <a:off x="1318069" y="2624568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2D59AD85-C77E-4D44-9899-64A5136BFE1B}"/>
                  </a:ext>
                </a:extLst>
              </p:cNvPr>
              <p:cNvSpPr/>
              <p:nvPr/>
            </p:nvSpPr>
            <p:spPr>
              <a:xfrm rot="9900000">
                <a:off x="6326016" y="4698928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717596C3-0278-4DF6-B84F-03A2F6D2A744}"/>
                  </a:ext>
                </a:extLst>
              </p:cNvPr>
              <p:cNvSpPr/>
              <p:nvPr/>
            </p:nvSpPr>
            <p:spPr>
              <a:xfrm rot="9900000">
                <a:off x="1591164" y="1965259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="" xmlns:a16="http://schemas.microsoft.com/office/drawing/2014/main" id="{8F8B3281-8081-481D-A63B-63AA6129D952}"/>
                  </a:ext>
                </a:extLst>
              </p:cNvPr>
              <p:cNvSpPr/>
              <p:nvPr/>
            </p:nvSpPr>
            <p:spPr>
              <a:xfrm rot="10800000">
                <a:off x="5891586" y="5265089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9A506D71-9019-4725-9DA6-B214B2912106}"/>
                  </a:ext>
                </a:extLst>
              </p:cNvPr>
              <p:cNvSpPr/>
              <p:nvPr/>
            </p:nvSpPr>
            <p:spPr>
              <a:xfrm rot="10800000">
                <a:off x="2025594" y="1399098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3A32BD10-EE54-4701-8035-5A52F2B0D61D}"/>
                  </a:ext>
                </a:extLst>
              </p:cNvPr>
              <p:cNvSpPr/>
              <p:nvPr/>
            </p:nvSpPr>
            <p:spPr>
              <a:xfrm rot="11700000">
                <a:off x="5325424" y="5699520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D2A4CBC0-8235-4C1D-85F8-0F61140BC793}"/>
                  </a:ext>
                </a:extLst>
              </p:cNvPr>
              <p:cNvSpPr/>
              <p:nvPr/>
            </p:nvSpPr>
            <p:spPr>
              <a:xfrm rot="11700000">
                <a:off x="2591756" y="964667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C3A2912C-2D13-4094-82E8-F2B4C4F9897C}"/>
                  </a:ext>
                </a:extLst>
              </p:cNvPr>
              <p:cNvSpPr/>
              <p:nvPr/>
            </p:nvSpPr>
            <p:spPr>
              <a:xfrm rot="12600000">
                <a:off x="4666115" y="5972615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5490B398-59FC-4FBE-B233-FF9E081A6ADE}"/>
                  </a:ext>
                </a:extLst>
              </p:cNvPr>
              <p:cNvSpPr/>
              <p:nvPr/>
            </p:nvSpPr>
            <p:spPr>
              <a:xfrm rot="12600000">
                <a:off x="3251065" y="691572"/>
                <a:ext cx="173934" cy="173934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Circle: Hollow 317">
              <a:extLst>
                <a:ext uri="{FF2B5EF4-FFF2-40B4-BE49-F238E27FC236}">
                  <a16:creationId xmlns="" xmlns:a16="http://schemas.microsoft.com/office/drawing/2014/main" id="{5361CFC7-93B8-47BC-9400-BF5F474E3E22}"/>
                </a:ext>
              </a:extLst>
            </p:cNvPr>
            <p:cNvSpPr/>
            <p:nvPr/>
          </p:nvSpPr>
          <p:spPr>
            <a:xfrm>
              <a:off x="2750310" y="2148807"/>
              <a:ext cx="2540507" cy="2540505"/>
            </a:xfrm>
            <a:prstGeom prst="donut">
              <a:avLst>
                <a:gd name="adj" fmla="val 1206"/>
              </a:avLst>
            </a:prstGeom>
            <a:grp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6B0A2DD9-D480-49E9-AA36-465330FD36C4}"/>
              </a:ext>
            </a:extLst>
          </p:cNvPr>
          <p:cNvGrpSpPr/>
          <p:nvPr/>
        </p:nvGrpSpPr>
        <p:grpSpPr>
          <a:xfrm>
            <a:off x="2419605" y="2293144"/>
            <a:ext cx="2318586" cy="2318584"/>
            <a:chOff x="2154470" y="585173"/>
            <a:chExt cx="5641271" cy="5641271"/>
          </a:xfrm>
          <a:solidFill>
            <a:schemeClr val="accent3">
              <a:lumMod val="60000"/>
              <a:lumOff val="40000"/>
            </a:schemeClr>
          </a:solidFill>
          <a:effectLst/>
        </p:grpSpPr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FB0827B9-4C32-4A2B-A4A1-1CB7FF7B3370}"/>
                </a:ext>
              </a:extLst>
            </p:cNvPr>
            <p:cNvGrpSpPr/>
            <p:nvPr/>
          </p:nvGrpSpPr>
          <p:grpSpPr>
            <a:xfrm>
              <a:off x="2154470" y="585173"/>
              <a:ext cx="5641271" cy="5641271"/>
              <a:chOff x="3267320" y="598425"/>
              <a:chExt cx="5641271" cy="5641271"/>
            </a:xfrm>
            <a:grpFill/>
          </p:grpSpPr>
          <p:grpSp>
            <p:nvGrpSpPr>
              <p:cNvPr id="118" name="Group 117">
                <a:extLst>
                  <a:ext uri="{FF2B5EF4-FFF2-40B4-BE49-F238E27FC236}">
                    <a16:creationId xmlns="" xmlns:a16="http://schemas.microsoft.com/office/drawing/2014/main" id="{28CFCC16-4787-439F-B81E-5A163392EDD4}"/>
                  </a:ext>
                </a:extLst>
              </p:cNvPr>
              <p:cNvGrpSpPr/>
              <p:nvPr/>
            </p:nvGrpSpPr>
            <p:grpSpPr>
              <a:xfrm>
                <a:off x="3267320" y="598425"/>
                <a:ext cx="5641271" cy="5641271"/>
                <a:chOff x="1224922" y="598425"/>
                <a:chExt cx="5641271" cy="5641271"/>
              </a:xfrm>
              <a:grpFill/>
            </p:grpSpPr>
            <p:sp>
              <p:nvSpPr>
                <p:cNvPr id="144" name="Rectangle 80">
                  <a:extLst>
                    <a:ext uri="{FF2B5EF4-FFF2-40B4-BE49-F238E27FC236}">
                      <a16:creationId xmlns="" xmlns:a16="http://schemas.microsoft.com/office/drawing/2014/main" id="{CBD690E4-AE88-4DBD-AB5F-7B36CABA1FA6}"/>
                    </a:ext>
                  </a:extLst>
                </p:cNvPr>
                <p:cNvSpPr/>
                <p:nvPr/>
              </p:nvSpPr>
              <p:spPr>
                <a:xfrm rot="2700000">
                  <a:off x="3958590" y="59842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81">
                  <a:extLst>
                    <a:ext uri="{FF2B5EF4-FFF2-40B4-BE49-F238E27FC236}">
                      <a16:creationId xmlns="" xmlns:a16="http://schemas.microsoft.com/office/drawing/2014/main" id="{CC7E5DAD-6BE6-4172-A2E5-D17991ADBFA8}"/>
                    </a:ext>
                  </a:extLst>
                </p:cNvPr>
                <p:cNvSpPr/>
                <p:nvPr/>
              </p:nvSpPr>
              <p:spPr>
                <a:xfrm rot="2700000">
                  <a:off x="3958590" y="606576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82">
                  <a:extLst>
                    <a:ext uri="{FF2B5EF4-FFF2-40B4-BE49-F238E27FC236}">
                      <a16:creationId xmlns="" xmlns:a16="http://schemas.microsoft.com/office/drawing/2014/main" id="{B485CD5B-B65E-4E53-9357-18BBB9E7A3DA}"/>
                    </a:ext>
                  </a:extLst>
                </p:cNvPr>
                <p:cNvSpPr/>
                <p:nvPr/>
              </p:nvSpPr>
              <p:spPr>
                <a:xfrm rot="3600000">
                  <a:off x="466611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83">
                  <a:extLst>
                    <a:ext uri="{FF2B5EF4-FFF2-40B4-BE49-F238E27FC236}">
                      <a16:creationId xmlns="" xmlns:a16="http://schemas.microsoft.com/office/drawing/2014/main" id="{3A18313A-4421-4148-BA7A-90FE8F059758}"/>
                    </a:ext>
                  </a:extLst>
                </p:cNvPr>
                <p:cNvSpPr/>
                <p:nvPr/>
              </p:nvSpPr>
              <p:spPr>
                <a:xfrm rot="3600000">
                  <a:off x="325106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84">
                  <a:extLst>
                    <a:ext uri="{FF2B5EF4-FFF2-40B4-BE49-F238E27FC236}">
                      <a16:creationId xmlns="" xmlns:a16="http://schemas.microsoft.com/office/drawing/2014/main" id="{2DC1511A-BF68-4E75-A903-C6E476AE1973}"/>
                    </a:ext>
                  </a:extLst>
                </p:cNvPr>
                <p:cNvSpPr/>
                <p:nvPr/>
              </p:nvSpPr>
              <p:spPr>
                <a:xfrm rot="4500000">
                  <a:off x="5325424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85">
                  <a:extLst>
                    <a:ext uri="{FF2B5EF4-FFF2-40B4-BE49-F238E27FC236}">
                      <a16:creationId xmlns="" xmlns:a16="http://schemas.microsoft.com/office/drawing/2014/main" id="{74502575-71BC-4036-AFA3-B8AFA67BD47F}"/>
                    </a:ext>
                  </a:extLst>
                </p:cNvPr>
                <p:cNvSpPr/>
                <p:nvPr/>
              </p:nvSpPr>
              <p:spPr>
                <a:xfrm rot="4500000">
                  <a:off x="2591756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86">
                  <a:extLst>
                    <a:ext uri="{FF2B5EF4-FFF2-40B4-BE49-F238E27FC236}">
                      <a16:creationId xmlns="" xmlns:a16="http://schemas.microsoft.com/office/drawing/2014/main" id="{0D2E1A97-1933-46C9-9FF3-0B0AC48AA4AC}"/>
                    </a:ext>
                  </a:extLst>
                </p:cNvPr>
                <p:cNvSpPr/>
                <p:nvPr/>
              </p:nvSpPr>
              <p:spPr>
                <a:xfrm rot="5400000">
                  <a:off x="5891586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87">
                  <a:extLst>
                    <a:ext uri="{FF2B5EF4-FFF2-40B4-BE49-F238E27FC236}">
                      <a16:creationId xmlns="" xmlns:a16="http://schemas.microsoft.com/office/drawing/2014/main" id="{515EF11A-9281-4117-B15D-C6FEA0D41308}"/>
                    </a:ext>
                  </a:extLst>
                </p:cNvPr>
                <p:cNvSpPr/>
                <p:nvPr/>
              </p:nvSpPr>
              <p:spPr>
                <a:xfrm rot="5400000">
                  <a:off x="2025594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88">
                  <a:extLst>
                    <a:ext uri="{FF2B5EF4-FFF2-40B4-BE49-F238E27FC236}">
                      <a16:creationId xmlns="" xmlns:a16="http://schemas.microsoft.com/office/drawing/2014/main" id="{48935BC6-C802-44F1-93C8-09BF4EAABDEB}"/>
                    </a:ext>
                  </a:extLst>
                </p:cNvPr>
                <p:cNvSpPr/>
                <p:nvPr/>
              </p:nvSpPr>
              <p:spPr>
                <a:xfrm rot="6300000">
                  <a:off x="6326016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89">
                  <a:extLst>
                    <a:ext uri="{FF2B5EF4-FFF2-40B4-BE49-F238E27FC236}">
                      <a16:creationId xmlns="" xmlns:a16="http://schemas.microsoft.com/office/drawing/2014/main" id="{88D62032-8795-465C-8D61-B6DAA7F9FB05}"/>
                    </a:ext>
                  </a:extLst>
                </p:cNvPr>
                <p:cNvSpPr/>
                <p:nvPr/>
              </p:nvSpPr>
              <p:spPr>
                <a:xfrm rot="6300000">
                  <a:off x="1591164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90">
                  <a:extLst>
                    <a:ext uri="{FF2B5EF4-FFF2-40B4-BE49-F238E27FC236}">
                      <a16:creationId xmlns="" xmlns:a16="http://schemas.microsoft.com/office/drawing/2014/main" id="{3DC9683C-3020-41F2-B13A-1223704FE359}"/>
                    </a:ext>
                  </a:extLst>
                </p:cNvPr>
                <p:cNvSpPr/>
                <p:nvPr/>
              </p:nvSpPr>
              <p:spPr>
                <a:xfrm rot="7200000">
                  <a:off x="6599111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91">
                  <a:extLst>
                    <a:ext uri="{FF2B5EF4-FFF2-40B4-BE49-F238E27FC236}">
                      <a16:creationId xmlns="" xmlns:a16="http://schemas.microsoft.com/office/drawing/2014/main" id="{12D3E660-A8B1-4552-8C2D-DB5865191991}"/>
                    </a:ext>
                  </a:extLst>
                </p:cNvPr>
                <p:cNvSpPr/>
                <p:nvPr/>
              </p:nvSpPr>
              <p:spPr>
                <a:xfrm rot="7200000">
                  <a:off x="1318069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92">
                  <a:extLst>
                    <a:ext uri="{FF2B5EF4-FFF2-40B4-BE49-F238E27FC236}">
                      <a16:creationId xmlns="" xmlns:a16="http://schemas.microsoft.com/office/drawing/2014/main" id="{A6D76923-E193-4DDE-AA62-B4FEE0A5BAB1}"/>
                    </a:ext>
                  </a:extLst>
                </p:cNvPr>
                <p:cNvSpPr/>
                <p:nvPr/>
              </p:nvSpPr>
              <p:spPr>
                <a:xfrm rot="8100000">
                  <a:off x="6692259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93">
                  <a:extLst>
                    <a:ext uri="{FF2B5EF4-FFF2-40B4-BE49-F238E27FC236}">
                      <a16:creationId xmlns="" xmlns:a16="http://schemas.microsoft.com/office/drawing/2014/main" id="{9E06B0DE-5B61-4E29-BAB9-722C040E5E59}"/>
                    </a:ext>
                  </a:extLst>
                </p:cNvPr>
                <p:cNvSpPr/>
                <p:nvPr/>
              </p:nvSpPr>
              <p:spPr>
                <a:xfrm rot="8100000">
                  <a:off x="1224922" y="3332094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94">
                  <a:extLst>
                    <a:ext uri="{FF2B5EF4-FFF2-40B4-BE49-F238E27FC236}">
                      <a16:creationId xmlns="" xmlns:a16="http://schemas.microsoft.com/office/drawing/2014/main" id="{3A9DBEDB-DEC7-4B1A-8D7E-464D8D1D8568}"/>
                    </a:ext>
                  </a:extLst>
                </p:cNvPr>
                <p:cNvSpPr/>
                <p:nvPr/>
              </p:nvSpPr>
              <p:spPr>
                <a:xfrm rot="9000000">
                  <a:off x="6599111" y="403961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95">
                  <a:extLst>
                    <a:ext uri="{FF2B5EF4-FFF2-40B4-BE49-F238E27FC236}">
                      <a16:creationId xmlns="" xmlns:a16="http://schemas.microsoft.com/office/drawing/2014/main" id="{8FDECD82-D8DF-4130-805F-F2AF01A0C353}"/>
                    </a:ext>
                  </a:extLst>
                </p:cNvPr>
                <p:cNvSpPr/>
                <p:nvPr/>
              </p:nvSpPr>
              <p:spPr>
                <a:xfrm rot="9000000">
                  <a:off x="1318069" y="262456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96">
                  <a:extLst>
                    <a:ext uri="{FF2B5EF4-FFF2-40B4-BE49-F238E27FC236}">
                      <a16:creationId xmlns="" xmlns:a16="http://schemas.microsoft.com/office/drawing/2014/main" id="{C23180AB-A7FF-4C82-AA17-FA17F70A5EA0}"/>
                    </a:ext>
                  </a:extLst>
                </p:cNvPr>
                <p:cNvSpPr/>
                <p:nvPr/>
              </p:nvSpPr>
              <p:spPr>
                <a:xfrm rot="9900000">
                  <a:off x="6326016" y="469892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ectangle 97">
                  <a:extLst>
                    <a:ext uri="{FF2B5EF4-FFF2-40B4-BE49-F238E27FC236}">
                      <a16:creationId xmlns="" xmlns:a16="http://schemas.microsoft.com/office/drawing/2014/main" id="{5A2203B2-3C8F-4F35-A46B-4AD15F37448C}"/>
                    </a:ext>
                  </a:extLst>
                </p:cNvPr>
                <p:cNvSpPr/>
                <p:nvPr/>
              </p:nvSpPr>
              <p:spPr>
                <a:xfrm rot="9900000">
                  <a:off x="1591164" y="196525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98">
                  <a:extLst>
                    <a:ext uri="{FF2B5EF4-FFF2-40B4-BE49-F238E27FC236}">
                      <a16:creationId xmlns="" xmlns:a16="http://schemas.microsoft.com/office/drawing/2014/main" id="{2C006030-8500-407F-A5AD-D7B583A5073B}"/>
                    </a:ext>
                  </a:extLst>
                </p:cNvPr>
                <p:cNvSpPr/>
                <p:nvPr/>
              </p:nvSpPr>
              <p:spPr>
                <a:xfrm rot="10800000">
                  <a:off x="5891586" y="5265089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99">
                  <a:extLst>
                    <a:ext uri="{FF2B5EF4-FFF2-40B4-BE49-F238E27FC236}">
                      <a16:creationId xmlns="" xmlns:a16="http://schemas.microsoft.com/office/drawing/2014/main" id="{BA41CA40-A981-41AF-B2B8-0CE9D672ADF2}"/>
                    </a:ext>
                  </a:extLst>
                </p:cNvPr>
                <p:cNvSpPr/>
                <p:nvPr/>
              </p:nvSpPr>
              <p:spPr>
                <a:xfrm rot="10800000">
                  <a:off x="2025594" y="1399098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00">
                  <a:extLst>
                    <a:ext uri="{FF2B5EF4-FFF2-40B4-BE49-F238E27FC236}">
                      <a16:creationId xmlns="" xmlns:a16="http://schemas.microsoft.com/office/drawing/2014/main" id="{F2DF6981-F11F-4DC1-96A0-269219D41A51}"/>
                    </a:ext>
                  </a:extLst>
                </p:cNvPr>
                <p:cNvSpPr/>
                <p:nvPr/>
              </p:nvSpPr>
              <p:spPr>
                <a:xfrm rot="11700000">
                  <a:off x="5325424" y="5699520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01">
                  <a:extLst>
                    <a:ext uri="{FF2B5EF4-FFF2-40B4-BE49-F238E27FC236}">
                      <a16:creationId xmlns="" xmlns:a16="http://schemas.microsoft.com/office/drawing/2014/main" id="{2070EB8E-C031-472D-B27C-25C0187802E8}"/>
                    </a:ext>
                  </a:extLst>
                </p:cNvPr>
                <p:cNvSpPr/>
                <p:nvPr/>
              </p:nvSpPr>
              <p:spPr>
                <a:xfrm rot="11700000">
                  <a:off x="2591756" y="964667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02">
                  <a:extLst>
                    <a:ext uri="{FF2B5EF4-FFF2-40B4-BE49-F238E27FC236}">
                      <a16:creationId xmlns="" xmlns:a16="http://schemas.microsoft.com/office/drawing/2014/main" id="{D09F619D-98B8-4617-BE92-50F7433B82A6}"/>
                    </a:ext>
                  </a:extLst>
                </p:cNvPr>
                <p:cNvSpPr/>
                <p:nvPr/>
              </p:nvSpPr>
              <p:spPr>
                <a:xfrm rot="12600000">
                  <a:off x="4666115" y="5972615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03">
                  <a:extLst>
                    <a:ext uri="{FF2B5EF4-FFF2-40B4-BE49-F238E27FC236}">
                      <a16:creationId xmlns="" xmlns:a16="http://schemas.microsoft.com/office/drawing/2014/main" id="{9F778E1D-12E8-4DE7-A216-633B080E33C7}"/>
                    </a:ext>
                  </a:extLst>
                </p:cNvPr>
                <p:cNvSpPr/>
                <p:nvPr/>
              </p:nvSpPr>
              <p:spPr>
                <a:xfrm rot="12600000">
                  <a:off x="3251065" y="691572"/>
                  <a:ext cx="173934" cy="17393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="" xmlns:a16="http://schemas.microsoft.com/office/drawing/2014/main" id="{A8E3FEF1-66FB-4D3E-8C91-6C5CC7CD276E}"/>
                  </a:ext>
                </a:extLst>
              </p:cNvPr>
              <p:cNvGrpSpPr/>
              <p:nvPr/>
            </p:nvGrpSpPr>
            <p:grpSpPr>
              <a:xfrm>
                <a:off x="3328637" y="659745"/>
                <a:ext cx="5518640" cy="5518638"/>
                <a:chOff x="3477279" y="808386"/>
                <a:chExt cx="5221355" cy="5221355"/>
              </a:xfrm>
              <a:grpFill/>
            </p:grpSpPr>
            <p:sp>
              <p:nvSpPr>
                <p:cNvPr id="120" name="Freeform: Shape 348">
                  <a:extLst>
                    <a:ext uri="{FF2B5EF4-FFF2-40B4-BE49-F238E27FC236}">
                      <a16:creationId xmlns="" xmlns:a16="http://schemas.microsoft.com/office/drawing/2014/main" id="{F3398C0F-5202-4306-BF68-3DE3910C5DD8}"/>
                    </a:ext>
                  </a:extLst>
                </p:cNvPr>
                <p:cNvSpPr/>
                <p:nvPr/>
              </p:nvSpPr>
              <p:spPr>
                <a:xfrm>
                  <a:off x="6065098" y="808386"/>
                  <a:ext cx="45718" cy="353859"/>
                </a:xfrm>
                <a:custGeom>
                  <a:avLst/>
                  <a:gdLst>
                    <a:gd name="connsiteX0" fmla="*/ 0 w 45718"/>
                    <a:gd name="connsiteY0" fmla="*/ 0 h 353859"/>
                    <a:gd name="connsiteX1" fmla="*/ 45718 w 45718"/>
                    <a:gd name="connsiteY1" fmla="*/ 0 h 353859"/>
                    <a:gd name="connsiteX2" fmla="*/ 45718 w 45718"/>
                    <a:gd name="connsiteY2" fmla="*/ 353576 h 353859"/>
                    <a:gd name="connsiteX3" fmla="*/ 25658 w 45718"/>
                    <a:gd name="connsiteY3" fmla="*/ 352563 h 353859"/>
                    <a:gd name="connsiteX4" fmla="*/ 0 w 45718"/>
                    <a:gd name="connsiteY4" fmla="*/ 353859 h 353859"/>
                    <a:gd name="connsiteX5" fmla="*/ 0 w 45718"/>
                    <a:gd name="connsiteY5" fmla="*/ 0 h 35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8" h="353859">
                      <a:moveTo>
                        <a:pt x="0" y="0"/>
                      </a:moveTo>
                      <a:lnTo>
                        <a:pt x="45718" y="0"/>
                      </a:lnTo>
                      <a:lnTo>
                        <a:pt x="45718" y="353576"/>
                      </a:lnTo>
                      <a:lnTo>
                        <a:pt x="25658" y="352563"/>
                      </a:lnTo>
                      <a:lnTo>
                        <a:pt x="0" y="353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Freeform: Shape 349">
                  <a:extLst>
                    <a:ext uri="{FF2B5EF4-FFF2-40B4-BE49-F238E27FC236}">
                      <a16:creationId xmlns="" xmlns:a16="http://schemas.microsoft.com/office/drawing/2014/main" id="{04D23447-7355-4631-814C-4CBFDA13E968}"/>
                    </a:ext>
                  </a:extLst>
                </p:cNvPr>
                <p:cNvSpPr/>
                <p:nvPr/>
              </p:nvSpPr>
              <p:spPr>
                <a:xfrm>
                  <a:off x="5390183" y="891424"/>
                  <a:ext cx="136202" cy="354886"/>
                </a:xfrm>
                <a:custGeom>
                  <a:avLst/>
                  <a:gdLst>
                    <a:gd name="connsiteX0" fmla="*/ 44161 w 136202"/>
                    <a:gd name="connsiteY0" fmla="*/ 0 h 354886"/>
                    <a:gd name="connsiteX1" fmla="*/ 136202 w 136202"/>
                    <a:gd name="connsiteY1" fmla="*/ 343500 h 354886"/>
                    <a:gd name="connsiteX2" fmla="*/ 91921 w 136202"/>
                    <a:gd name="connsiteY2" fmla="*/ 354886 h 354886"/>
                    <a:gd name="connsiteX3" fmla="*/ 0 w 136202"/>
                    <a:gd name="connsiteY3" fmla="*/ 11833 h 354886"/>
                    <a:gd name="connsiteX4" fmla="*/ 44161 w 136202"/>
                    <a:gd name="connsiteY4" fmla="*/ 0 h 35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6">
                      <a:moveTo>
                        <a:pt x="44161" y="0"/>
                      </a:moveTo>
                      <a:lnTo>
                        <a:pt x="136202" y="343500"/>
                      </a:lnTo>
                      <a:lnTo>
                        <a:pt x="91921" y="354886"/>
                      </a:lnTo>
                      <a:lnTo>
                        <a:pt x="0" y="11833"/>
                      </a:lnTo>
                      <a:lnTo>
                        <a:pt x="441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Freeform: Shape 350">
                  <a:extLst>
                    <a:ext uri="{FF2B5EF4-FFF2-40B4-BE49-F238E27FC236}">
                      <a16:creationId xmlns="" xmlns:a16="http://schemas.microsoft.com/office/drawing/2014/main" id="{FEC22F0E-8185-4AB2-9815-B3D8B8DC08F2}"/>
                    </a:ext>
                  </a:extLst>
                </p:cNvPr>
                <p:cNvSpPr/>
                <p:nvPr/>
              </p:nvSpPr>
              <p:spPr>
                <a:xfrm>
                  <a:off x="6649891" y="891425"/>
                  <a:ext cx="135841" cy="353538"/>
                </a:xfrm>
                <a:custGeom>
                  <a:avLst/>
                  <a:gdLst>
                    <a:gd name="connsiteX0" fmla="*/ 91679 w 135841"/>
                    <a:gd name="connsiteY0" fmla="*/ 0 h 353538"/>
                    <a:gd name="connsiteX1" fmla="*/ 135841 w 135841"/>
                    <a:gd name="connsiteY1" fmla="*/ 11833 h 353538"/>
                    <a:gd name="connsiteX2" fmla="*/ 44281 w 135841"/>
                    <a:gd name="connsiteY2" fmla="*/ 353538 h 353538"/>
                    <a:gd name="connsiteX3" fmla="*/ 0 w 135841"/>
                    <a:gd name="connsiteY3" fmla="*/ 342153 h 353538"/>
                    <a:gd name="connsiteX4" fmla="*/ 91679 w 135841"/>
                    <a:gd name="connsiteY4" fmla="*/ 0 h 35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1" h="353538">
                      <a:moveTo>
                        <a:pt x="91679" y="0"/>
                      </a:moveTo>
                      <a:lnTo>
                        <a:pt x="135841" y="11833"/>
                      </a:lnTo>
                      <a:lnTo>
                        <a:pt x="44281" y="353538"/>
                      </a:lnTo>
                      <a:lnTo>
                        <a:pt x="0" y="342153"/>
                      </a:lnTo>
                      <a:lnTo>
                        <a:pt x="9167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Freeform: Shape 351">
                  <a:extLst>
                    <a:ext uri="{FF2B5EF4-FFF2-40B4-BE49-F238E27FC236}">
                      <a16:creationId xmlns="" xmlns:a16="http://schemas.microsoft.com/office/drawing/2014/main" id="{E8F438B2-0D1E-43B2-9F9E-DC318BA09109}"/>
                    </a:ext>
                  </a:extLst>
                </p:cNvPr>
                <p:cNvSpPr/>
                <p:nvPr/>
              </p:nvSpPr>
              <p:spPr>
                <a:xfrm>
                  <a:off x="4762821" y="1146720"/>
                  <a:ext cx="217217" cy="331395"/>
                </a:xfrm>
                <a:custGeom>
                  <a:avLst/>
                  <a:gdLst>
                    <a:gd name="connsiteX0" fmla="*/ 39595 w 217217"/>
                    <a:gd name="connsiteY0" fmla="*/ 0 h 331395"/>
                    <a:gd name="connsiteX1" fmla="*/ 217217 w 217217"/>
                    <a:gd name="connsiteY1" fmla="*/ 307651 h 331395"/>
                    <a:gd name="connsiteX2" fmla="*/ 178133 w 217217"/>
                    <a:gd name="connsiteY2" fmla="*/ 331395 h 331395"/>
                    <a:gd name="connsiteX3" fmla="*/ 0 w 217217"/>
                    <a:gd name="connsiteY3" fmla="*/ 22860 h 331395"/>
                    <a:gd name="connsiteX4" fmla="*/ 39595 w 217217"/>
                    <a:gd name="connsiteY4" fmla="*/ 0 h 33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5">
                      <a:moveTo>
                        <a:pt x="39595" y="0"/>
                      </a:moveTo>
                      <a:lnTo>
                        <a:pt x="217217" y="307651"/>
                      </a:lnTo>
                      <a:lnTo>
                        <a:pt x="178133" y="331395"/>
                      </a:lnTo>
                      <a:lnTo>
                        <a:pt x="0" y="22860"/>
                      </a:lnTo>
                      <a:lnTo>
                        <a:pt x="3959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Freeform: Shape 352">
                  <a:extLst>
                    <a:ext uri="{FF2B5EF4-FFF2-40B4-BE49-F238E27FC236}">
                      <a16:creationId xmlns="" xmlns:a16="http://schemas.microsoft.com/office/drawing/2014/main" id="{65E726E6-02B6-47D9-8650-F7CC4196AD3E}"/>
                    </a:ext>
                  </a:extLst>
                </p:cNvPr>
                <p:cNvSpPr/>
                <p:nvPr/>
              </p:nvSpPr>
              <p:spPr>
                <a:xfrm>
                  <a:off x="7197332" y="1146719"/>
                  <a:ext cx="215761" cy="328876"/>
                </a:xfrm>
                <a:custGeom>
                  <a:avLst/>
                  <a:gdLst>
                    <a:gd name="connsiteX0" fmla="*/ 176169 w 215761"/>
                    <a:gd name="connsiteY0" fmla="*/ 0 h 328876"/>
                    <a:gd name="connsiteX1" fmla="*/ 215761 w 215761"/>
                    <a:gd name="connsiteY1" fmla="*/ 22859 h 328876"/>
                    <a:gd name="connsiteX2" fmla="*/ 39082 w 215761"/>
                    <a:gd name="connsiteY2" fmla="*/ 328876 h 328876"/>
                    <a:gd name="connsiteX3" fmla="*/ 0 w 215761"/>
                    <a:gd name="connsiteY3" fmla="*/ 305133 h 328876"/>
                    <a:gd name="connsiteX4" fmla="*/ 176169 w 215761"/>
                    <a:gd name="connsiteY4" fmla="*/ 0 h 328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1" h="328876">
                      <a:moveTo>
                        <a:pt x="176169" y="0"/>
                      </a:moveTo>
                      <a:lnTo>
                        <a:pt x="215761" y="22859"/>
                      </a:lnTo>
                      <a:lnTo>
                        <a:pt x="39082" y="328876"/>
                      </a:lnTo>
                      <a:lnTo>
                        <a:pt x="0" y="305133"/>
                      </a:lnTo>
                      <a:lnTo>
                        <a:pt x="1761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Freeform: Shape 353">
                  <a:extLst>
                    <a:ext uri="{FF2B5EF4-FFF2-40B4-BE49-F238E27FC236}">
                      <a16:creationId xmlns="" xmlns:a16="http://schemas.microsoft.com/office/drawing/2014/main" id="{4A027513-B863-4E3A-98F8-0CAF4EBE055F}"/>
                    </a:ext>
                  </a:extLst>
                </p:cNvPr>
                <p:cNvSpPr/>
                <p:nvPr/>
              </p:nvSpPr>
              <p:spPr>
                <a:xfrm>
                  <a:off x="4225764" y="1556870"/>
                  <a:ext cx="283734" cy="283868"/>
                </a:xfrm>
                <a:custGeom>
                  <a:avLst/>
                  <a:gdLst>
                    <a:gd name="connsiteX0" fmla="*/ 32328 w 283734"/>
                    <a:gd name="connsiteY0" fmla="*/ 0 h 283868"/>
                    <a:gd name="connsiteX1" fmla="*/ 283734 w 283734"/>
                    <a:gd name="connsiteY1" fmla="*/ 251406 h 283868"/>
                    <a:gd name="connsiteX2" fmla="*/ 268266 w 283734"/>
                    <a:gd name="connsiteY2" fmla="*/ 265464 h 283868"/>
                    <a:gd name="connsiteX3" fmla="*/ 251540 w 283734"/>
                    <a:gd name="connsiteY3" fmla="*/ 283868 h 283868"/>
                    <a:gd name="connsiteX4" fmla="*/ 0 w 283734"/>
                    <a:gd name="connsiteY4" fmla="*/ 32328 h 283868"/>
                    <a:gd name="connsiteX5" fmla="*/ 32328 w 283734"/>
                    <a:gd name="connsiteY5" fmla="*/ 0 h 283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4" h="283868">
                      <a:moveTo>
                        <a:pt x="32328" y="0"/>
                      </a:moveTo>
                      <a:lnTo>
                        <a:pt x="283734" y="251406"/>
                      </a:lnTo>
                      <a:lnTo>
                        <a:pt x="268266" y="265464"/>
                      </a:lnTo>
                      <a:lnTo>
                        <a:pt x="251540" y="283868"/>
                      </a:lnTo>
                      <a:lnTo>
                        <a:pt x="0" y="32328"/>
                      </a:lnTo>
                      <a:lnTo>
                        <a:pt x="323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Freeform: Shape 354">
                  <a:extLst>
                    <a:ext uri="{FF2B5EF4-FFF2-40B4-BE49-F238E27FC236}">
                      <a16:creationId xmlns="" xmlns:a16="http://schemas.microsoft.com/office/drawing/2014/main" id="{598BA572-D7B8-4F6C-94B4-B30F41C135DE}"/>
                    </a:ext>
                  </a:extLst>
                </p:cNvPr>
                <p:cNvSpPr/>
                <p:nvPr/>
              </p:nvSpPr>
              <p:spPr>
                <a:xfrm>
                  <a:off x="7669082" y="1556870"/>
                  <a:ext cx="281068" cy="280936"/>
                </a:xfrm>
                <a:custGeom>
                  <a:avLst/>
                  <a:gdLst>
                    <a:gd name="connsiteX0" fmla="*/ 248740 w 281068"/>
                    <a:gd name="connsiteY0" fmla="*/ 0 h 280936"/>
                    <a:gd name="connsiteX1" fmla="*/ 281068 w 281068"/>
                    <a:gd name="connsiteY1" fmla="*/ 32329 h 280936"/>
                    <a:gd name="connsiteX2" fmla="*/ 32462 w 281068"/>
                    <a:gd name="connsiteY2" fmla="*/ 280936 h 280936"/>
                    <a:gd name="connsiteX3" fmla="*/ 18400 w 281068"/>
                    <a:gd name="connsiteY3" fmla="*/ 265464 h 280936"/>
                    <a:gd name="connsiteX4" fmla="*/ 0 w 281068"/>
                    <a:gd name="connsiteY4" fmla="*/ 248741 h 280936"/>
                    <a:gd name="connsiteX5" fmla="*/ 248740 w 281068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8" h="280936">
                      <a:moveTo>
                        <a:pt x="248740" y="0"/>
                      </a:moveTo>
                      <a:lnTo>
                        <a:pt x="281068" y="32329"/>
                      </a:lnTo>
                      <a:lnTo>
                        <a:pt x="32462" y="280936"/>
                      </a:lnTo>
                      <a:lnTo>
                        <a:pt x="18400" y="265464"/>
                      </a:lnTo>
                      <a:lnTo>
                        <a:pt x="0" y="248741"/>
                      </a:lnTo>
                      <a:lnTo>
                        <a:pt x="2487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Freeform: Shape 355">
                  <a:extLst>
                    <a:ext uri="{FF2B5EF4-FFF2-40B4-BE49-F238E27FC236}">
                      <a16:creationId xmlns="" xmlns:a16="http://schemas.microsoft.com/office/drawing/2014/main" id="{2DC4A1D7-6794-4A06-A118-136963D06A4F}"/>
                    </a:ext>
                  </a:extLst>
                </p:cNvPr>
                <p:cNvSpPr/>
                <p:nvPr/>
              </p:nvSpPr>
              <p:spPr>
                <a:xfrm>
                  <a:off x="3815614" y="2093927"/>
                  <a:ext cx="332209" cy="217687"/>
                </a:xfrm>
                <a:custGeom>
                  <a:avLst/>
                  <a:gdLst>
                    <a:gd name="connsiteX0" fmla="*/ 22860 w 332209"/>
                    <a:gd name="connsiteY0" fmla="*/ 0 h 217687"/>
                    <a:gd name="connsiteX1" fmla="*/ 332209 w 332209"/>
                    <a:gd name="connsiteY1" fmla="*/ 178603 h 217687"/>
                    <a:gd name="connsiteX2" fmla="*/ 308465 w 332209"/>
                    <a:gd name="connsiteY2" fmla="*/ 217687 h 217687"/>
                    <a:gd name="connsiteX3" fmla="*/ 0 w 332209"/>
                    <a:gd name="connsiteY3" fmla="*/ 39594 h 217687"/>
                    <a:gd name="connsiteX4" fmla="*/ 22860 w 332209"/>
                    <a:gd name="connsiteY4" fmla="*/ 0 h 2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09" h="217687">
                      <a:moveTo>
                        <a:pt x="22860" y="0"/>
                      </a:moveTo>
                      <a:lnTo>
                        <a:pt x="332209" y="178603"/>
                      </a:lnTo>
                      <a:lnTo>
                        <a:pt x="308465" y="217687"/>
                      </a:lnTo>
                      <a:lnTo>
                        <a:pt x="0" y="39594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Freeform: Shape 356">
                  <a:extLst>
                    <a:ext uri="{FF2B5EF4-FFF2-40B4-BE49-F238E27FC236}">
                      <a16:creationId xmlns="" xmlns:a16="http://schemas.microsoft.com/office/drawing/2014/main" id="{56D97B37-2BE6-4649-81A4-447306C8F174}"/>
                    </a:ext>
                  </a:extLst>
                </p:cNvPr>
                <p:cNvSpPr/>
                <p:nvPr/>
              </p:nvSpPr>
              <p:spPr>
                <a:xfrm>
                  <a:off x="8032238" y="2093927"/>
                  <a:ext cx="328063" cy="215292"/>
                </a:xfrm>
                <a:custGeom>
                  <a:avLst/>
                  <a:gdLst>
                    <a:gd name="connsiteX0" fmla="*/ 305203 w 328063"/>
                    <a:gd name="connsiteY0" fmla="*/ 0 h 215292"/>
                    <a:gd name="connsiteX1" fmla="*/ 328063 w 328063"/>
                    <a:gd name="connsiteY1" fmla="*/ 39593 h 215292"/>
                    <a:gd name="connsiteX2" fmla="*/ 23743 w 328063"/>
                    <a:gd name="connsiteY2" fmla="*/ 215292 h 215292"/>
                    <a:gd name="connsiteX3" fmla="*/ 0 w 328063"/>
                    <a:gd name="connsiteY3" fmla="*/ 176209 h 215292"/>
                    <a:gd name="connsiteX4" fmla="*/ 305203 w 328063"/>
                    <a:gd name="connsiteY4" fmla="*/ 0 h 215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3" h="215292">
                      <a:moveTo>
                        <a:pt x="305203" y="0"/>
                      </a:moveTo>
                      <a:lnTo>
                        <a:pt x="328063" y="39593"/>
                      </a:lnTo>
                      <a:lnTo>
                        <a:pt x="23743" y="215292"/>
                      </a:lnTo>
                      <a:lnTo>
                        <a:pt x="0" y="176209"/>
                      </a:lnTo>
                      <a:lnTo>
                        <a:pt x="30520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Freeform: Shape 357">
                  <a:extLst>
                    <a:ext uri="{FF2B5EF4-FFF2-40B4-BE49-F238E27FC236}">
                      <a16:creationId xmlns="" xmlns:a16="http://schemas.microsoft.com/office/drawing/2014/main" id="{5D7349F8-6D97-46A3-BB9E-3EF4721F15E4}"/>
                    </a:ext>
                  </a:extLst>
                </p:cNvPr>
                <p:cNvSpPr/>
                <p:nvPr/>
              </p:nvSpPr>
              <p:spPr>
                <a:xfrm>
                  <a:off x="3560320" y="2721289"/>
                  <a:ext cx="356833" cy="136723"/>
                </a:xfrm>
                <a:custGeom>
                  <a:avLst/>
                  <a:gdLst>
                    <a:gd name="connsiteX0" fmla="*/ 11833 w 356833"/>
                    <a:gd name="connsiteY0" fmla="*/ 0 h 136723"/>
                    <a:gd name="connsiteX1" fmla="*/ 356833 w 356833"/>
                    <a:gd name="connsiteY1" fmla="*/ 92443 h 136723"/>
                    <a:gd name="connsiteX2" fmla="*/ 345447 w 356833"/>
                    <a:gd name="connsiteY2" fmla="*/ 136723 h 136723"/>
                    <a:gd name="connsiteX3" fmla="*/ 0 w 356833"/>
                    <a:gd name="connsiteY3" fmla="*/ 44161 h 136723"/>
                    <a:gd name="connsiteX4" fmla="*/ 11833 w 356833"/>
                    <a:gd name="connsiteY4" fmla="*/ 0 h 13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3" h="136723">
                      <a:moveTo>
                        <a:pt x="11833" y="0"/>
                      </a:moveTo>
                      <a:lnTo>
                        <a:pt x="356833" y="92443"/>
                      </a:lnTo>
                      <a:lnTo>
                        <a:pt x="345447" y="136723"/>
                      </a:lnTo>
                      <a:lnTo>
                        <a:pt x="0" y="44161"/>
                      </a:lnTo>
                      <a:lnTo>
                        <a:pt x="1183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Freeform: Shape 358">
                  <a:extLst>
                    <a:ext uri="{FF2B5EF4-FFF2-40B4-BE49-F238E27FC236}">
                      <a16:creationId xmlns="" xmlns:a16="http://schemas.microsoft.com/office/drawing/2014/main" id="{023D2CF4-8D04-4CD3-B0C6-32F27EF52B74}"/>
                    </a:ext>
                  </a:extLst>
                </p:cNvPr>
                <p:cNvSpPr/>
                <p:nvPr/>
              </p:nvSpPr>
              <p:spPr>
                <a:xfrm>
                  <a:off x="8264000" y="2721289"/>
                  <a:ext cx="351595" cy="135321"/>
                </a:xfrm>
                <a:custGeom>
                  <a:avLst/>
                  <a:gdLst>
                    <a:gd name="connsiteX0" fmla="*/ 339761 w 351595"/>
                    <a:gd name="connsiteY0" fmla="*/ 0 h 135321"/>
                    <a:gd name="connsiteX1" fmla="*/ 351595 w 351595"/>
                    <a:gd name="connsiteY1" fmla="*/ 44162 h 135321"/>
                    <a:gd name="connsiteX2" fmla="*/ 11386 w 351595"/>
                    <a:gd name="connsiteY2" fmla="*/ 135321 h 135321"/>
                    <a:gd name="connsiteX3" fmla="*/ 0 w 351595"/>
                    <a:gd name="connsiteY3" fmla="*/ 91039 h 135321"/>
                    <a:gd name="connsiteX4" fmla="*/ 339761 w 351595"/>
                    <a:gd name="connsiteY4" fmla="*/ 0 h 135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1">
                      <a:moveTo>
                        <a:pt x="339761" y="0"/>
                      </a:moveTo>
                      <a:lnTo>
                        <a:pt x="351595" y="44162"/>
                      </a:lnTo>
                      <a:lnTo>
                        <a:pt x="11386" y="135321"/>
                      </a:lnTo>
                      <a:lnTo>
                        <a:pt x="0" y="91039"/>
                      </a:lnTo>
                      <a:lnTo>
                        <a:pt x="339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Freeform: Shape 359">
                  <a:extLst>
                    <a:ext uri="{FF2B5EF4-FFF2-40B4-BE49-F238E27FC236}">
                      <a16:creationId xmlns="" xmlns:a16="http://schemas.microsoft.com/office/drawing/2014/main" id="{FFC43EAD-DD84-4932-9F92-6F6D232FB463}"/>
                    </a:ext>
                  </a:extLst>
                </p:cNvPr>
                <p:cNvSpPr/>
                <p:nvPr/>
              </p:nvSpPr>
              <p:spPr>
                <a:xfrm>
                  <a:off x="3477279" y="3396204"/>
                  <a:ext cx="356521" cy="45719"/>
                </a:xfrm>
                <a:custGeom>
                  <a:avLst/>
                  <a:gdLst>
                    <a:gd name="connsiteX0" fmla="*/ 356520 w 356521"/>
                    <a:gd name="connsiteY0" fmla="*/ 0 h 45719"/>
                    <a:gd name="connsiteX1" fmla="*/ 355366 w 356521"/>
                    <a:gd name="connsiteY1" fmla="*/ 22857 h 45719"/>
                    <a:gd name="connsiteX2" fmla="*/ 356521 w 356521"/>
                    <a:gd name="connsiteY2" fmla="*/ 45719 h 45719"/>
                    <a:gd name="connsiteX3" fmla="*/ 1 w 356521"/>
                    <a:gd name="connsiteY3" fmla="*/ 45719 h 45719"/>
                    <a:gd name="connsiteX4" fmla="*/ 0 w 356521"/>
                    <a:gd name="connsiteY4" fmla="*/ 0 h 45719"/>
                    <a:gd name="connsiteX5" fmla="*/ 356520 w 356521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521" h="45719">
                      <a:moveTo>
                        <a:pt x="356520" y="0"/>
                      </a:moveTo>
                      <a:lnTo>
                        <a:pt x="355366" y="22857"/>
                      </a:lnTo>
                      <a:lnTo>
                        <a:pt x="356521" y="45719"/>
                      </a:lnTo>
                      <a:lnTo>
                        <a:pt x="1" y="45719"/>
                      </a:lnTo>
                      <a:lnTo>
                        <a:pt x="0" y="0"/>
                      </a:lnTo>
                      <a:lnTo>
                        <a:pt x="3565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Freeform: Shape 360">
                  <a:extLst>
                    <a:ext uri="{FF2B5EF4-FFF2-40B4-BE49-F238E27FC236}">
                      <a16:creationId xmlns="" xmlns:a16="http://schemas.microsoft.com/office/drawing/2014/main" id="{94B465E1-BA65-460B-8624-B01F33230C27}"/>
                    </a:ext>
                  </a:extLst>
                </p:cNvPr>
                <p:cNvSpPr/>
                <p:nvPr/>
              </p:nvSpPr>
              <p:spPr>
                <a:xfrm>
                  <a:off x="8347714" y="3396204"/>
                  <a:ext cx="350920" cy="45719"/>
                </a:xfrm>
                <a:custGeom>
                  <a:avLst/>
                  <a:gdLst>
                    <a:gd name="connsiteX0" fmla="*/ 0 w 350920"/>
                    <a:gd name="connsiteY0" fmla="*/ 0 h 45719"/>
                    <a:gd name="connsiteX1" fmla="*/ 350920 w 350920"/>
                    <a:gd name="connsiteY1" fmla="*/ 0 h 45719"/>
                    <a:gd name="connsiteX2" fmla="*/ 350920 w 350920"/>
                    <a:gd name="connsiteY2" fmla="*/ 45719 h 45719"/>
                    <a:gd name="connsiteX3" fmla="*/ 0 w 350920"/>
                    <a:gd name="connsiteY3" fmla="*/ 45719 h 45719"/>
                    <a:gd name="connsiteX4" fmla="*/ 1154 w 350920"/>
                    <a:gd name="connsiteY4" fmla="*/ 22857 h 45719"/>
                    <a:gd name="connsiteX5" fmla="*/ 0 w 350920"/>
                    <a:gd name="connsiteY5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920" h="45719">
                      <a:moveTo>
                        <a:pt x="0" y="0"/>
                      </a:moveTo>
                      <a:lnTo>
                        <a:pt x="350920" y="0"/>
                      </a:lnTo>
                      <a:lnTo>
                        <a:pt x="350920" y="45719"/>
                      </a:lnTo>
                      <a:lnTo>
                        <a:pt x="0" y="45719"/>
                      </a:lnTo>
                      <a:lnTo>
                        <a:pt x="1154" y="228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: Shape 361">
                  <a:extLst>
                    <a:ext uri="{FF2B5EF4-FFF2-40B4-BE49-F238E27FC236}">
                      <a16:creationId xmlns="" xmlns:a16="http://schemas.microsoft.com/office/drawing/2014/main" id="{6D4A5C95-F064-4EE6-863C-075152EB61B6}"/>
                    </a:ext>
                  </a:extLst>
                </p:cNvPr>
                <p:cNvSpPr/>
                <p:nvPr/>
              </p:nvSpPr>
              <p:spPr>
                <a:xfrm>
                  <a:off x="3560319" y="3980112"/>
                  <a:ext cx="356835" cy="136724"/>
                </a:xfrm>
                <a:custGeom>
                  <a:avLst/>
                  <a:gdLst>
                    <a:gd name="connsiteX0" fmla="*/ 345449 w 356835"/>
                    <a:gd name="connsiteY0" fmla="*/ 0 h 136724"/>
                    <a:gd name="connsiteX1" fmla="*/ 356835 w 356835"/>
                    <a:gd name="connsiteY1" fmla="*/ 44281 h 136724"/>
                    <a:gd name="connsiteX2" fmla="*/ 11833 w 356835"/>
                    <a:gd name="connsiteY2" fmla="*/ 136724 h 136724"/>
                    <a:gd name="connsiteX3" fmla="*/ 0 w 356835"/>
                    <a:gd name="connsiteY3" fmla="*/ 92563 h 136724"/>
                    <a:gd name="connsiteX4" fmla="*/ 345449 w 356835"/>
                    <a:gd name="connsiteY4" fmla="*/ 0 h 13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6835" h="136724">
                      <a:moveTo>
                        <a:pt x="345449" y="0"/>
                      </a:moveTo>
                      <a:lnTo>
                        <a:pt x="356835" y="44281"/>
                      </a:lnTo>
                      <a:lnTo>
                        <a:pt x="11833" y="136724"/>
                      </a:lnTo>
                      <a:lnTo>
                        <a:pt x="0" y="92563"/>
                      </a:lnTo>
                      <a:lnTo>
                        <a:pt x="3454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Freeform: Shape 362">
                  <a:extLst>
                    <a:ext uri="{FF2B5EF4-FFF2-40B4-BE49-F238E27FC236}">
                      <a16:creationId xmlns="" xmlns:a16="http://schemas.microsoft.com/office/drawing/2014/main" id="{AED73AA9-3F2D-4415-8FDC-EB56FA514B3B}"/>
                    </a:ext>
                  </a:extLst>
                </p:cNvPr>
                <p:cNvSpPr/>
                <p:nvPr/>
              </p:nvSpPr>
              <p:spPr>
                <a:xfrm>
                  <a:off x="8264000" y="3981516"/>
                  <a:ext cx="351595" cy="135320"/>
                </a:xfrm>
                <a:custGeom>
                  <a:avLst/>
                  <a:gdLst>
                    <a:gd name="connsiteX0" fmla="*/ 11385 w 351595"/>
                    <a:gd name="connsiteY0" fmla="*/ 0 h 135320"/>
                    <a:gd name="connsiteX1" fmla="*/ 351595 w 351595"/>
                    <a:gd name="connsiteY1" fmla="*/ 91159 h 135320"/>
                    <a:gd name="connsiteX2" fmla="*/ 339762 w 351595"/>
                    <a:gd name="connsiteY2" fmla="*/ 135320 h 135320"/>
                    <a:gd name="connsiteX3" fmla="*/ 0 w 351595"/>
                    <a:gd name="connsiteY3" fmla="*/ 44281 h 135320"/>
                    <a:gd name="connsiteX4" fmla="*/ 11385 w 351595"/>
                    <a:gd name="connsiteY4" fmla="*/ 0 h 1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595" h="135320">
                      <a:moveTo>
                        <a:pt x="11385" y="0"/>
                      </a:moveTo>
                      <a:lnTo>
                        <a:pt x="351595" y="91159"/>
                      </a:lnTo>
                      <a:lnTo>
                        <a:pt x="339762" y="135320"/>
                      </a:lnTo>
                      <a:lnTo>
                        <a:pt x="0" y="44281"/>
                      </a:lnTo>
                      <a:lnTo>
                        <a:pt x="113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5" name="Freeform: Shape 363">
                  <a:extLst>
                    <a:ext uri="{FF2B5EF4-FFF2-40B4-BE49-F238E27FC236}">
                      <a16:creationId xmlns="" xmlns:a16="http://schemas.microsoft.com/office/drawing/2014/main" id="{D9831BD8-580B-42D2-AE95-58458337AE0F}"/>
                    </a:ext>
                  </a:extLst>
                </p:cNvPr>
                <p:cNvSpPr/>
                <p:nvPr/>
              </p:nvSpPr>
              <p:spPr>
                <a:xfrm>
                  <a:off x="3815614" y="4526511"/>
                  <a:ext cx="332211" cy="217688"/>
                </a:xfrm>
                <a:custGeom>
                  <a:avLst/>
                  <a:gdLst>
                    <a:gd name="connsiteX0" fmla="*/ 308467 w 332211"/>
                    <a:gd name="connsiteY0" fmla="*/ 0 h 217688"/>
                    <a:gd name="connsiteX1" fmla="*/ 332211 w 332211"/>
                    <a:gd name="connsiteY1" fmla="*/ 39084 h 217688"/>
                    <a:gd name="connsiteX2" fmla="*/ 22860 w 332211"/>
                    <a:gd name="connsiteY2" fmla="*/ 217688 h 217688"/>
                    <a:gd name="connsiteX3" fmla="*/ 0 w 332211"/>
                    <a:gd name="connsiteY3" fmla="*/ 178093 h 217688"/>
                    <a:gd name="connsiteX4" fmla="*/ 308467 w 332211"/>
                    <a:gd name="connsiteY4" fmla="*/ 0 h 2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211" h="217688">
                      <a:moveTo>
                        <a:pt x="308467" y="0"/>
                      </a:moveTo>
                      <a:lnTo>
                        <a:pt x="332211" y="39084"/>
                      </a:lnTo>
                      <a:lnTo>
                        <a:pt x="22860" y="217688"/>
                      </a:lnTo>
                      <a:lnTo>
                        <a:pt x="0" y="178093"/>
                      </a:lnTo>
                      <a:lnTo>
                        <a:pt x="3084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" name="Freeform: Shape 364">
                  <a:extLst>
                    <a:ext uri="{FF2B5EF4-FFF2-40B4-BE49-F238E27FC236}">
                      <a16:creationId xmlns="" xmlns:a16="http://schemas.microsoft.com/office/drawing/2014/main" id="{55CE90B6-568D-4DC1-A7D8-97A57950A7A4}"/>
                    </a:ext>
                  </a:extLst>
                </p:cNvPr>
                <p:cNvSpPr/>
                <p:nvPr/>
              </p:nvSpPr>
              <p:spPr>
                <a:xfrm>
                  <a:off x="8032234" y="4528904"/>
                  <a:ext cx="328066" cy="215294"/>
                </a:xfrm>
                <a:custGeom>
                  <a:avLst/>
                  <a:gdLst>
                    <a:gd name="connsiteX0" fmla="*/ 23744 w 328066"/>
                    <a:gd name="connsiteY0" fmla="*/ 0 h 215294"/>
                    <a:gd name="connsiteX1" fmla="*/ 328066 w 328066"/>
                    <a:gd name="connsiteY1" fmla="*/ 175700 h 215294"/>
                    <a:gd name="connsiteX2" fmla="*/ 305206 w 328066"/>
                    <a:gd name="connsiteY2" fmla="*/ 215294 h 215294"/>
                    <a:gd name="connsiteX3" fmla="*/ 0 w 328066"/>
                    <a:gd name="connsiteY3" fmla="*/ 39084 h 215294"/>
                    <a:gd name="connsiteX4" fmla="*/ 23744 w 328066"/>
                    <a:gd name="connsiteY4" fmla="*/ 0 h 21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066" h="215294">
                      <a:moveTo>
                        <a:pt x="23744" y="0"/>
                      </a:moveTo>
                      <a:lnTo>
                        <a:pt x="328066" y="175700"/>
                      </a:lnTo>
                      <a:lnTo>
                        <a:pt x="305206" y="215294"/>
                      </a:lnTo>
                      <a:lnTo>
                        <a:pt x="0" y="39084"/>
                      </a:lnTo>
                      <a:lnTo>
                        <a:pt x="237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Freeform: Shape 365">
                  <a:extLst>
                    <a:ext uri="{FF2B5EF4-FFF2-40B4-BE49-F238E27FC236}">
                      <a16:creationId xmlns="" xmlns:a16="http://schemas.microsoft.com/office/drawing/2014/main" id="{25092D40-8F64-4481-BE6C-9B1A5442BAAA}"/>
                    </a:ext>
                  </a:extLst>
                </p:cNvPr>
                <p:cNvSpPr/>
                <p:nvPr/>
              </p:nvSpPr>
              <p:spPr>
                <a:xfrm>
                  <a:off x="4225765" y="4997386"/>
                  <a:ext cx="283736" cy="283869"/>
                </a:xfrm>
                <a:custGeom>
                  <a:avLst/>
                  <a:gdLst>
                    <a:gd name="connsiteX0" fmla="*/ 251541 w 283736"/>
                    <a:gd name="connsiteY0" fmla="*/ 0 h 283869"/>
                    <a:gd name="connsiteX1" fmla="*/ 268265 w 283736"/>
                    <a:gd name="connsiteY1" fmla="*/ 18401 h 283869"/>
                    <a:gd name="connsiteX2" fmla="*/ 283736 w 283736"/>
                    <a:gd name="connsiteY2" fmla="*/ 32462 h 283869"/>
                    <a:gd name="connsiteX3" fmla="*/ 32328 w 283736"/>
                    <a:gd name="connsiteY3" fmla="*/ 283869 h 283869"/>
                    <a:gd name="connsiteX4" fmla="*/ 0 w 283736"/>
                    <a:gd name="connsiteY4" fmla="*/ 251541 h 283869"/>
                    <a:gd name="connsiteX5" fmla="*/ 251541 w 283736"/>
                    <a:gd name="connsiteY5" fmla="*/ 0 h 283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736" h="283869">
                      <a:moveTo>
                        <a:pt x="251541" y="0"/>
                      </a:moveTo>
                      <a:lnTo>
                        <a:pt x="268265" y="18401"/>
                      </a:lnTo>
                      <a:lnTo>
                        <a:pt x="283736" y="32462"/>
                      </a:lnTo>
                      <a:lnTo>
                        <a:pt x="32328" y="283869"/>
                      </a:lnTo>
                      <a:lnTo>
                        <a:pt x="0" y="251541"/>
                      </a:lnTo>
                      <a:lnTo>
                        <a:pt x="2515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Freeform: Shape 366">
                  <a:extLst>
                    <a:ext uri="{FF2B5EF4-FFF2-40B4-BE49-F238E27FC236}">
                      <a16:creationId xmlns="" xmlns:a16="http://schemas.microsoft.com/office/drawing/2014/main" id="{9829E0F5-3057-493E-94E2-537A3B35971D}"/>
                    </a:ext>
                  </a:extLst>
                </p:cNvPr>
                <p:cNvSpPr/>
                <p:nvPr/>
              </p:nvSpPr>
              <p:spPr>
                <a:xfrm>
                  <a:off x="7669079" y="5000318"/>
                  <a:ext cx="281070" cy="280936"/>
                </a:xfrm>
                <a:custGeom>
                  <a:avLst/>
                  <a:gdLst>
                    <a:gd name="connsiteX0" fmla="*/ 32462 w 281070"/>
                    <a:gd name="connsiteY0" fmla="*/ 0 h 280936"/>
                    <a:gd name="connsiteX1" fmla="*/ 281070 w 281070"/>
                    <a:gd name="connsiteY1" fmla="*/ 248608 h 280936"/>
                    <a:gd name="connsiteX2" fmla="*/ 248742 w 281070"/>
                    <a:gd name="connsiteY2" fmla="*/ 280936 h 280936"/>
                    <a:gd name="connsiteX3" fmla="*/ 0 w 281070"/>
                    <a:gd name="connsiteY3" fmla="*/ 32194 h 280936"/>
                    <a:gd name="connsiteX4" fmla="*/ 18403 w 281070"/>
                    <a:gd name="connsiteY4" fmla="*/ 15468 h 280936"/>
                    <a:gd name="connsiteX5" fmla="*/ 32462 w 281070"/>
                    <a:gd name="connsiteY5" fmla="*/ 0 h 280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70" h="280936">
                      <a:moveTo>
                        <a:pt x="32462" y="0"/>
                      </a:moveTo>
                      <a:lnTo>
                        <a:pt x="281070" y="248608"/>
                      </a:lnTo>
                      <a:lnTo>
                        <a:pt x="248742" y="280936"/>
                      </a:lnTo>
                      <a:lnTo>
                        <a:pt x="0" y="32194"/>
                      </a:lnTo>
                      <a:lnTo>
                        <a:pt x="18403" y="15468"/>
                      </a:lnTo>
                      <a:lnTo>
                        <a:pt x="3246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Freeform: Shape 367">
                  <a:extLst>
                    <a:ext uri="{FF2B5EF4-FFF2-40B4-BE49-F238E27FC236}">
                      <a16:creationId xmlns="" xmlns:a16="http://schemas.microsoft.com/office/drawing/2014/main" id="{9C3FDF29-4177-446D-B87C-FA1892F2D9B1}"/>
                    </a:ext>
                  </a:extLst>
                </p:cNvPr>
                <p:cNvSpPr/>
                <p:nvPr/>
              </p:nvSpPr>
              <p:spPr>
                <a:xfrm>
                  <a:off x="4762823" y="5360009"/>
                  <a:ext cx="217217" cy="331397"/>
                </a:xfrm>
                <a:custGeom>
                  <a:avLst/>
                  <a:gdLst>
                    <a:gd name="connsiteX0" fmla="*/ 178134 w 217217"/>
                    <a:gd name="connsiteY0" fmla="*/ 0 h 331397"/>
                    <a:gd name="connsiteX1" fmla="*/ 217217 w 217217"/>
                    <a:gd name="connsiteY1" fmla="*/ 23744 h 331397"/>
                    <a:gd name="connsiteX2" fmla="*/ 39593 w 217217"/>
                    <a:gd name="connsiteY2" fmla="*/ 331397 h 331397"/>
                    <a:gd name="connsiteX3" fmla="*/ 0 w 217217"/>
                    <a:gd name="connsiteY3" fmla="*/ 308537 h 331397"/>
                    <a:gd name="connsiteX4" fmla="*/ 178134 w 217217"/>
                    <a:gd name="connsiteY4" fmla="*/ 0 h 331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7217" h="331397">
                      <a:moveTo>
                        <a:pt x="178134" y="0"/>
                      </a:moveTo>
                      <a:lnTo>
                        <a:pt x="217217" y="23744"/>
                      </a:lnTo>
                      <a:lnTo>
                        <a:pt x="39593" y="331397"/>
                      </a:lnTo>
                      <a:lnTo>
                        <a:pt x="0" y="308537"/>
                      </a:lnTo>
                      <a:lnTo>
                        <a:pt x="1781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Freeform: Shape 368">
                  <a:extLst>
                    <a:ext uri="{FF2B5EF4-FFF2-40B4-BE49-F238E27FC236}">
                      <a16:creationId xmlns="" xmlns:a16="http://schemas.microsoft.com/office/drawing/2014/main" id="{80DD1EDF-8C22-4919-B784-81E9756B3831}"/>
                    </a:ext>
                  </a:extLst>
                </p:cNvPr>
                <p:cNvSpPr/>
                <p:nvPr/>
              </p:nvSpPr>
              <p:spPr>
                <a:xfrm>
                  <a:off x="7197328" y="5362526"/>
                  <a:ext cx="215764" cy="328878"/>
                </a:xfrm>
                <a:custGeom>
                  <a:avLst/>
                  <a:gdLst>
                    <a:gd name="connsiteX0" fmla="*/ 39084 w 215764"/>
                    <a:gd name="connsiteY0" fmla="*/ 0 h 328878"/>
                    <a:gd name="connsiteX1" fmla="*/ 215764 w 215764"/>
                    <a:gd name="connsiteY1" fmla="*/ 306019 h 328878"/>
                    <a:gd name="connsiteX2" fmla="*/ 176170 w 215764"/>
                    <a:gd name="connsiteY2" fmla="*/ 328878 h 328878"/>
                    <a:gd name="connsiteX3" fmla="*/ 0 w 215764"/>
                    <a:gd name="connsiteY3" fmla="*/ 23744 h 328878"/>
                    <a:gd name="connsiteX4" fmla="*/ 39084 w 215764"/>
                    <a:gd name="connsiteY4" fmla="*/ 0 h 328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64" h="328878">
                      <a:moveTo>
                        <a:pt x="39084" y="0"/>
                      </a:moveTo>
                      <a:lnTo>
                        <a:pt x="215764" y="306019"/>
                      </a:lnTo>
                      <a:lnTo>
                        <a:pt x="176170" y="328878"/>
                      </a:lnTo>
                      <a:lnTo>
                        <a:pt x="0" y="23744"/>
                      </a:lnTo>
                      <a:lnTo>
                        <a:pt x="390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Freeform: Shape 369">
                  <a:extLst>
                    <a:ext uri="{FF2B5EF4-FFF2-40B4-BE49-F238E27FC236}">
                      <a16:creationId xmlns="" xmlns:a16="http://schemas.microsoft.com/office/drawing/2014/main" id="{F8A20935-667F-424C-B933-8D38B6714E68}"/>
                    </a:ext>
                  </a:extLst>
                </p:cNvPr>
                <p:cNvSpPr/>
                <p:nvPr/>
              </p:nvSpPr>
              <p:spPr>
                <a:xfrm>
                  <a:off x="5390184" y="5591812"/>
                  <a:ext cx="136202" cy="354889"/>
                </a:xfrm>
                <a:custGeom>
                  <a:avLst/>
                  <a:gdLst>
                    <a:gd name="connsiteX0" fmla="*/ 91922 w 136202"/>
                    <a:gd name="connsiteY0" fmla="*/ 0 h 354889"/>
                    <a:gd name="connsiteX1" fmla="*/ 136202 w 136202"/>
                    <a:gd name="connsiteY1" fmla="*/ 11385 h 354889"/>
                    <a:gd name="connsiteX2" fmla="*/ 44161 w 136202"/>
                    <a:gd name="connsiteY2" fmla="*/ 354889 h 354889"/>
                    <a:gd name="connsiteX3" fmla="*/ 0 w 136202"/>
                    <a:gd name="connsiteY3" fmla="*/ 343056 h 354889"/>
                    <a:gd name="connsiteX4" fmla="*/ 91922 w 136202"/>
                    <a:gd name="connsiteY4" fmla="*/ 0 h 35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202" h="354889">
                      <a:moveTo>
                        <a:pt x="91922" y="0"/>
                      </a:moveTo>
                      <a:lnTo>
                        <a:pt x="136202" y="11385"/>
                      </a:lnTo>
                      <a:lnTo>
                        <a:pt x="44161" y="354889"/>
                      </a:lnTo>
                      <a:lnTo>
                        <a:pt x="0" y="343056"/>
                      </a:lnTo>
                      <a:lnTo>
                        <a:pt x="919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Freeform: Shape 370">
                  <a:extLst>
                    <a:ext uri="{FF2B5EF4-FFF2-40B4-BE49-F238E27FC236}">
                      <a16:creationId xmlns="" xmlns:a16="http://schemas.microsoft.com/office/drawing/2014/main" id="{58D38FA2-C45C-4BCE-B5CE-B5D73F77382E}"/>
                    </a:ext>
                  </a:extLst>
                </p:cNvPr>
                <p:cNvSpPr/>
                <p:nvPr/>
              </p:nvSpPr>
              <p:spPr>
                <a:xfrm>
                  <a:off x="6649888" y="5593157"/>
                  <a:ext cx="135842" cy="353542"/>
                </a:xfrm>
                <a:custGeom>
                  <a:avLst/>
                  <a:gdLst>
                    <a:gd name="connsiteX0" fmla="*/ 44281 w 135842"/>
                    <a:gd name="connsiteY0" fmla="*/ 0 h 353542"/>
                    <a:gd name="connsiteX1" fmla="*/ 135842 w 135842"/>
                    <a:gd name="connsiteY1" fmla="*/ 341709 h 353542"/>
                    <a:gd name="connsiteX2" fmla="*/ 91681 w 135842"/>
                    <a:gd name="connsiteY2" fmla="*/ 353542 h 353542"/>
                    <a:gd name="connsiteX3" fmla="*/ 0 w 135842"/>
                    <a:gd name="connsiteY3" fmla="*/ 11386 h 353542"/>
                    <a:gd name="connsiteX4" fmla="*/ 44281 w 135842"/>
                    <a:gd name="connsiteY4" fmla="*/ 0 h 3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842" h="353542">
                      <a:moveTo>
                        <a:pt x="44281" y="0"/>
                      </a:moveTo>
                      <a:lnTo>
                        <a:pt x="135842" y="341709"/>
                      </a:lnTo>
                      <a:lnTo>
                        <a:pt x="91681" y="353542"/>
                      </a:lnTo>
                      <a:lnTo>
                        <a:pt x="0" y="11386"/>
                      </a:lnTo>
                      <a:lnTo>
                        <a:pt x="4428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Freeform: Shape 371">
                  <a:extLst>
                    <a:ext uri="{FF2B5EF4-FFF2-40B4-BE49-F238E27FC236}">
                      <a16:creationId xmlns="" xmlns:a16="http://schemas.microsoft.com/office/drawing/2014/main" id="{37C85F78-F434-4786-9863-C0710AE7AD2E}"/>
                    </a:ext>
                  </a:extLst>
                </p:cNvPr>
                <p:cNvSpPr/>
                <p:nvPr/>
              </p:nvSpPr>
              <p:spPr>
                <a:xfrm>
                  <a:off x="6065099" y="5675878"/>
                  <a:ext cx="45719" cy="353863"/>
                </a:xfrm>
                <a:custGeom>
                  <a:avLst/>
                  <a:gdLst>
                    <a:gd name="connsiteX0" fmla="*/ 0 w 45719"/>
                    <a:gd name="connsiteY0" fmla="*/ 0 h 353863"/>
                    <a:gd name="connsiteX1" fmla="*/ 25658 w 45719"/>
                    <a:gd name="connsiteY1" fmla="*/ 1295 h 353863"/>
                    <a:gd name="connsiteX2" fmla="*/ 45719 w 45719"/>
                    <a:gd name="connsiteY2" fmla="*/ 282 h 353863"/>
                    <a:gd name="connsiteX3" fmla="*/ 45719 w 45719"/>
                    <a:gd name="connsiteY3" fmla="*/ 353863 h 353863"/>
                    <a:gd name="connsiteX4" fmla="*/ 0 w 45719"/>
                    <a:gd name="connsiteY4" fmla="*/ 353863 h 353863"/>
                    <a:gd name="connsiteX5" fmla="*/ 0 w 45719"/>
                    <a:gd name="connsiteY5" fmla="*/ 0 h 35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719" h="353863">
                      <a:moveTo>
                        <a:pt x="0" y="0"/>
                      </a:moveTo>
                      <a:lnTo>
                        <a:pt x="25658" y="1295"/>
                      </a:lnTo>
                      <a:lnTo>
                        <a:pt x="45719" y="282"/>
                      </a:lnTo>
                      <a:lnTo>
                        <a:pt x="45719" y="353863"/>
                      </a:lnTo>
                      <a:lnTo>
                        <a:pt x="0" y="353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16" name="Circle: Hollow 344">
              <a:extLst>
                <a:ext uri="{FF2B5EF4-FFF2-40B4-BE49-F238E27FC236}">
                  <a16:creationId xmlns="" xmlns:a16="http://schemas.microsoft.com/office/drawing/2014/main" id="{0F7EBE6B-8668-4279-9F91-87D9A02440EB}"/>
                </a:ext>
              </a:extLst>
            </p:cNvPr>
            <p:cNvSpPr/>
            <p:nvPr/>
          </p:nvSpPr>
          <p:spPr>
            <a:xfrm>
              <a:off x="2536424" y="967127"/>
              <a:ext cx="4877362" cy="4877362"/>
            </a:xfrm>
            <a:prstGeom prst="donut">
              <a:avLst>
                <a:gd name="adj" fmla="val 1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7" name="Circle: Hollow 345">
              <a:extLst>
                <a:ext uri="{FF2B5EF4-FFF2-40B4-BE49-F238E27FC236}">
                  <a16:creationId xmlns="" xmlns:a16="http://schemas.microsoft.com/office/drawing/2014/main" id="{341D0121-11B9-467A-B811-15986868094E}"/>
                </a:ext>
              </a:extLst>
            </p:cNvPr>
            <p:cNvSpPr/>
            <p:nvPr/>
          </p:nvSpPr>
          <p:spPr>
            <a:xfrm>
              <a:off x="2215784" y="646487"/>
              <a:ext cx="5518642" cy="5518642"/>
            </a:xfrm>
            <a:prstGeom prst="donut">
              <a:avLst>
                <a:gd name="adj" fmla="val 6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060DA7C8-07C3-488A-A28F-73B7FDD68D82}"/>
              </a:ext>
            </a:extLst>
          </p:cNvPr>
          <p:cNvGrpSpPr/>
          <p:nvPr/>
        </p:nvGrpSpPr>
        <p:grpSpPr>
          <a:xfrm>
            <a:off x="2937293" y="2810831"/>
            <a:ext cx="1283210" cy="1283210"/>
            <a:chOff x="1224922" y="598425"/>
            <a:chExt cx="5641271" cy="5641271"/>
          </a:xfrm>
          <a:effectLst/>
        </p:grpSpPr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4E6A399C-C269-402B-B2D9-D4F37BABD98B}"/>
                </a:ext>
              </a:extLst>
            </p:cNvPr>
            <p:cNvSpPr/>
            <p:nvPr/>
          </p:nvSpPr>
          <p:spPr>
            <a:xfrm rot="2700000">
              <a:off x="3958590" y="598425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="" xmlns:a16="http://schemas.microsoft.com/office/drawing/2014/main" id="{F394055E-FFFA-461E-B09C-6F988D27D8A1}"/>
                </a:ext>
              </a:extLst>
            </p:cNvPr>
            <p:cNvSpPr/>
            <p:nvPr/>
          </p:nvSpPr>
          <p:spPr>
            <a:xfrm rot="2700000">
              <a:off x="3958590" y="6065762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F6979BC9-301F-4E9B-8D86-5565114FD13E}"/>
                </a:ext>
              </a:extLst>
            </p:cNvPr>
            <p:cNvSpPr/>
            <p:nvPr/>
          </p:nvSpPr>
          <p:spPr>
            <a:xfrm rot="3600000">
              <a:off x="4666115" y="691572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="" xmlns:a16="http://schemas.microsoft.com/office/drawing/2014/main" id="{0975EB7B-C94A-41CF-AB97-8E96DD8F6AF1}"/>
                </a:ext>
              </a:extLst>
            </p:cNvPr>
            <p:cNvSpPr/>
            <p:nvPr/>
          </p:nvSpPr>
          <p:spPr>
            <a:xfrm rot="3600000">
              <a:off x="3251065" y="5972615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="" xmlns:a16="http://schemas.microsoft.com/office/drawing/2014/main" id="{45526FD7-63E2-42CD-B87F-2E81C9EE0E22}"/>
                </a:ext>
              </a:extLst>
            </p:cNvPr>
            <p:cNvSpPr/>
            <p:nvPr/>
          </p:nvSpPr>
          <p:spPr>
            <a:xfrm rot="4500000">
              <a:off x="5325424" y="964667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="" xmlns:a16="http://schemas.microsoft.com/office/drawing/2014/main" id="{AB0629A7-4FDB-4CDA-9A37-CADF67404CF3}"/>
                </a:ext>
              </a:extLst>
            </p:cNvPr>
            <p:cNvSpPr/>
            <p:nvPr/>
          </p:nvSpPr>
          <p:spPr>
            <a:xfrm rot="4500000">
              <a:off x="2591756" y="5699520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46774DA7-FE3C-4E0F-A848-F1F28855091E}"/>
                </a:ext>
              </a:extLst>
            </p:cNvPr>
            <p:cNvSpPr/>
            <p:nvPr/>
          </p:nvSpPr>
          <p:spPr>
            <a:xfrm rot="5400000">
              <a:off x="5891586" y="1399098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="" xmlns:a16="http://schemas.microsoft.com/office/drawing/2014/main" id="{041F119D-0621-4CD9-8D28-AC8CAE1EA97C}"/>
                </a:ext>
              </a:extLst>
            </p:cNvPr>
            <p:cNvSpPr/>
            <p:nvPr/>
          </p:nvSpPr>
          <p:spPr>
            <a:xfrm rot="5400000">
              <a:off x="2025594" y="5265089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="" xmlns:a16="http://schemas.microsoft.com/office/drawing/2014/main" id="{8A09B88B-7DC0-4272-BF19-89FED5D812B6}"/>
                </a:ext>
              </a:extLst>
            </p:cNvPr>
            <p:cNvSpPr/>
            <p:nvPr/>
          </p:nvSpPr>
          <p:spPr>
            <a:xfrm rot="6300000">
              <a:off x="6326016" y="1965259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="" xmlns:a16="http://schemas.microsoft.com/office/drawing/2014/main" id="{D30848CD-43B6-4783-8E07-D757DA83564D}"/>
                </a:ext>
              </a:extLst>
            </p:cNvPr>
            <p:cNvSpPr/>
            <p:nvPr/>
          </p:nvSpPr>
          <p:spPr>
            <a:xfrm rot="6300000">
              <a:off x="1591164" y="4698928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="" xmlns:a16="http://schemas.microsoft.com/office/drawing/2014/main" id="{4FDEABE0-E8EF-464E-9D97-6EFD6FD27386}"/>
                </a:ext>
              </a:extLst>
            </p:cNvPr>
            <p:cNvSpPr/>
            <p:nvPr/>
          </p:nvSpPr>
          <p:spPr>
            <a:xfrm rot="7200000">
              <a:off x="6599111" y="2624568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="" xmlns:a16="http://schemas.microsoft.com/office/drawing/2014/main" id="{A42E31C3-610D-4CD2-9D17-E423CFACCEAC}"/>
                </a:ext>
              </a:extLst>
            </p:cNvPr>
            <p:cNvSpPr/>
            <p:nvPr/>
          </p:nvSpPr>
          <p:spPr>
            <a:xfrm rot="7200000">
              <a:off x="1318069" y="4039619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="" xmlns:a16="http://schemas.microsoft.com/office/drawing/2014/main" id="{D64721D4-A549-4501-A1A5-E202CD0BAE51}"/>
                </a:ext>
              </a:extLst>
            </p:cNvPr>
            <p:cNvSpPr/>
            <p:nvPr/>
          </p:nvSpPr>
          <p:spPr>
            <a:xfrm rot="8100000">
              <a:off x="6692259" y="3332094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="" xmlns:a16="http://schemas.microsoft.com/office/drawing/2014/main" id="{FEF5B6FA-32BE-4616-BB59-A769A8217D3C}"/>
                </a:ext>
              </a:extLst>
            </p:cNvPr>
            <p:cNvSpPr/>
            <p:nvPr/>
          </p:nvSpPr>
          <p:spPr>
            <a:xfrm rot="8100000">
              <a:off x="1224922" y="3332094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="" xmlns:a16="http://schemas.microsoft.com/office/drawing/2014/main" id="{69A7D1F4-13A0-42E6-B37E-14A04EA8D065}"/>
                </a:ext>
              </a:extLst>
            </p:cNvPr>
            <p:cNvSpPr/>
            <p:nvPr/>
          </p:nvSpPr>
          <p:spPr>
            <a:xfrm rot="9000000">
              <a:off x="6599111" y="4039619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="" xmlns:a16="http://schemas.microsoft.com/office/drawing/2014/main" id="{A28DEDD9-2A79-4143-B985-C5841E0826E9}"/>
                </a:ext>
              </a:extLst>
            </p:cNvPr>
            <p:cNvSpPr/>
            <p:nvPr/>
          </p:nvSpPr>
          <p:spPr>
            <a:xfrm rot="9000000">
              <a:off x="1318069" y="2624568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="" xmlns:a16="http://schemas.microsoft.com/office/drawing/2014/main" id="{4918041D-9CEA-4C79-BB59-2B8B0BC16D75}"/>
                </a:ext>
              </a:extLst>
            </p:cNvPr>
            <p:cNvSpPr/>
            <p:nvPr/>
          </p:nvSpPr>
          <p:spPr>
            <a:xfrm rot="9900000">
              <a:off x="6326016" y="4698928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="" xmlns:a16="http://schemas.microsoft.com/office/drawing/2014/main" id="{F60CAEA2-8EA4-4BC4-9B4A-C891A12ED24C}"/>
                </a:ext>
              </a:extLst>
            </p:cNvPr>
            <p:cNvSpPr/>
            <p:nvPr/>
          </p:nvSpPr>
          <p:spPr>
            <a:xfrm rot="9900000">
              <a:off x="1591164" y="1965259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="" xmlns:a16="http://schemas.microsoft.com/office/drawing/2014/main" id="{64A7454B-2A51-4FFD-9773-C2AF7A3485F8}"/>
                </a:ext>
              </a:extLst>
            </p:cNvPr>
            <p:cNvSpPr/>
            <p:nvPr/>
          </p:nvSpPr>
          <p:spPr>
            <a:xfrm rot="10800000">
              <a:off x="5891586" y="5265089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="" xmlns:a16="http://schemas.microsoft.com/office/drawing/2014/main" id="{349DC073-778A-4A7A-8FFF-0CE8A04DFF6E}"/>
                </a:ext>
              </a:extLst>
            </p:cNvPr>
            <p:cNvSpPr/>
            <p:nvPr/>
          </p:nvSpPr>
          <p:spPr>
            <a:xfrm rot="10800000">
              <a:off x="2025594" y="1399098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="" xmlns:a16="http://schemas.microsoft.com/office/drawing/2014/main" id="{0CD5DEE1-511D-4502-8255-C2925E94C218}"/>
                </a:ext>
              </a:extLst>
            </p:cNvPr>
            <p:cNvSpPr/>
            <p:nvPr/>
          </p:nvSpPr>
          <p:spPr>
            <a:xfrm rot="11700000">
              <a:off x="5325424" y="5699520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="" xmlns:a16="http://schemas.microsoft.com/office/drawing/2014/main" id="{A2C8E6CE-C455-4988-BCD9-39333DD998D7}"/>
                </a:ext>
              </a:extLst>
            </p:cNvPr>
            <p:cNvSpPr/>
            <p:nvPr/>
          </p:nvSpPr>
          <p:spPr>
            <a:xfrm rot="11700000">
              <a:off x="2591756" y="964667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0FB67B44-56E5-455F-B455-88951EA448F3}"/>
                </a:ext>
              </a:extLst>
            </p:cNvPr>
            <p:cNvSpPr/>
            <p:nvPr/>
          </p:nvSpPr>
          <p:spPr>
            <a:xfrm rot="12600000">
              <a:off x="4666115" y="5972615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="" xmlns:a16="http://schemas.microsoft.com/office/drawing/2014/main" id="{30C1E9DF-9F03-441E-8401-2A79C4827A39}"/>
                </a:ext>
              </a:extLst>
            </p:cNvPr>
            <p:cNvSpPr/>
            <p:nvPr/>
          </p:nvSpPr>
          <p:spPr>
            <a:xfrm rot="12600000">
              <a:off x="3251065" y="691572"/>
              <a:ext cx="173934" cy="17393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3" name="Oval 192">
            <a:extLst>
              <a:ext uri="{FF2B5EF4-FFF2-40B4-BE49-F238E27FC236}">
                <a16:creationId xmlns="" xmlns:a16="http://schemas.microsoft.com/office/drawing/2014/main" id="{5AF3EE30-9F79-462D-B47C-BB0F01987629}"/>
              </a:ext>
            </a:extLst>
          </p:cNvPr>
          <p:cNvSpPr/>
          <p:nvPr/>
        </p:nvSpPr>
        <p:spPr>
          <a:xfrm>
            <a:off x="3454913" y="3328451"/>
            <a:ext cx="247970" cy="24797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: Shape 190">
            <a:extLst>
              <a:ext uri="{FF2B5EF4-FFF2-40B4-BE49-F238E27FC236}">
                <a16:creationId xmlns="" xmlns:a16="http://schemas.microsoft.com/office/drawing/2014/main" id="{A16F3319-95A7-447F-A9A0-BE7E5C298DB8}"/>
              </a:ext>
            </a:extLst>
          </p:cNvPr>
          <p:cNvSpPr/>
          <p:nvPr/>
        </p:nvSpPr>
        <p:spPr>
          <a:xfrm>
            <a:off x="-3485179" y="-4252131"/>
            <a:ext cx="15297232" cy="15297232"/>
          </a:xfrm>
          <a:custGeom>
            <a:avLst/>
            <a:gdLst>
              <a:gd name="connsiteX0" fmla="*/ 1919859 w 4865986"/>
              <a:gd name="connsiteY0" fmla="*/ 4783256 h 4865986"/>
              <a:gd name="connsiteX1" fmla="*/ 1948021 w 4865986"/>
              <a:gd name="connsiteY1" fmla="*/ 4790497 h 4865986"/>
              <a:gd name="connsiteX2" fmla="*/ 2186953 w 4865986"/>
              <a:gd name="connsiteY2" fmla="*/ 4826962 h 4865986"/>
              <a:gd name="connsiteX3" fmla="*/ 2320351 w 4865986"/>
              <a:gd name="connsiteY3" fmla="*/ 4833698 h 4865986"/>
              <a:gd name="connsiteX4" fmla="*/ 2320351 w 4865986"/>
              <a:gd name="connsiteY4" fmla="*/ 4865986 h 4865986"/>
              <a:gd name="connsiteX5" fmla="*/ 2183652 w 4865986"/>
              <a:gd name="connsiteY5" fmla="*/ 4859084 h 4865986"/>
              <a:gd name="connsiteX6" fmla="*/ 1941514 w 4865986"/>
              <a:gd name="connsiteY6" fmla="*/ 4822129 h 4865986"/>
              <a:gd name="connsiteX7" fmla="*/ 1911510 w 4865986"/>
              <a:gd name="connsiteY7" fmla="*/ 4814414 h 4865986"/>
              <a:gd name="connsiteX8" fmla="*/ 2946131 w 4865986"/>
              <a:gd name="connsiteY8" fmla="*/ 4783255 h 4865986"/>
              <a:gd name="connsiteX9" fmla="*/ 2954480 w 4865986"/>
              <a:gd name="connsiteY9" fmla="*/ 4814413 h 4865986"/>
              <a:gd name="connsiteX10" fmla="*/ 2924472 w 4865986"/>
              <a:gd name="connsiteY10" fmla="*/ 4822129 h 4865986"/>
              <a:gd name="connsiteX11" fmla="*/ 2682334 w 4865986"/>
              <a:gd name="connsiteY11" fmla="*/ 4859084 h 4865986"/>
              <a:gd name="connsiteX12" fmla="*/ 2545637 w 4865986"/>
              <a:gd name="connsiteY12" fmla="*/ 4865986 h 4865986"/>
              <a:gd name="connsiteX13" fmla="*/ 2545637 w 4865986"/>
              <a:gd name="connsiteY13" fmla="*/ 4833698 h 4865986"/>
              <a:gd name="connsiteX14" fmla="*/ 2679033 w 4865986"/>
              <a:gd name="connsiteY14" fmla="*/ 4826962 h 4865986"/>
              <a:gd name="connsiteX15" fmla="*/ 2917965 w 4865986"/>
              <a:gd name="connsiteY15" fmla="*/ 4790497 h 4865986"/>
              <a:gd name="connsiteX16" fmla="*/ 1329348 w 4865986"/>
              <a:gd name="connsiteY16" fmla="*/ 4569847 h 4865986"/>
              <a:gd name="connsiteX17" fmla="*/ 1496317 w 4865986"/>
              <a:gd name="connsiteY17" fmla="*/ 4650280 h 4865986"/>
              <a:gd name="connsiteX18" fmla="*/ 1702077 w 4865986"/>
              <a:gd name="connsiteY18" fmla="*/ 4725589 h 4865986"/>
              <a:gd name="connsiteX19" fmla="*/ 1693695 w 4865986"/>
              <a:gd name="connsiteY19" fmla="*/ 4756872 h 4865986"/>
              <a:gd name="connsiteX20" fmla="*/ 1483749 w 4865986"/>
              <a:gd name="connsiteY20" fmla="*/ 4680031 h 4865986"/>
              <a:gd name="connsiteX21" fmla="*/ 1313174 w 4865986"/>
              <a:gd name="connsiteY21" fmla="*/ 4597861 h 4865986"/>
              <a:gd name="connsiteX22" fmla="*/ 3536644 w 4865986"/>
              <a:gd name="connsiteY22" fmla="*/ 4569844 h 4865986"/>
              <a:gd name="connsiteX23" fmla="*/ 3552818 w 4865986"/>
              <a:gd name="connsiteY23" fmla="*/ 4597858 h 4865986"/>
              <a:gd name="connsiteX24" fmla="*/ 3382238 w 4865986"/>
              <a:gd name="connsiteY24" fmla="*/ 4680031 h 4865986"/>
              <a:gd name="connsiteX25" fmla="*/ 3172295 w 4865986"/>
              <a:gd name="connsiteY25" fmla="*/ 4756870 h 4865986"/>
              <a:gd name="connsiteX26" fmla="*/ 3163913 w 4865986"/>
              <a:gd name="connsiteY26" fmla="*/ 4725588 h 4865986"/>
              <a:gd name="connsiteX27" fmla="*/ 3369670 w 4865986"/>
              <a:gd name="connsiteY27" fmla="*/ 4650280 h 4865986"/>
              <a:gd name="connsiteX28" fmla="*/ 814868 w 4865986"/>
              <a:gd name="connsiteY28" fmla="*/ 4210416 h 4865986"/>
              <a:gd name="connsiteX29" fmla="*/ 902304 w 4865986"/>
              <a:gd name="connsiteY29" fmla="*/ 4289883 h 4865986"/>
              <a:gd name="connsiteX30" fmla="*/ 1087556 w 4865986"/>
              <a:gd name="connsiteY30" fmla="*/ 4428412 h 4865986"/>
              <a:gd name="connsiteX31" fmla="*/ 1134427 w 4865986"/>
              <a:gd name="connsiteY31" fmla="*/ 4456887 h 4865986"/>
              <a:gd name="connsiteX32" fmla="*/ 1118296 w 4865986"/>
              <a:gd name="connsiteY32" fmla="*/ 4484828 h 4865986"/>
              <a:gd name="connsiteX33" fmla="*/ 1069504 w 4865986"/>
              <a:gd name="connsiteY33" fmla="*/ 4455186 h 4865986"/>
              <a:gd name="connsiteX34" fmla="*/ 881766 w 4865986"/>
              <a:gd name="connsiteY34" fmla="*/ 4314798 h 4865986"/>
              <a:gd name="connsiteX35" fmla="*/ 792037 w 4865986"/>
              <a:gd name="connsiteY35" fmla="*/ 4233247 h 4865986"/>
              <a:gd name="connsiteX36" fmla="*/ 4051123 w 4865986"/>
              <a:gd name="connsiteY36" fmla="*/ 4210412 h 4865986"/>
              <a:gd name="connsiteX37" fmla="*/ 4073954 w 4865986"/>
              <a:gd name="connsiteY37" fmla="*/ 4233243 h 4865986"/>
              <a:gd name="connsiteX38" fmla="*/ 3984220 w 4865986"/>
              <a:gd name="connsiteY38" fmla="*/ 4314798 h 4865986"/>
              <a:gd name="connsiteX39" fmla="*/ 3796483 w 4865986"/>
              <a:gd name="connsiteY39" fmla="*/ 4455186 h 4865986"/>
              <a:gd name="connsiteX40" fmla="*/ 3747695 w 4865986"/>
              <a:gd name="connsiteY40" fmla="*/ 4484825 h 4865986"/>
              <a:gd name="connsiteX41" fmla="*/ 3731564 w 4865986"/>
              <a:gd name="connsiteY41" fmla="*/ 4456884 h 4865986"/>
              <a:gd name="connsiteX42" fmla="*/ 3778430 w 4865986"/>
              <a:gd name="connsiteY42" fmla="*/ 4428412 h 4865986"/>
              <a:gd name="connsiteX43" fmla="*/ 3963682 w 4865986"/>
              <a:gd name="connsiteY43" fmla="*/ 4289883 h 4865986"/>
              <a:gd name="connsiteX44" fmla="*/ 409097 w 4865986"/>
              <a:gd name="connsiteY44" fmla="*/ 3731554 h 4865986"/>
              <a:gd name="connsiteX45" fmla="*/ 437575 w 4865986"/>
              <a:gd name="connsiteY45" fmla="*/ 3778430 h 4865986"/>
              <a:gd name="connsiteX46" fmla="*/ 576104 w 4865986"/>
              <a:gd name="connsiteY46" fmla="*/ 3963683 h 4865986"/>
              <a:gd name="connsiteX47" fmla="*/ 655567 w 4865986"/>
              <a:gd name="connsiteY47" fmla="*/ 4051114 h 4865986"/>
              <a:gd name="connsiteX48" fmla="*/ 632736 w 4865986"/>
              <a:gd name="connsiteY48" fmla="*/ 4073945 h 4865986"/>
              <a:gd name="connsiteX49" fmla="*/ 551189 w 4865986"/>
              <a:gd name="connsiteY49" fmla="*/ 3984221 h 4865986"/>
              <a:gd name="connsiteX50" fmla="*/ 410801 w 4865986"/>
              <a:gd name="connsiteY50" fmla="*/ 3796483 h 4865986"/>
              <a:gd name="connsiteX51" fmla="*/ 381156 w 4865986"/>
              <a:gd name="connsiteY51" fmla="*/ 3747686 h 4865986"/>
              <a:gd name="connsiteX52" fmla="*/ 4456892 w 4865986"/>
              <a:gd name="connsiteY52" fmla="*/ 3731551 h 4865986"/>
              <a:gd name="connsiteX53" fmla="*/ 4484833 w 4865986"/>
              <a:gd name="connsiteY53" fmla="*/ 3747682 h 4865986"/>
              <a:gd name="connsiteX54" fmla="*/ 4455186 w 4865986"/>
              <a:gd name="connsiteY54" fmla="*/ 3796483 h 4865986"/>
              <a:gd name="connsiteX55" fmla="*/ 4314798 w 4865986"/>
              <a:gd name="connsiteY55" fmla="*/ 3984221 h 4865986"/>
              <a:gd name="connsiteX56" fmla="*/ 4233254 w 4865986"/>
              <a:gd name="connsiteY56" fmla="*/ 4073942 h 4865986"/>
              <a:gd name="connsiteX57" fmla="*/ 4210423 w 4865986"/>
              <a:gd name="connsiteY57" fmla="*/ 4051111 h 4865986"/>
              <a:gd name="connsiteX58" fmla="*/ 4289883 w 4865986"/>
              <a:gd name="connsiteY58" fmla="*/ 3963683 h 4865986"/>
              <a:gd name="connsiteX59" fmla="*/ 4428412 w 4865986"/>
              <a:gd name="connsiteY59" fmla="*/ 3778430 h 4865986"/>
              <a:gd name="connsiteX60" fmla="*/ 140395 w 4865986"/>
              <a:gd name="connsiteY60" fmla="*/ 3163903 h 4865986"/>
              <a:gd name="connsiteX61" fmla="*/ 215707 w 4865986"/>
              <a:gd name="connsiteY61" fmla="*/ 3369670 h 4865986"/>
              <a:gd name="connsiteX62" fmla="*/ 296137 w 4865986"/>
              <a:gd name="connsiteY62" fmla="*/ 3536634 h 4865986"/>
              <a:gd name="connsiteX63" fmla="*/ 268124 w 4865986"/>
              <a:gd name="connsiteY63" fmla="*/ 3552807 h 4865986"/>
              <a:gd name="connsiteX64" fmla="*/ 185956 w 4865986"/>
              <a:gd name="connsiteY64" fmla="*/ 3382238 h 4865986"/>
              <a:gd name="connsiteX65" fmla="*/ 109112 w 4865986"/>
              <a:gd name="connsiteY65" fmla="*/ 3172285 h 4865986"/>
              <a:gd name="connsiteX66" fmla="*/ 4725592 w 4865986"/>
              <a:gd name="connsiteY66" fmla="*/ 3163901 h 4865986"/>
              <a:gd name="connsiteX67" fmla="*/ 4756875 w 4865986"/>
              <a:gd name="connsiteY67" fmla="*/ 3172283 h 4865986"/>
              <a:gd name="connsiteX68" fmla="*/ 4680030 w 4865986"/>
              <a:gd name="connsiteY68" fmla="*/ 3382238 h 4865986"/>
              <a:gd name="connsiteX69" fmla="*/ 4597865 w 4865986"/>
              <a:gd name="connsiteY69" fmla="*/ 3552803 h 4865986"/>
              <a:gd name="connsiteX70" fmla="*/ 4569851 w 4865986"/>
              <a:gd name="connsiteY70" fmla="*/ 3536629 h 4865986"/>
              <a:gd name="connsiteX71" fmla="*/ 4650280 w 4865986"/>
              <a:gd name="connsiteY71" fmla="*/ 3369670 h 4865986"/>
              <a:gd name="connsiteX72" fmla="*/ 32288 w 4865986"/>
              <a:gd name="connsiteY72" fmla="*/ 2545628 h 4865986"/>
              <a:gd name="connsiteX73" fmla="*/ 39024 w 4865986"/>
              <a:gd name="connsiteY73" fmla="*/ 2679033 h 4865986"/>
              <a:gd name="connsiteX74" fmla="*/ 75490 w 4865986"/>
              <a:gd name="connsiteY74" fmla="*/ 2917965 h 4865986"/>
              <a:gd name="connsiteX75" fmla="*/ 82729 w 4865986"/>
              <a:gd name="connsiteY75" fmla="*/ 2946121 h 4865986"/>
              <a:gd name="connsiteX76" fmla="*/ 51571 w 4865986"/>
              <a:gd name="connsiteY76" fmla="*/ 2954470 h 4865986"/>
              <a:gd name="connsiteX77" fmla="*/ 43858 w 4865986"/>
              <a:gd name="connsiteY77" fmla="*/ 2924472 h 4865986"/>
              <a:gd name="connsiteX78" fmla="*/ 6903 w 4865986"/>
              <a:gd name="connsiteY78" fmla="*/ 2682334 h 4865986"/>
              <a:gd name="connsiteX79" fmla="*/ 0 w 4865986"/>
              <a:gd name="connsiteY79" fmla="*/ 2545628 h 4865986"/>
              <a:gd name="connsiteX80" fmla="*/ 4865986 w 4865986"/>
              <a:gd name="connsiteY80" fmla="*/ 2545628 h 4865986"/>
              <a:gd name="connsiteX81" fmla="*/ 4859083 w 4865986"/>
              <a:gd name="connsiteY81" fmla="*/ 2682334 h 4865986"/>
              <a:gd name="connsiteX82" fmla="*/ 4822129 w 4865986"/>
              <a:gd name="connsiteY82" fmla="*/ 2924472 h 4865986"/>
              <a:gd name="connsiteX83" fmla="*/ 4814416 w 4865986"/>
              <a:gd name="connsiteY83" fmla="*/ 2954468 h 4865986"/>
              <a:gd name="connsiteX84" fmla="*/ 4783258 w 4865986"/>
              <a:gd name="connsiteY84" fmla="*/ 2946119 h 4865986"/>
              <a:gd name="connsiteX85" fmla="*/ 4790497 w 4865986"/>
              <a:gd name="connsiteY85" fmla="*/ 2917965 h 4865986"/>
              <a:gd name="connsiteX86" fmla="*/ 4826962 w 4865986"/>
              <a:gd name="connsiteY86" fmla="*/ 2679033 h 4865986"/>
              <a:gd name="connsiteX87" fmla="*/ 4833698 w 4865986"/>
              <a:gd name="connsiteY87" fmla="*/ 2545628 h 4865986"/>
              <a:gd name="connsiteX88" fmla="*/ 4814412 w 4865986"/>
              <a:gd name="connsiteY88" fmla="*/ 1911504 h 4865986"/>
              <a:gd name="connsiteX89" fmla="*/ 4822129 w 4865986"/>
              <a:gd name="connsiteY89" fmla="*/ 1941514 h 4865986"/>
              <a:gd name="connsiteX90" fmla="*/ 4859083 w 4865986"/>
              <a:gd name="connsiteY90" fmla="*/ 2183652 h 4865986"/>
              <a:gd name="connsiteX91" fmla="*/ 4865986 w 4865986"/>
              <a:gd name="connsiteY91" fmla="*/ 2320343 h 4865986"/>
              <a:gd name="connsiteX92" fmla="*/ 4833698 w 4865986"/>
              <a:gd name="connsiteY92" fmla="*/ 2320343 h 4865986"/>
              <a:gd name="connsiteX93" fmla="*/ 4826962 w 4865986"/>
              <a:gd name="connsiteY93" fmla="*/ 2186953 h 4865986"/>
              <a:gd name="connsiteX94" fmla="*/ 4790497 w 4865986"/>
              <a:gd name="connsiteY94" fmla="*/ 1948021 h 4865986"/>
              <a:gd name="connsiteX95" fmla="*/ 4783254 w 4865986"/>
              <a:gd name="connsiteY95" fmla="*/ 1919852 h 4865986"/>
              <a:gd name="connsiteX96" fmla="*/ 51575 w 4865986"/>
              <a:gd name="connsiteY96" fmla="*/ 1911501 h 4865986"/>
              <a:gd name="connsiteX97" fmla="*/ 82733 w 4865986"/>
              <a:gd name="connsiteY97" fmla="*/ 1919850 h 4865986"/>
              <a:gd name="connsiteX98" fmla="*/ 75490 w 4865986"/>
              <a:gd name="connsiteY98" fmla="*/ 1948021 h 4865986"/>
              <a:gd name="connsiteX99" fmla="*/ 39024 w 4865986"/>
              <a:gd name="connsiteY99" fmla="*/ 2186953 h 4865986"/>
              <a:gd name="connsiteX100" fmla="*/ 32289 w 4865986"/>
              <a:gd name="connsiteY100" fmla="*/ 2320342 h 4865986"/>
              <a:gd name="connsiteX101" fmla="*/ 1 w 4865986"/>
              <a:gd name="connsiteY101" fmla="*/ 2320342 h 4865986"/>
              <a:gd name="connsiteX102" fmla="*/ 6903 w 4865986"/>
              <a:gd name="connsiteY102" fmla="*/ 2183652 h 4865986"/>
              <a:gd name="connsiteX103" fmla="*/ 43858 w 4865986"/>
              <a:gd name="connsiteY103" fmla="*/ 1941514 h 4865986"/>
              <a:gd name="connsiteX104" fmla="*/ 4597859 w 4865986"/>
              <a:gd name="connsiteY104" fmla="*/ 1313171 h 4865986"/>
              <a:gd name="connsiteX105" fmla="*/ 4680030 w 4865986"/>
              <a:gd name="connsiteY105" fmla="*/ 1483749 h 4865986"/>
              <a:gd name="connsiteX106" fmla="*/ 4756869 w 4865986"/>
              <a:gd name="connsiteY106" fmla="*/ 1693689 h 4865986"/>
              <a:gd name="connsiteX107" fmla="*/ 4725587 w 4865986"/>
              <a:gd name="connsiteY107" fmla="*/ 1702071 h 4865986"/>
              <a:gd name="connsiteX108" fmla="*/ 4650280 w 4865986"/>
              <a:gd name="connsiteY108" fmla="*/ 1496316 h 4865986"/>
              <a:gd name="connsiteX109" fmla="*/ 4569845 w 4865986"/>
              <a:gd name="connsiteY109" fmla="*/ 1329345 h 4865986"/>
              <a:gd name="connsiteX110" fmla="*/ 268129 w 4865986"/>
              <a:gd name="connsiteY110" fmla="*/ 1313167 h 4865986"/>
              <a:gd name="connsiteX111" fmla="*/ 296143 w 4865986"/>
              <a:gd name="connsiteY111" fmla="*/ 1329341 h 4865986"/>
              <a:gd name="connsiteX112" fmla="*/ 215707 w 4865986"/>
              <a:gd name="connsiteY112" fmla="*/ 1496316 h 4865986"/>
              <a:gd name="connsiteX113" fmla="*/ 140400 w 4865986"/>
              <a:gd name="connsiteY113" fmla="*/ 1702069 h 4865986"/>
              <a:gd name="connsiteX114" fmla="*/ 109118 w 4865986"/>
              <a:gd name="connsiteY114" fmla="*/ 1693687 h 4865986"/>
              <a:gd name="connsiteX115" fmla="*/ 185956 w 4865986"/>
              <a:gd name="connsiteY115" fmla="*/ 1483749 h 4865986"/>
              <a:gd name="connsiteX116" fmla="*/ 4233247 w 4865986"/>
              <a:gd name="connsiteY116" fmla="*/ 792037 h 4865986"/>
              <a:gd name="connsiteX117" fmla="*/ 4314798 w 4865986"/>
              <a:gd name="connsiteY117" fmla="*/ 881766 h 4865986"/>
              <a:gd name="connsiteX118" fmla="*/ 4455186 w 4865986"/>
              <a:gd name="connsiteY118" fmla="*/ 1069504 h 4865986"/>
              <a:gd name="connsiteX119" fmla="*/ 4484826 w 4865986"/>
              <a:gd name="connsiteY119" fmla="*/ 1118293 h 4865986"/>
              <a:gd name="connsiteX120" fmla="*/ 4456885 w 4865986"/>
              <a:gd name="connsiteY120" fmla="*/ 1134425 h 4865986"/>
              <a:gd name="connsiteX121" fmla="*/ 4428412 w 4865986"/>
              <a:gd name="connsiteY121" fmla="*/ 1087556 h 4865986"/>
              <a:gd name="connsiteX122" fmla="*/ 4289883 w 4865986"/>
              <a:gd name="connsiteY122" fmla="*/ 902304 h 4865986"/>
              <a:gd name="connsiteX123" fmla="*/ 4210416 w 4865986"/>
              <a:gd name="connsiteY123" fmla="*/ 814868 h 4865986"/>
              <a:gd name="connsiteX124" fmla="*/ 632743 w 4865986"/>
              <a:gd name="connsiteY124" fmla="*/ 792033 h 4865986"/>
              <a:gd name="connsiteX125" fmla="*/ 655574 w 4865986"/>
              <a:gd name="connsiteY125" fmla="*/ 814864 h 4865986"/>
              <a:gd name="connsiteX126" fmla="*/ 576104 w 4865986"/>
              <a:gd name="connsiteY126" fmla="*/ 902304 h 4865986"/>
              <a:gd name="connsiteX127" fmla="*/ 437575 w 4865986"/>
              <a:gd name="connsiteY127" fmla="*/ 1087556 h 4865986"/>
              <a:gd name="connsiteX128" fmla="*/ 409103 w 4865986"/>
              <a:gd name="connsiteY128" fmla="*/ 1134421 h 4865986"/>
              <a:gd name="connsiteX129" fmla="*/ 381163 w 4865986"/>
              <a:gd name="connsiteY129" fmla="*/ 1118290 h 4865986"/>
              <a:gd name="connsiteX130" fmla="*/ 410801 w 4865986"/>
              <a:gd name="connsiteY130" fmla="*/ 1069504 h 4865986"/>
              <a:gd name="connsiteX131" fmla="*/ 551189 w 4865986"/>
              <a:gd name="connsiteY131" fmla="*/ 881766 h 4865986"/>
              <a:gd name="connsiteX132" fmla="*/ 3747689 w 4865986"/>
              <a:gd name="connsiteY132" fmla="*/ 381158 h 4865986"/>
              <a:gd name="connsiteX133" fmla="*/ 3796483 w 4865986"/>
              <a:gd name="connsiteY133" fmla="*/ 410801 h 4865986"/>
              <a:gd name="connsiteX134" fmla="*/ 3984220 w 4865986"/>
              <a:gd name="connsiteY134" fmla="*/ 551188 h 4865986"/>
              <a:gd name="connsiteX135" fmla="*/ 4073946 w 4865986"/>
              <a:gd name="connsiteY135" fmla="*/ 632736 h 4865986"/>
              <a:gd name="connsiteX136" fmla="*/ 4051115 w 4865986"/>
              <a:gd name="connsiteY136" fmla="*/ 655567 h 4865986"/>
              <a:gd name="connsiteX137" fmla="*/ 3963682 w 4865986"/>
              <a:gd name="connsiteY137" fmla="*/ 576103 h 4865986"/>
              <a:gd name="connsiteX138" fmla="*/ 3778430 w 4865986"/>
              <a:gd name="connsiteY138" fmla="*/ 437574 h 4865986"/>
              <a:gd name="connsiteX139" fmla="*/ 3731557 w 4865986"/>
              <a:gd name="connsiteY139" fmla="*/ 409098 h 4865986"/>
              <a:gd name="connsiteX140" fmla="*/ 1118303 w 4865986"/>
              <a:gd name="connsiteY140" fmla="*/ 381155 h 4865986"/>
              <a:gd name="connsiteX141" fmla="*/ 1134434 w 4865986"/>
              <a:gd name="connsiteY141" fmla="*/ 409095 h 4865986"/>
              <a:gd name="connsiteX142" fmla="*/ 1087556 w 4865986"/>
              <a:gd name="connsiteY142" fmla="*/ 437574 h 4865986"/>
              <a:gd name="connsiteX143" fmla="*/ 902304 w 4865986"/>
              <a:gd name="connsiteY143" fmla="*/ 576103 h 4865986"/>
              <a:gd name="connsiteX144" fmla="*/ 814876 w 4865986"/>
              <a:gd name="connsiteY144" fmla="*/ 655563 h 4865986"/>
              <a:gd name="connsiteX145" fmla="*/ 792045 w 4865986"/>
              <a:gd name="connsiteY145" fmla="*/ 632732 h 4865986"/>
              <a:gd name="connsiteX146" fmla="*/ 881766 w 4865986"/>
              <a:gd name="connsiteY146" fmla="*/ 551188 h 4865986"/>
              <a:gd name="connsiteX147" fmla="*/ 1069504 w 4865986"/>
              <a:gd name="connsiteY147" fmla="*/ 410801 h 4865986"/>
              <a:gd name="connsiteX148" fmla="*/ 3172291 w 4865986"/>
              <a:gd name="connsiteY148" fmla="*/ 109114 h 4865986"/>
              <a:gd name="connsiteX149" fmla="*/ 3382238 w 4865986"/>
              <a:gd name="connsiteY149" fmla="*/ 185956 h 4865986"/>
              <a:gd name="connsiteX150" fmla="*/ 3552811 w 4865986"/>
              <a:gd name="connsiteY150" fmla="*/ 268125 h 4865986"/>
              <a:gd name="connsiteX151" fmla="*/ 3536637 w 4865986"/>
              <a:gd name="connsiteY151" fmla="*/ 296139 h 4865986"/>
              <a:gd name="connsiteX152" fmla="*/ 3369670 w 4865986"/>
              <a:gd name="connsiteY152" fmla="*/ 215706 h 4865986"/>
              <a:gd name="connsiteX153" fmla="*/ 3163909 w 4865986"/>
              <a:gd name="connsiteY153" fmla="*/ 140397 h 4865986"/>
              <a:gd name="connsiteX154" fmla="*/ 1693699 w 4865986"/>
              <a:gd name="connsiteY154" fmla="*/ 109113 h 4865986"/>
              <a:gd name="connsiteX155" fmla="*/ 1702081 w 4865986"/>
              <a:gd name="connsiteY155" fmla="*/ 140396 h 4865986"/>
              <a:gd name="connsiteX156" fmla="*/ 1496317 w 4865986"/>
              <a:gd name="connsiteY156" fmla="*/ 215706 h 4865986"/>
              <a:gd name="connsiteX157" fmla="*/ 1329355 w 4865986"/>
              <a:gd name="connsiteY157" fmla="*/ 296136 h 4865986"/>
              <a:gd name="connsiteX158" fmla="*/ 1313181 w 4865986"/>
              <a:gd name="connsiteY158" fmla="*/ 268123 h 4865986"/>
              <a:gd name="connsiteX159" fmla="*/ 1483749 w 4865986"/>
              <a:gd name="connsiteY159" fmla="*/ 185956 h 4865986"/>
              <a:gd name="connsiteX160" fmla="*/ 2545637 w 4865986"/>
              <a:gd name="connsiteY160" fmla="*/ 0 h 4865986"/>
              <a:gd name="connsiteX161" fmla="*/ 2682334 w 4865986"/>
              <a:gd name="connsiteY161" fmla="*/ 6903 h 4865986"/>
              <a:gd name="connsiteX162" fmla="*/ 2924472 w 4865986"/>
              <a:gd name="connsiteY162" fmla="*/ 43857 h 4865986"/>
              <a:gd name="connsiteX163" fmla="*/ 2954476 w 4865986"/>
              <a:gd name="connsiteY163" fmla="*/ 51572 h 4865986"/>
              <a:gd name="connsiteX164" fmla="*/ 2946127 w 4865986"/>
              <a:gd name="connsiteY164" fmla="*/ 82731 h 4865986"/>
              <a:gd name="connsiteX165" fmla="*/ 2917965 w 4865986"/>
              <a:gd name="connsiteY165" fmla="*/ 75490 h 4865986"/>
              <a:gd name="connsiteX166" fmla="*/ 2679033 w 4865986"/>
              <a:gd name="connsiteY166" fmla="*/ 39024 h 4865986"/>
              <a:gd name="connsiteX167" fmla="*/ 2545637 w 4865986"/>
              <a:gd name="connsiteY167" fmla="*/ 32288 h 4865986"/>
              <a:gd name="connsiteX168" fmla="*/ 2320350 w 4865986"/>
              <a:gd name="connsiteY168" fmla="*/ 0 h 4865986"/>
              <a:gd name="connsiteX169" fmla="*/ 2320350 w 4865986"/>
              <a:gd name="connsiteY169" fmla="*/ 32288 h 4865986"/>
              <a:gd name="connsiteX170" fmla="*/ 2186953 w 4865986"/>
              <a:gd name="connsiteY170" fmla="*/ 39024 h 4865986"/>
              <a:gd name="connsiteX171" fmla="*/ 1948021 w 4865986"/>
              <a:gd name="connsiteY171" fmla="*/ 75490 h 4865986"/>
              <a:gd name="connsiteX172" fmla="*/ 1919863 w 4865986"/>
              <a:gd name="connsiteY172" fmla="*/ 82730 h 4865986"/>
              <a:gd name="connsiteX173" fmla="*/ 1911514 w 4865986"/>
              <a:gd name="connsiteY173" fmla="*/ 51571 h 4865986"/>
              <a:gd name="connsiteX174" fmla="*/ 1941514 w 4865986"/>
              <a:gd name="connsiteY174" fmla="*/ 43857 h 4865986"/>
              <a:gd name="connsiteX175" fmla="*/ 2183652 w 4865986"/>
              <a:gd name="connsiteY175" fmla="*/ 6903 h 486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4865986" h="4865986">
                <a:moveTo>
                  <a:pt x="1919859" y="4783256"/>
                </a:moveTo>
                <a:lnTo>
                  <a:pt x="1948021" y="4790497"/>
                </a:lnTo>
                <a:cubicBezTo>
                  <a:pt x="2026346" y="4806525"/>
                  <a:pt x="2106058" y="4818747"/>
                  <a:pt x="2186953" y="4826962"/>
                </a:cubicBezTo>
                <a:lnTo>
                  <a:pt x="2320351" y="4833698"/>
                </a:lnTo>
                <a:lnTo>
                  <a:pt x="2320351" y="4865986"/>
                </a:lnTo>
                <a:lnTo>
                  <a:pt x="2183652" y="4859084"/>
                </a:lnTo>
                <a:cubicBezTo>
                  <a:pt x="2101671" y="4850758"/>
                  <a:pt x="2020890" y="4838372"/>
                  <a:pt x="1941514" y="4822129"/>
                </a:cubicBezTo>
                <a:lnTo>
                  <a:pt x="1911510" y="4814414"/>
                </a:lnTo>
                <a:close/>
                <a:moveTo>
                  <a:pt x="2946131" y="4783255"/>
                </a:moveTo>
                <a:lnTo>
                  <a:pt x="2954480" y="4814413"/>
                </a:lnTo>
                <a:lnTo>
                  <a:pt x="2924472" y="4822129"/>
                </a:lnTo>
                <a:cubicBezTo>
                  <a:pt x="2845096" y="4838372"/>
                  <a:pt x="2764315" y="4850758"/>
                  <a:pt x="2682334" y="4859084"/>
                </a:cubicBezTo>
                <a:lnTo>
                  <a:pt x="2545637" y="4865986"/>
                </a:lnTo>
                <a:lnTo>
                  <a:pt x="2545637" y="4833698"/>
                </a:lnTo>
                <a:lnTo>
                  <a:pt x="2679033" y="4826962"/>
                </a:lnTo>
                <a:cubicBezTo>
                  <a:pt x="2759929" y="4818747"/>
                  <a:pt x="2839640" y="4806525"/>
                  <a:pt x="2917965" y="4790497"/>
                </a:cubicBezTo>
                <a:close/>
                <a:moveTo>
                  <a:pt x="1329348" y="4569847"/>
                </a:moveTo>
                <a:lnTo>
                  <a:pt x="1496317" y="4650280"/>
                </a:lnTo>
                <a:lnTo>
                  <a:pt x="1702077" y="4725589"/>
                </a:lnTo>
                <a:lnTo>
                  <a:pt x="1693695" y="4756872"/>
                </a:lnTo>
                <a:lnTo>
                  <a:pt x="1483749" y="4680031"/>
                </a:lnTo>
                <a:lnTo>
                  <a:pt x="1313174" y="4597861"/>
                </a:lnTo>
                <a:close/>
                <a:moveTo>
                  <a:pt x="3536644" y="4569844"/>
                </a:moveTo>
                <a:lnTo>
                  <a:pt x="3552818" y="4597858"/>
                </a:lnTo>
                <a:lnTo>
                  <a:pt x="3382238" y="4680031"/>
                </a:lnTo>
                <a:lnTo>
                  <a:pt x="3172295" y="4756870"/>
                </a:lnTo>
                <a:lnTo>
                  <a:pt x="3163913" y="4725588"/>
                </a:lnTo>
                <a:lnTo>
                  <a:pt x="3369670" y="4650280"/>
                </a:lnTo>
                <a:close/>
                <a:moveTo>
                  <a:pt x="814868" y="4210416"/>
                </a:moveTo>
                <a:lnTo>
                  <a:pt x="902304" y="4289883"/>
                </a:lnTo>
                <a:cubicBezTo>
                  <a:pt x="961728" y="4338924"/>
                  <a:pt x="1023546" y="4385167"/>
                  <a:pt x="1087556" y="4428412"/>
                </a:cubicBezTo>
                <a:lnTo>
                  <a:pt x="1134427" y="4456887"/>
                </a:lnTo>
                <a:lnTo>
                  <a:pt x="1118296" y="4484828"/>
                </a:lnTo>
                <a:lnTo>
                  <a:pt x="1069504" y="4455186"/>
                </a:lnTo>
                <a:cubicBezTo>
                  <a:pt x="1004634" y="4411361"/>
                  <a:pt x="941987" y="4364497"/>
                  <a:pt x="881766" y="4314798"/>
                </a:cubicBezTo>
                <a:lnTo>
                  <a:pt x="792037" y="4233247"/>
                </a:lnTo>
                <a:close/>
                <a:moveTo>
                  <a:pt x="4051123" y="4210412"/>
                </a:moveTo>
                <a:lnTo>
                  <a:pt x="4073954" y="4233243"/>
                </a:lnTo>
                <a:lnTo>
                  <a:pt x="3984220" y="4314798"/>
                </a:lnTo>
                <a:cubicBezTo>
                  <a:pt x="3923999" y="4364497"/>
                  <a:pt x="3861352" y="4411361"/>
                  <a:pt x="3796483" y="4455186"/>
                </a:cubicBezTo>
                <a:lnTo>
                  <a:pt x="3747695" y="4484825"/>
                </a:lnTo>
                <a:lnTo>
                  <a:pt x="3731564" y="4456884"/>
                </a:lnTo>
                <a:lnTo>
                  <a:pt x="3778430" y="4428412"/>
                </a:lnTo>
                <a:cubicBezTo>
                  <a:pt x="3842441" y="4385167"/>
                  <a:pt x="3904259" y="4338924"/>
                  <a:pt x="3963682" y="4289883"/>
                </a:cubicBezTo>
                <a:close/>
                <a:moveTo>
                  <a:pt x="409097" y="3731554"/>
                </a:moveTo>
                <a:lnTo>
                  <a:pt x="437575" y="3778430"/>
                </a:lnTo>
                <a:cubicBezTo>
                  <a:pt x="480819" y="3842441"/>
                  <a:pt x="527063" y="3904259"/>
                  <a:pt x="576104" y="3963683"/>
                </a:cubicBezTo>
                <a:lnTo>
                  <a:pt x="655567" y="4051114"/>
                </a:lnTo>
                <a:lnTo>
                  <a:pt x="632736" y="4073945"/>
                </a:lnTo>
                <a:lnTo>
                  <a:pt x="551189" y="3984221"/>
                </a:lnTo>
                <a:cubicBezTo>
                  <a:pt x="501490" y="3924000"/>
                  <a:pt x="454626" y="3861352"/>
                  <a:pt x="410801" y="3796483"/>
                </a:cubicBezTo>
                <a:lnTo>
                  <a:pt x="381156" y="3747686"/>
                </a:lnTo>
                <a:close/>
                <a:moveTo>
                  <a:pt x="4456892" y="3731551"/>
                </a:moveTo>
                <a:lnTo>
                  <a:pt x="4484833" y="3747682"/>
                </a:lnTo>
                <a:lnTo>
                  <a:pt x="4455186" y="3796483"/>
                </a:lnTo>
                <a:cubicBezTo>
                  <a:pt x="4411361" y="3861352"/>
                  <a:pt x="4364497" y="3924000"/>
                  <a:pt x="4314798" y="3984221"/>
                </a:cubicBezTo>
                <a:lnTo>
                  <a:pt x="4233254" y="4073942"/>
                </a:lnTo>
                <a:lnTo>
                  <a:pt x="4210423" y="4051111"/>
                </a:lnTo>
                <a:lnTo>
                  <a:pt x="4289883" y="3963683"/>
                </a:lnTo>
                <a:cubicBezTo>
                  <a:pt x="4338924" y="3904259"/>
                  <a:pt x="4385167" y="3842441"/>
                  <a:pt x="4428412" y="3778430"/>
                </a:cubicBezTo>
                <a:close/>
                <a:moveTo>
                  <a:pt x="140395" y="3163903"/>
                </a:moveTo>
                <a:lnTo>
                  <a:pt x="215707" y="3369670"/>
                </a:lnTo>
                <a:lnTo>
                  <a:pt x="296137" y="3536634"/>
                </a:lnTo>
                <a:lnTo>
                  <a:pt x="268124" y="3552807"/>
                </a:lnTo>
                <a:lnTo>
                  <a:pt x="185956" y="3382238"/>
                </a:lnTo>
                <a:lnTo>
                  <a:pt x="109112" y="3172285"/>
                </a:lnTo>
                <a:close/>
                <a:moveTo>
                  <a:pt x="4725592" y="3163901"/>
                </a:moveTo>
                <a:lnTo>
                  <a:pt x="4756875" y="3172283"/>
                </a:lnTo>
                <a:lnTo>
                  <a:pt x="4680030" y="3382238"/>
                </a:lnTo>
                <a:lnTo>
                  <a:pt x="4597865" y="3552803"/>
                </a:lnTo>
                <a:lnTo>
                  <a:pt x="4569851" y="3536629"/>
                </a:lnTo>
                <a:lnTo>
                  <a:pt x="4650280" y="3369670"/>
                </a:lnTo>
                <a:close/>
                <a:moveTo>
                  <a:pt x="32288" y="2545628"/>
                </a:moveTo>
                <a:lnTo>
                  <a:pt x="39024" y="2679033"/>
                </a:lnTo>
                <a:cubicBezTo>
                  <a:pt x="47240" y="2759929"/>
                  <a:pt x="59462" y="2839640"/>
                  <a:pt x="75490" y="2917965"/>
                </a:cubicBezTo>
                <a:lnTo>
                  <a:pt x="82729" y="2946121"/>
                </a:lnTo>
                <a:lnTo>
                  <a:pt x="51571" y="2954470"/>
                </a:lnTo>
                <a:lnTo>
                  <a:pt x="43858" y="2924472"/>
                </a:lnTo>
                <a:cubicBezTo>
                  <a:pt x="27615" y="2845096"/>
                  <a:pt x="15229" y="2764315"/>
                  <a:pt x="6903" y="2682334"/>
                </a:cubicBezTo>
                <a:lnTo>
                  <a:pt x="0" y="2545628"/>
                </a:lnTo>
                <a:close/>
                <a:moveTo>
                  <a:pt x="4865986" y="2545628"/>
                </a:moveTo>
                <a:lnTo>
                  <a:pt x="4859083" y="2682334"/>
                </a:lnTo>
                <a:cubicBezTo>
                  <a:pt x="4850758" y="2764315"/>
                  <a:pt x="4838371" y="2845096"/>
                  <a:pt x="4822129" y="2924472"/>
                </a:cubicBezTo>
                <a:lnTo>
                  <a:pt x="4814416" y="2954468"/>
                </a:lnTo>
                <a:lnTo>
                  <a:pt x="4783258" y="2946119"/>
                </a:lnTo>
                <a:lnTo>
                  <a:pt x="4790497" y="2917965"/>
                </a:lnTo>
                <a:cubicBezTo>
                  <a:pt x="4806524" y="2839640"/>
                  <a:pt x="4818747" y="2759929"/>
                  <a:pt x="4826962" y="2679033"/>
                </a:cubicBezTo>
                <a:lnTo>
                  <a:pt x="4833698" y="2545628"/>
                </a:lnTo>
                <a:close/>
                <a:moveTo>
                  <a:pt x="4814412" y="1911504"/>
                </a:moveTo>
                <a:lnTo>
                  <a:pt x="4822129" y="1941514"/>
                </a:lnTo>
                <a:cubicBezTo>
                  <a:pt x="4838371" y="2020890"/>
                  <a:pt x="4850758" y="2101671"/>
                  <a:pt x="4859083" y="2183652"/>
                </a:cubicBezTo>
                <a:lnTo>
                  <a:pt x="4865986" y="2320343"/>
                </a:lnTo>
                <a:lnTo>
                  <a:pt x="4833698" y="2320343"/>
                </a:lnTo>
                <a:lnTo>
                  <a:pt x="4826962" y="2186953"/>
                </a:lnTo>
                <a:cubicBezTo>
                  <a:pt x="4818747" y="2106058"/>
                  <a:pt x="4806524" y="2026346"/>
                  <a:pt x="4790497" y="1948021"/>
                </a:cubicBezTo>
                <a:lnTo>
                  <a:pt x="4783254" y="1919852"/>
                </a:lnTo>
                <a:close/>
                <a:moveTo>
                  <a:pt x="51575" y="1911501"/>
                </a:moveTo>
                <a:lnTo>
                  <a:pt x="82733" y="1919850"/>
                </a:lnTo>
                <a:lnTo>
                  <a:pt x="75490" y="1948021"/>
                </a:lnTo>
                <a:cubicBezTo>
                  <a:pt x="59462" y="2026346"/>
                  <a:pt x="47240" y="2106058"/>
                  <a:pt x="39024" y="2186953"/>
                </a:cubicBezTo>
                <a:lnTo>
                  <a:pt x="32289" y="2320342"/>
                </a:lnTo>
                <a:lnTo>
                  <a:pt x="1" y="2320342"/>
                </a:lnTo>
                <a:lnTo>
                  <a:pt x="6903" y="2183652"/>
                </a:lnTo>
                <a:cubicBezTo>
                  <a:pt x="15229" y="2101671"/>
                  <a:pt x="27615" y="2020890"/>
                  <a:pt x="43858" y="1941514"/>
                </a:cubicBezTo>
                <a:close/>
                <a:moveTo>
                  <a:pt x="4597859" y="1313171"/>
                </a:moveTo>
                <a:lnTo>
                  <a:pt x="4680030" y="1483749"/>
                </a:lnTo>
                <a:lnTo>
                  <a:pt x="4756869" y="1693689"/>
                </a:lnTo>
                <a:lnTo>
                  <a:pt x="4725587" y="1702071"/>
                </a:lnTo>
                <a:lnTo>
                  <a:pt x="4650280" y="1496316"/>
                </a:lnTo>
                <a:lnTo>
                  <a:pt x="4569845" y="1329345"/>
                </a:lnTo>
                <a:close/>
                <a:moveTo>
                  <a:pt x="268129" y="1313167"/>
                </a:moveTo>
                <a:lnTo>
                  <a:pt x="296143" y="1329341"/>
                </a:lnTo>
                <a:lnTo>
                  <a:pt x="215707" y="1496316"/>
                </a:lnTo>
                <a:lnTo>
                  <a:pt x="140400" y="1702069"/>
                </a:lnTo>
                <a:lnTo>
                  <a:pt x="109118" y="1693687"/>
                </a:lnTo>
                <a:lnTo>
                  <a:pt x="185956" y="1483749"/>
                </a:lnTo>
                <a:close/>
                <a:moveTo>
                  <a:pt x="4233247" y="792037"/>
                </a:moveTo>
                <a:lnTo>
                  <a:pt x="4314798" y="881766"/>
                </a:lnTo>
                <a:cubicBezTo>
                  <a:pt x="4364497" y="941987"/>
                  <a:pt x="4411361" y="1004634"/>
                  <a:pt x="4455186" y="1069504"/>
                </a:cubicBezTo>
                <a:lnTo>
                  <a:pt x="4484826" y="1118293"/>
                </a:lnTo>
                <a:lnTo>
                  <a:pt x="4456885" y="1134425"/>
                </a:lnTo>
                <a:lnTo>
                  <a:pt x="4428412" y="1087556"/>
                </a:lnTo>
                <a:cubicBezTo>
                  <a:pt x="4385167" y="1023546"/>
                  <a:pt x="4338924" y="961728"/>
                  <a:pt x="4289883" y="902304"/>
                </a:cubicBezTo>
                <a:lnTo>
                  <a:pt x="4210416" y="814868"/>
                </a:lnTo>
                <a:close/>
                <a:moveTo>
                  <a:pt x="632743" y="792033"/>
                </a:moveTo>
                <a:lnTo>
                  <a:pt x="655574" y="814864"/>
                </a:lnTo>
                <a:lnTo>
                  <a:pt x="576104" y="902304"/>
                </a:lnTo>
                <a:cubicBezTo>
                  <a:pt x="527063" y="961728"/>
                  <a:pt x="480819" y="1023546"/>
                  <a:pt x="437575" y="1087556"/>
                </a:cubicBezTo>
                <a:lnTo>
                  <a:pt x="409103" y="1134421"/>
                </a:lnTo>
                <a:lnTo>
                  <a:pt x="381163" y="1118290"/>
                </a:lnTo>
                <a:lnTo>
                  <a:pt x="410801" y="1069504"/>
                </a:lnTo>
                <a:cubicBezTo>
                  <a:pt x="454626" y="1004634"/>
                  <a:pt x="501490" y="941987"/>
                  <a:pt x="551189" y="881766"/>
                </a:cubicBezTo>
                <a:close/>
                <a:moveTo>
                  <a:pt x="3747689" y="381158"/>
                </a:moveTo>
                <a:lnTo>
                  <a:pt x="3796483" y="410801"/>
                </a:lnTo>
                <a:cubicBezTo>
                  <a:pt x="3861352" y="454626"/>
                  <a:pt x="3923999" y="501490"/>
                  <a:pt x="3984220" y="551188"/>
                </a:cubicBezTo>
                <a:lnTo>
                  <a:pt x="4073946" y="632736"/>
                </a:lnTo>
                <a:lnTo>
                  <a:pt x="4051115" y="655567"/>
                </a:lnTo>
                <a:lnTo>
                  <a:pt x="3963682" y="576103"/>
                </a:lnTo>
                <a:cubicBezTo>
                  <a:pt x="3904259" y="527062"/>
                  <a:pt x="3842441" y="480819"/>
                  <a:pt x="3778430" y="437574"/>
                </a:cubicBezTo>
                <a:lnTo>
                  <a:pt x="3731557" y="409098"/>
                </a:lnTo>
                <a:close/>
                <a:moveTo>
                  <a:pt x="1118303" y="381155"/>
                </a:moveTo>
                <a:lnTo>
                  <a:pt x="1134434" y="409095"/>
                </a:lnTo>
                <a:lnTo>
                  <a:pt x="1087556" y="437574"/>
                </a:lnTo>
                <a:cubicBezTo>
                  <a:pt x="1023546" y="480819"/>
                  <a:pt x="961728" y="527062"/>
                  <a:pt x="902304" y="576103"/>
                </a:cubicBezTo>
                <a:lnTo>
                  <a:pt x="814876" y="655563"/>
                </a:lnTo>
                <a:lnTo>
                  <a:pt x="792045" y="632732"/>
                </a:lnTo>
                <a:lnTo>
                  <a:pt x="881766" y="551188"/>
                </a:lnTo>
                <a:cubicBezTo>
                  <a:pt x="941987" y="501490"/>
                  <a:pt x="1004634" y="454626"/>
                  <a:pt x="1069504" y="410801"/>
                </a:cubicBezTo>
                <a:close/>
                <a:moveTo>
                  <a:pt x="3172291" y="109114"/>
                </a:moveTo>
                <a:lnTo>
                  <a:pt x="3382238" y="185956"/>
                </a:lnTo>
                <a:lnTo>
                  <a:pt x="3552811" y="268125"/>
                </a:lnTo>
                <a:lnTo>
                  <a:pt x="3536637" y="296139"/>
                </a:lnTo>
                <a:lnTo>
                  <a:pt x="3369670" y="215706"/>
                </a:lnTo>
                <a:lnTo>
                  <a:pt x="3163909" y="140397"/>
                </a:lnTo>
                <a:close/>
                <a:moveTo>
                  <a:pt x="1693699" y="109113"/>
                </a:moveTo>
                <a:lnTo>
                  <a:pt x="1702081" y="140396"/>
                </a:lnTo>
                <a:lnTo>
                  <a:pt x="1496317" y="215706"/>
                </a:lnTo>
                <a:lnTo>
                  <a:pt x="1329355" y="296136"/>
                </a:lnTo>
                <a:lnTo>
                  <a:pt x="1313181" y="268123"/>
                </a:lnTo>
                <a:lnTo>
                  <a:pt x="1483749" y="185956"/>
                </a:lnTo>
                <a:close/>
                <a:moveTo>
                  <a:pt x="2545637" y="0"/>
                </a:moveTo>
                <a:lnTo>
                  <a:pt x="2682334" y="6903"/>
                </a:lnTo>
                <a:cubicBezTo>
                  <a:pt x="2764315" y="15228"/>
                  <a:pt x="2845096" y="27615"/>
                  <a:pt x="2924472" y="43857"/>
                </a:cubicBezTo>
                <a:lnTo>
                  <a:pt x="2954476" y="51572"/>
                </a:lnTo>
                <a:lnTo>
                  <a:pt x="2946127" y="82731"/>
                </a:lnTo>
                <a:lnTo>
                  <a:pt x="2917965" y="75490"/>
                </a:lnTo>
                <a:cubicBezTo>
                  <a:pt x="2839640" y="59462"/>
                  <a:pt x="2759929" y="47239"/>
                  <a:pt x="2679033" y="39024"/>
                </a:cubicBezTo>
                <a:lnTo>
                  <a:pt x="2545637" y="32288"/>
                </a:lnTo>
                <a:close/>
                <a:moveTo>
                  <a:pt x="2320350" y="0"/>
                </a:moveTo>
                <a:lnTo>
                  <a:pt x="2320350" y="32288"/>
                </a:lnTo>
                <a:lnTo>
                  <a:pt x="2186953" y="39024"/>
                </a:lnTo>
                <a:cubicBezTo>
                  <a:pt x="2106058" y="47239"/>
                  <a:pt x="2026346" y="59462"/>
                  <a:pt x="1948021" y="75490"/>
                </a:cubicBezTo>
                <a:lnTo>
                  <a:pt x="1919863" y="82730"/>
                </a:lnTo>
                <a:lnTo>
                  <a:pt x="1911514" y="51571"/>
                </a:lnTo>
                <a:lnTo>
                  <a:pt x="1941514" y="43857"/>
                </a:lnTo>
                <a:cubicBezTo>
                  <a:pt x="2020890" y="27615"/>
                  <a:pt x="2101671" y="15228"/>
                  <a:pt x="2183652" y="690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5" name="Circle: Hollow 191">
            <a:extLst>
              <a:ext uri="{FF2B5EF4-FFF2-40B4-BE49-F238E27FC236}">
                <a16:creationId xmlns="" xmlns:a16="http://schemas.microsoft.com/office/drawing/2014/main" id="{52CA9F6B-D647-4E2B-87A5-1693A77F5211}"/>
              </a:ext>
            </a:extLst>
          </p:cNvPr>
          <p:cNvSpPr/>
          <p:nvPr/>
        </p:nvSpPr>
        <p:spPr>
          <a:xfrm>
            <a:off x="-2461539" y="-3179867"/>
            <a:ext cx="13244748" cy="13244748"/>
          </a:xfrm>
          <a:prstGeom prst="donut">
            <a:avLst>
              <a:gd name="adj" fmla="val 694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="" xmlns:a16="http://schemas.microsoft.com/office/drawing/2014/main" id="{9857802E-8873-4984-BE70-8098C5C1249E}"/>
              </a:ext>
            </a:extLst>
          </p:cNvPr>
          <p:cNvGrpSpPr/>
          <p:nvPr/>
        </p:nvGrpSpPr>
        <p:grpSpPr>
          <a:xfrm>
            <a:off x="-3152205" y="-3966009"/>
            <a:ext cx="14622251" cy="14652473"/>
            <a:chOff x="-3460516" y="-3912438"/>
            <a:chExt cx="14622251" cy="14652473"/>
          </a:xfrm>
        </p:grpSpPr>
        <p:sp>
          <p:nvSpPr>
            <p:cNvPr id="197" name="Circle: Hollow 189">
              <a:extLst>
                <a:ext uri="{FF2B5EF4-FFF2-40B4-BE49-F238E27FC236}">
                  <a16:creationId xmlns="" xmlns:a16="http://schemas.microsoft.com/office/drawing/2014/main" id="{060172ED-5DE2-45B5-833C-7B246397629E}"/>
                </a:ext>
              </a:extLst>
            </p:cNvPr>
            <p:cNvSpPr/>
            <p:nvPr/>
          </p:nvSpPr>
          <p:spPr>
            <a:xfrm>
              <a:off x="-3319698" y="-3755764"/>
              <a:ext cx="14349648" cy="14349648"/>
            </a:xfrm>
            <a:prstGeom prst="donut">
              <a:avLst>
                <a:gd name="adj" fmla="val 694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="" xmlns:a16="http://schemas.microsoft.com/office/drawing/2014/main" id="{55729676-DF1E-4985-960A-FA69052090EF}"/>
                </a:ext>
              </a:extLst>
            </p:cNvPr>
            <p:cNvSpPr/>
            <p:nvPr/>
          </p:nvSpPr>
          <p:spPr>
            <a:xfrm>
              <a:off x="10785811" y="3231098"/>
              <a:ext cx="375924" cy="37592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="" xmlns:a16="http://schemas.microsoft.com/office/drawing/2014/main" id="{3B4BBEF6-BBCD-4595-86B5-E0B5EE5E95D7}"/>
                </a:ext>
              </a:extLst>
            </p:cNvPr>
            <p:cNvSpPr/>
            <p:nvPr/>
          </p:nvSpPr>
          <p:spPr>
            <a:xfrm>
              <a:off x="3782052" y="-3912438"/>
              <a:ext cx="375924" cy="37592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="" xmlns:a16="http://schemas.microsoft.com/office/drawing/2014/main" id="{4A24C338-786B-404A-9C17-E058C1112C75}"/>
                </a:ext>
              </a:extLst>
            </p:cNvPr>
            <p:cNvSpPr/>
            <p:nvPr/>
          </p:nvSpPr>
          <p:spPr>
            <a:xfrm>
              <a:off x="-3460516" y="3117828"/>
              <a:ext cx="375924" cy="37592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="" xmlns:a16="http://schemas.microsoft.com/office/drawing/2014/main" id="{4D56DD95-49AA-4C53-9989-3CDB0F0FF695}"/>
                </a:ext>
              </a:extLst>
            </p:cNvPr>
            <p:cNvSpPr/>
            <p:nvPr/>
          </p:nvSpPr>
          <p:spPr>
            <a:xfrm>
              <a:off x="3662356" y="10364111"/>
              <a:ext cx="375924" cy="37592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="" xmlns:a16="http://schemas.microsoft.com/office/drawing/2014/main" id="{6FDAF664-A0F9-4E87-9764-9A3355D854FF}"/>
                </a:ext>
              </a:extLst>
            </p:cNvPr>
            <p:cNvSpPr/>
            <p:nvPr/>
          </p:nvSpPr>
          <p:spPr>
            <a:xfrm>
              <a:off x="8811252" y="-1695878"/>
              <a:ext cx="375924" cy="37592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="" xmlns:a16="http://schemas.microsoft.com/office/drawing/2014/main" id="{FDD0E481-E02C-435F-9CB9-831ABD9D7713}"/>
                </a:ext>
              </a:extLst>
            </p:cNvPr>
            <p:cNvSpPr/>
            <p:nvPr/>
          </p:nvSpPr>
          <p:spPr>
            <a:xfrm>
              <a:off x="9130338" y="7802628"/>
              <a:ext cx="375924" cy="37592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="" xmlns:a16="http://schemas.microsoft.com/office/drawing/2014/main" id="{85E5DDB4-76D6-4417-A208-FCA9366A3416}"/>
                </a:ext>
              </a:extLst>
            </p:cNvPr>
            <p:cNvSpPr/>
            <p:nvPr/>
          </p:nvSpPr>
          <p:spPr>
            <a:xfrm>
              <a:off x="-1666248" y="-1507916"/>
              <a:ext cx="375924" cy="37592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="" xmlns:a16="http://schemas.microsoft.com/office/drawing/2014/main" id="{ED83840F-E5B1-4520-B871-CEBC7D5BDB8A}"/>
                </a:ext>
              </a:extLst>
            </p:cNvPr>
            <p:cNvSpPr/>
            <p:nvPr/>
          </p:nvSpPr>
          <p:spPr>
            <a:xfrm>
              <a:off x="-1478286" y="8178552"/>
              <a:ext cx="375924" cy="37592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03" y="2438065"/>
            <a:ext cx="4053741" cy="213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" name="TextBox 215">
            <a:extLst>
              <a:ext uri="{FF2B5EF4-FFF2-40B4-BE49-F238E27FC236}">
                <a16:creationId xmlns="" xmlns:a16="http://schemas.microsoft.com/office/drawing/2014/main" id="{DBF60901-7459-4FFF-BFAB-332F5872E18A}"/>
              </a:ext>
            </a:extLst>
          </p:cNvPr>
          <p:cNvSpPr txBox="1"/>
          <p:nvPr/>
        </p:nvSpPr>
        <p:spPr>
          <a:xfrm>
            <a:off x="13113558" y="9468135"/>
            <a:ext cx="274652" cy="335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385723"/>
              </a:solidFill>
              <a:latin typeface="Tw Cen MT" panose="020B0602020104020603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1890922" y="68659"/>
            <a:ext cx="3431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MAYIS-HAZ</a:t>
            </a:r>
            <a:r>
              <a:rPr lang="tr-TR" sz="2800" b="1" dirty="0">
                <a:solidFill>
                  <a:srgbClr val="FF0000"/>
                </a:solidFill>
              </a:rPr>
              <a:t>İ</a:t>
            </a:r>
            <a:r>
              <a:rPr lang="en-US" sz="2800" b="1" dirty="0">
                <a:solidFill>
                  <a:srgbClr val="FF0000"/>
                </a:solidFill>
              </a:rPr>
              <a:t>RAN 2017</a:t>
            </a:r>
          </a:p>
        </p:txBody>
      </p:sp>
    </p:spTree>
    <p:extLst>
      <p:ext uri="{BB962C8B-B14F-4D97-AF65-F5344CB8AC3E}">
        <p14:creationId xmlns:p14="http://schemas.microsoft.com/office/powerpoint/2010/main" val="248167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4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4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40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40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40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25000" decel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47696 -0.0043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5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25000" decel="25000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47696 -0.00439 L 0.00039 0.0039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0" presetClass="path" presetSubtype="0" accel="25000" decel="2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324 L -0.47188 -0.0097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25000" decel="2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188 -0.00648 L -0.09948 -0.01065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0" presetClass="path" presetSubtype="0" accel="25000" decel="2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61 -0.00047 L -0.45208 0.0104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25000" decel="2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995 0.00023 L -0.09948 -0.0106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0" presetClass="path" presetSubtype="0" accel="25000" decel="2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324 L -0.47995 -0.003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9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0" presetClass="path" presetSubtype="0" accel="25000" decel="2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5392 -0.00602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66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  <p:bldP spid="206" grpId="1"/>
      <p:bldP spid="227" grpId="0"/>
      <p:bldP spid="228" grpId="0"/>
      <p:bldP spid="211" grpId="0"/>
      <p:bldP spid="211" grpId="1"/>
      <p:bldP spid="210" grpId="0"/>
      <p:bldP spid="210" grpId="1"/>
      <p:bldP spid="194" grpId="0" animBg="1"/>
      <p:bldP spid="19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5BE48D-21FF-4EA3-A69A-9BDC49DD6A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9" t="27584" r="23871"/>
          <a:stretch/>
        </p:blipFill>
        <p:spPr>
          <a:xfrm>
            <a:off x="2694562" y="1498060"/>
            <a:ext cx="5797685" cy="4966296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14BD413-8006-4236-A16B-9EB076BE311D}"/>
              </a:ext>
            </a:extLst>
          </p:cNvPr>
          <p:cNvGrpSpPr/>
          <p:nvPr/>
        </p:nvGrpSpPr>
        <p:grpSpPr>
          <a:xfrm>
            <a:off x="-6954834" y="0"/>
            <a:ext cx="6954834" cy="1600348"/>
            <a:chOff x="-6954834" y="0"/>
            <a:chExt cx="6954834" cy="1600348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1839CE53-62B8-47B4-BC7D-CAD2E34431BF}"/>
                </a:ext>
              </a:extLst>
            </p:cNvPr>
            <p:cNvGrpSpPr/>
            <p:nvPr/>
          </p:nvGrpSpPr>
          <p:grpSpPr>
            <a:xfrm>
              <a:off x="-6954834" y="50948"/>
              <a:ext cx="6954834" cy="1549400"/>
              <a:chOff x="-3813453" y="183711"/>
              <a:chExt cx="6954834" cy="154940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="" xmlns:a16="http://schemas.microsoft.com/office/drawing/2014/main" id="{CE39D0C5-F31A-47EA-83AB-1403E0A00D7E}"/>
                  </a:ext>
                </a:extLst>
              </p:cNvPr>
              <p:cNvGrpSpPr/>
              <p:nvPr/>
            </p:nvGrpSpPr>
            <p:grpSpPr>
              <a:xfrm>
                <a:off x="-3813453" y="183711"/>
                <a:ext cx="6954834" cy="1549400"/>
                <a:chOff x="-4010303" y="209960"/>
                <a:chExt cx="6954834" cy="1549400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="" xmlns:a16="http://schemas.microsoft.com/office/drawing/2014/main" id="{8CDF4505-303E-4D22-B0AD-5AF79907AF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flipH="1">
                  <a:off x="387525" y="209960"/>
                  <a:ext cx="2557006" cy="1286330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="" xmlns:a16="http://schemas.microsoft.com/office/drawing/2014/main" id="{107555FE-6158-4A21-BB51-D670296CFB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-4010303" y="209960"/>
                  <a:ext cx="4397828" cy="1549400"/>
                </a:xfrm>
                <a:prstGeom prst="rect">
                  <a:avLst/>
                </a:prstGeom>
              </p:spPr>
            </p:pic>
          </p:grp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111AB28E-A859-4445-8559-4398777087C2}"/>
                  </a:ext>
                </a:extLst>
              </p:cNvPr>
              <p:cNvSpPr/>
              <p:nvPr/>
            </p:nvSpPr>
            <p:spPr>
              <a:xfrm>
                <a:off x="-2631447" y="681412"/>
                <a:ext cx="3018972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tr-TR" sz="30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rPr>
                  <a:t>Teşekkürler</a:t>
                </a:r>
                <a:endParaRPr lang="en-US" sz="30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E0A8286-8C85-48A2-9412-FEC6037F7A1F}"/>
                </a:ext>
              </a:extLst>
            </p:cNvPr>
            <p:cNvSpPr/>
            <p:nvPr/>
          </p:nvSpPr>
          <p:spPr>
            <a:xfrm>
              <a:off x="-1910724" y="0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5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9</a:t>
              </a:r>
              <a:endPara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9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7000" decel="8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73672 -0.00278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3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42" presetClass="path" presetSubtype="0" accel="81000" decel="1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672 -0.00277 L 1.5711 -0.0083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53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BC3001EC-9F33-4C39-B780-199714C83EA2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129B5C97-F627-4A85-B003-5396A9D964D5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97C14D5-0388-44F5-AD76-F8BBAF179CD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151F346-69C6-4F86-BC1F-C57BA2384CC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giriş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52B367FE-8530-4052-AD96-2D6FBE49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63E93C38-ECA5-4094-81E9-196A3BD19EBD}"/>
              </a:ext>
            </a:extLst>
          </p:cNvPr>
          <p:cNvGrpSpPr/>
          <p:nvPr/>
        </p:nvGrpSpPr>
        <p:grpSpPr>
          <a:xfrm>
            <a:off x="248926" y="-2"/>
            <a:ext cx="11447503" cy="6858000"/>
            <a:chOff x="213096" y="0"/>
            <a:chExt cx="11447503" cy="6858000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5C85080E-7B66-43F0-AB4D-3A69B13C005A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405DAC1A-9BF8-460E-8D8B-77BFB6B27FF9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0DCA374-CD21-448B-8791-8A04A9A9A552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güncel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83A620A7-5483-4447-9670-0F8D67F36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B02914A7-C65F-4EFB-8FF4-9BB283DC3935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99DA66B2-8A11-4397-B997-59A37787FEF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1A8923D-952E-459F-92C0-CCE4C5E45F88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DD73F442-B2F9-477E-B4DE-956CBA09D9C3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analiz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7654DCD4-7920-4D83-8D7F-6D3A71A1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7A67CF96-B24C-4BAD-8466-B32ECC2753A1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8B7B7434-49BE-47D6-BAE6-9B9134F0EC8C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080296C0-D397-432D-B5A1-CA7DA186EB1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73DE47E8-526D-4A96-A671-69E14D20D1EB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problem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="" xmlns:a16="http://schemas.microsoft.com/office/drawing/2014/main" id="{7FD4AAEC-83E5-4832-BEA2-517A195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FA452EB0-3109-45BB-9389-19F84818FE30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DF941D0C-24DA-4E77-BE08-34D6F94BD6FB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09747D82-077A-45F5-8822-6A7F978E7845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D0B26FA9-EA76-44C1-BA33-E4EBB060AC7E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kıstaslar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EF138C1A-5B68-42BE-B6B8-0EE1F473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2C48F6F2-7791-4D91-ADEC-77FE8FA739E3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F8ED37E9-9873-442F-9B7C-7F4BC1A8F51E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F2E020DE-B46A-4F47-97AB-BB6C9038FA2E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7CF05B7C-3B2D-4CAB-9132-7B756B44206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hedef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A04E2F48-2025-4003-B590-1DD95771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12310FCA-56F2-4778-94B7-C1B5FD53AE20}"/>
              </a:ext>
            </a:extLst>
          </p:cNvPr>
          <p:cNvGrpSpPr/>
          <p:nvPr/>
        </p:nvGrpSpPr>
        <p:grpSpPr>
          <a:xfrm>
            <a:off x="3200400" y="411014"/>
            <a:ext cx="6232358" cy="646331"/>
            <a:chOff x="3991395" y="2165157"/>
            <a:chExt cx="1591582" cy="1911543"/>
          </a:xfrm>
        </p:grpSpPr>
        <p:sp>
          <p:nvSpPr>
            <p:cNvPr id="101" name="Rectangle: Top Corners Rounded 100">
              <a:extLst>
                <a:ext uri="{FF2B5EF4-FFF2-40B4-BE49-F238E27FC236}">
                  <a16:creationId xmlns="" xmlns:a16="http://schemas.microsoft.com/office/drawing/2014/main" id="{E792FABC-AA8F-4748-B8FA-DBB9112863AC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FECB41C1-3E79-45AA-B100-38C9E092C776}"/>
                </a:ext>
              </a:extLst>
            </p:cNvPr>
            <p:cNvSpPr txBox="1"/>
            <p:nvPr/>
          </p:nvSpPr>
          <p:spPr>
            <a:xfrm>
              <a:off x="4164100" y="2165157"/>
              <a:ext cx="1225831" cy="164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Güncel Sistem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997" y="1254007"/>
            <a:ext cx="7754784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157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giriş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güncel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analiz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4E9D2CC3-AE8C-4CF7-AC14-0BF3748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problem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6D3577A8-E9FC-43B7-B3E2-76EDDA51C160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kıstaslar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hedef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194" name="Group 193">
            <a:extLst>
              <a:ext uri="{FF2B5EF4-FFF2-40B4-BE49-F238E27FC236}">
                <a16:creationId xmlns="" xmlns:a16="http://schemas.microsoft.com/office/drawing/2014/main" id="{183EA2CA-A17F-4A6A-AC3E-6F8757F77880}"/>
              </a:ext>
            </a:extLst>
          </p:cNvPr>
          <p:cNvGrpSpPr/>
          <p:nvPr/>
        </p:nvGrpSpPr>
        <p:grpSpPr>
          <a:xfrm>
            <a:off x="2183642" y="443422"/>
            <a:ext cx="7356143" cy="646331"/>
            <a:chOff x="6381342" y="2182683"/>
            <a:chExt cx="1805441" cy="1970945"/>
          </a:xfrm>
        </p:grpSpPr>
        <p:sp>
          <p:nvSpPr>
            <p:cNvPr id="195" name="Rectangle: Top Corners Rounded 96">
              <a:extLst>
                <a:ext uri="{FF2B5EF4-FFF2-40B4-BE49-F238E27FC236}">
                  <a16:creationId xmlns="" xmlns:a16="http://schemas.microsoft.com/office/drawing/2014/main" id="{225A95EB-3596-4C52-91EE-39023E85BE2D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="" xmlns:a16="http://schemas.microsoft.com/office/drawing/2014/main" id="{D9A6427C-7201-480C-B8BA-C01C9BCA7B52}"/>
                </a:ext>
              </a:extLst>
            </p:cNvPr>
            <p:cNvSpPr txBox="1"/>
            <p:nvPr/>
          </p:nvSpPr>
          <p:spPr>
            <a:xfrm>
              <a:off x="6381342" y="2182683"/>
              <a:ext cx="1805441" cy="197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Problemler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199" name="Picture 198">
            <a:extLst>
              <a:ext uri="{FF2B5EF4-FFF2-40B4-BE49-F238E27FC236}">
                <a16:creationId xmlns="" xmlns:a16="http://schemas.microsoft.com/office/drawing/2014/main" id="{CC4EB96D-DFD9-40AE-890E-7DA16AF16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596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319" y="10238550"/>
            <a:ext cx="625887" cy="625887"/>
          </a:xfrm>
          <a:prstGeom prst="rect">
            <a:avLst/>
          </a:prstGeom>
          <a:ln>
            <a:noFill/>
          </a:ln>
        </p:spPr>
      </p:pic>
      <p:grpSp>
        <p:nvGrpSpPr>
          <p:cNvPr id="227" name="Group 226">
            <a:extLst>
              <a:ext uri="{FF2B5EF4-FFF2-40B4-BE49-F238E27FC236}">
                <a16:creationId xmlns="" xmlns:a16="http://schemas.microsoft.com/office/drawing/2014/main" id="{183EA2CA-A17F-4A6A-AC3E-6F8757F77880}"/>
              </a:ext>
            </a:extLst>
          </p:cNvPr>
          <p:cNvGrpSpPr/>
          <p:nvPr/>
        </p:nvGrpSpPr>
        <p:grpSpPr>
          <a:xfrm>
            <a:off x="7539934" y="1574847"/>
            <a:ext cx="1805441" cy="1894017"/>
            <a:chOff x="6381342" y="2182683"/>
            <a:chExt cx="1805441" cy="1894017"/>
          </a:xfrm>
        </p:grpSpPr>
        <p:sp>
          <p:nvSpPr>
            <p:cNvPr id="228" name="Rectangle: Top Corners Rounded 96">
              <a:extLst>
                <a:ext uri="{FF2B5EF4-FFF2-40B4-BE49-F238E27FC236}">
                  <a16:creationId xmlns="" xmlns:a16="http://schemas.microsoft.com/office/drawing/2014/main" id="{225A95EB-3596-4C52-91EE-39023E85BE2D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="" xmlns:a16="http://schemas.microsoft.com/office/drawing/2014/main" id="{D9A6427C-7201-480C-B8BA-C01C9BCA7B52}"/>
                </a:ext>
              </a:extLst>
            </p:cNvPr>
            <p:cNvSpPr txBox="1"/>
            <p:nvPr/>
          </p:nvSpPr>
          <p:spPr>
            <a:xfrm>
              <a:off x="6381342" y="2182683"/>
              <a:ext cx="18054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Tepki</a:t>
              </a:r>
              <a:endParaRPr lang="en-US" sz="32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="" xmlns:a16="http://schemas.microsoft.com/office/drawing/2014/main" id="{74F68486-5533-4B47-B6BA-92533CBB4036}"/>
                </a:ext>
              </a:extLst>
            </p:cNvPr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3</a:t>
              </a: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="" xmlns:a16="http://schemas.microsoft.com/office/drawing/2014/main" id="{12310FCA-56F2-4778-94B7-C1B5FD53AE20}"/>
              </a:ext>
            </a:extLst>
          </p:cNvPr>
          <p:cNvGrpSpPr/>
          <p:nvPr/>
        </p:nvGrpSpPr>
        <p:grpSpPr>
          <a:xfrm>
            <a:off x="5043057" y="1574847"/>
            <a:ext cx="1805441" cy="1894017"/>
            <a:chOff x="3884465" y="2182683"/>
            <a:chExt cx="1805441" cy="1894017"/>
          </a:xfrm>
        </p:grpSpPr>
        <p:sp>
          <p:nvSpPr>
            <p:cNvPr id="232" name="Rectangle: Top Corners Rounded 100">
              <a:extLst>
                <a:ext uri="{FF2B5EF4-FFF2-40B4-BE49-F238E27FC236}">
                  <a16:creationId xmlns="" xmlns:a16="http://schemas.microsoft.com/office/drawing/2014/main" id="{E792FABC-AA8F-4748-B8FA-DBB9112863AC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TextBox 232">
              <a:extLst>
                <a:ext uri="{FF2B5EF4-FFF2-40B4-BE49-F238E27FC236}">
                  <a16:creationId xmlns="" xmlns:a16="http://schemas.microsoft.com/office/drawing/2014/main" id="{83919267-9DA5-4811-B4F4-94D72398E7FD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Kapasite</a:t>
              </a:r>
              <a:endParaRPr lang="en-US" sz="32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="" xmlns:a16="http://schemas.microsoft.com/office/drawing/2014/main" id="{FECB41C1-3E79-45AA-B100-38C9E092C776}"/>
                </a:ext>
              </a:extLst>
            </p:cNvPr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="" xmlns:a16="http://schemas.microsoft.com/office/drawing/2014/main" id="{A87830BE-EEF7-4034-8ABE-3212DB467DB4}"/>
              </a:ext>
            </a:extLst>
          </p:cNvPr>
          <p:cNvGrpSpPr/>
          <p:nvPr/>
        </p:nvGrpSpPr>
        <p:grpSpPr>
          <a:xfrm>
            <a:off x="2546180" y="1574847"/>
            <a:ext cx="1805441" cy="1894017"/>
            <a:chOff x="1387588" y="2182683"/>
            <a:chExt cx="1805441" cy="1894017"/>
          </a:xfrm>
        </p:grpSpPr>
        <p:sp>
          <p:nvSpPr>
            <p:cNvPr id="236" name="Rectangle: Top Corners Rounded 104">
              <a:extLst>
                <a:ext uri="{FF2B5EF4-FFF2-40B4-BE49-F238E27FC236}">
                  <a16:creationId xmlns="" xmlns:a16="http://schemas.microsoft.com/office/drawing/2014/main" id="{F1B87F23-BD02-4DB3-947D-2F61C5B87FEF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="" xmlns:a16="http://schemas.microsoft.com/office/drawing/2014/main" id="{5D8301A0-49D9-41A5-A227-2E35458E6401}"/>
                </a:ext>
              </a:extLst>
            </p:cNvPr>
            <p:cNvSpPr txBox="1"/>
            <p:nvPr/>
          </p:nvSpPr>
          <p:spPr>
            <a:xfrm>
              <a:off x="1387588" y="2182683"/>
              <a:ext cx="18054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Grup</a:t>
              </a:r>
              <a:endParaRPr lang="en-US" sz="32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="" xmlns:a16="http://schemas.microsoft.com/office/drawing/2014/main" id="{236675CF-5B12-4D6B-8C03-F29656450255}"/>
                </a:ext>
              </a:extLst>
            </p:cNvPr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1</a:t>
              </a:r>
            </a:p>
          </p:txBody>
        </p:sp>
      </p:grpSp>
      <p:sp>
        <p:nvSpPr>
          <p:cNvPr id="239" name="Freeform: Shape 107">
            <a:extLst>
              <a:ext uri="{FF2B5EF4-FFF2-40B4-BE49-F238E27FC236}">
                <a16:creationId xmlns="" xmlns:a16="http://schemas.microsoft.com/office/drawing/2014/main" id="{48958204-CE05-4E79-AC55-C76FBB79E37F}"/>
              </a:ext>
            </a:extLst>
          </p:cNvPr>
          <p:cNvSpPr/>
          <p:nvPr/>
        </p:nvSpPr>
        <p:spPr>
          <a:xfrm flipV="1">
            <a:off x="2653110" y="2535414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Freeform: Shape 108">
            <a:extLst>
              <a:ext uri="{FF2B5EF4-FFF2-40B4-BE49-F238E27FC236}">
                <a16:creationId xmlns="" xmlns:a16="http://schemas.microsoft.com/office/drawing/2014/main" id="{406A5A75-24F0-496A-82D6-E2B37B100BBD}"/>
              </a:ext>
            </a:extLst>
          </p:cNvPr>
          <p:cNvSpPr/>
          <p:nvPr/>
        </p:nvSpPr>
        <p:spPr>
          <a:xfrm flipV="1">
            <a:off x="5149987" y="2535414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Freeform: Shape 109">
            <a:extLst>
              <a:ext uri="{FF2B5EF4-FFF2-40B4-BE49-F238E27FC236}">
                <a16:creationId xmlns="" xmlns:a16="http://schemas.microsoft.com/office/drawing/2014/main" id="{B8C3E14B-EBB2-49A7-9A4E-9C6AFAF9A364}"/>
              </a:ext>
            </a:extLst>
          </p:cNvPr>
          <p:cNvSpPr/>
          <p:nvPr/>
        </p:nvSpPr>
        <p:spPr>
          <a:xfrm flipV="1">
            <a:off x="7646864" y="2535414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2" name="Group 241">
            <a:extLst>
              <a:ext uri="{FF2B5EF4-FFF2-40B4-BE49-F238E27FC236}">
                <a16:creationId xmlns="" xmlns:a16="http://schemas.microsoft.com/office/drawing/2014/main" id="{8D94F991-2744-4D5C-BE57-A0C261539D2C}"/>
              </a:ext>
            </a:extLst>
          </p:cNvPr>
          <p:cNvGrpSpPr/>
          <p:nvPr/>
        </p:nvGrpSpPr>
        <p:grpSpPr>
          <a:xfrm>
            <a:off x="2653110" y="3112407"/>
            <a:ext cx="1591582" cy="1200329"/>
            <a:chOff x="1488849" y="3837442"/>
            <a:chExt cx="1591582" cy="1200329"/>
          </a:xfrm>
        </p:grpSpPr>
        <p:sp>
          <p:nvSpPr>
            <p:cNvPr id="243" name="TextBox 242">
              <a:extLst>
                <a:ext uri="{FF2B5EF4-FFF2-40B4-BE49-F238E27FC236}">
                  <a16:creationId xmlns="" xmlns:a16="http://schemas.microsoft.com/office/drawing/2014/main" id="{8721CE74-40AC-4223-B129-B3A270C7429B}"/>
                </a:ext>
              </a:extLst>
            </p:cNvPr>
            <p:cNvSpPr txBox="1"/>
            <p:nvPr/>
          </p:nvSpPr>
          <p:spPr>
            <a:xfrm>
              <a:off x="1488849" y="3837442"/>
              <a:ext cx="15915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rgbClr val="FF5969"/>
                  </a:solidFill>
                  <a:latin typeface="Tw Cen MT" panose="020B0602020104020603" pitchFamily="34" charset="0"/>
                </a:rPr>
                <a:t>Sipariş Çıkışlarına Göre Ürün Sınıfı</a:t>
              </a:r>
              <a:endParaRPr lang="en-US" b="1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="" xmlns:a16="http://schemas.microsoft.com/office/drawing/2014/main" id="{FC94FF53-E358-452A-A5CE-3296318ABBE9}"/>
                </a:ext>
              </a:extLst>
            </p:cNvPr>
            <p:cNvSpPr txBox="1"/>
            <p:nvPr/>
          </p:nvSpPr>
          <p:spPr>
            <a:xfrm>
              <a:off x="1488849" y="4146827"/>
              <a:ext cx="1591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="" xmlns:a16="http://schemas.microsoft.com/office/drawing/2014/main" id="{860A9D1F-EDAE-418D-A3C8-F8109A2B052A}"/>
              </a:ext>
            </a:extLst>
          </p:cNvPr>
          <p:cNvGrpSpPr/>
          <p:nvPr/>
        </p:nvGrpSpPr>
        <p:grpSpPr>
          <a:xfrm>
            <a:off x="5136266" y="3229606"/>
            <a:ext cx="1591582" cy="646331"/>
            <a:chOff x="3977674" y="3837442"/>
            <a:chExt cx="1591582" cy="646331"/>
          </a:xfrm>
        </p:grpSpPr>
        <p:sp>
          <p:nvSpPr>
            <p:cNvPr id="246" name="TextBox 245">
              <a:extLst>
                <a:ext uri="{FF2B5EF4-FFF2-40B4-BE49-F238E27FC236}">
                  <a16:creationId xmlns="" xmlns:a16="http://schemas.microsoft.com/office/drawing/2014/main" id="{91705BAF-DCDA-4FDC-8DA1-1FBA870AE5C8}"/>
                </a:ext>
              </a:extLst>
            </p:cNvPr>
            <p:cNvSpPr txBox="1"/>
            <p:nvPr/>
          </p:nvSpPr>
          <p:spPr>
            <a:xfrm>
              <a:off x="3977674" y="3837442"/>
              <a:ext cx="1591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rgbClr val="52CBBE"/>
                  </a:solidFill>
                  <a:latin typeface="Tw Cen MT" panose="020B0602020104020603" pitchFamily="34" charset="0"/>
                </a:rPr>
                <a:t>Depo Kapasite Kullanımı</a:t>
              </a:r>
              <a:endParaRPr lang="en-US" b="1" dirty="0">
                <a:solidFill>
                  <a:srgbClr val="52CBBE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47" name="TextBox 246">
              <a:extLst>
                <a:ext uri="{FF2B5EF4-FFF2-40B4-BE49-F238E27FC236}">
                  <a16:creationId xmlns="" xmlns:a16="http://schemas.microsoft.com/office/drawing/2014/main" id="{BBD17202-B0A7-4912-9A5D-8F55518824B3}"/>
                </a:ext>
              </a:extLst>
            </p:cNvPr>
            <p:cNvSpPr txBox="1"/>
            <p:nvPr/>
          </p:nvSpPr>
          <p:spPr>
            <a:xfrm>
              <a:off x="3977674" y="4146827"/>
              <a:ext cx="1591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="" xmlns:a16="http://schemas.microsoft.com/office/drawing/2014/main" id="{1F66AC79-730F-4E07-974E-4F08542F2C4A}"/>
              </a:ext>
            </a:extLst>
          </p:cNvPr>
          <p:cNvGrpSpPr/>
          <p:nvPr/>
        </p:nvGrpSpPr>
        <p:grpSpPr>
          <a:xfrm>
            <a:off x="7646864" y="3229606"/>
            <a:ext cx="1591582" cy="923330"/>
            <a:chOff x="6488272" y="3837442"/>
            <a:chExt cx="1591582" cy="923330"/>
          </a:xfrm>
        </p:grpSpPr>
        <p:sp>
          <p:nvSpPr>
            <p:cNvPr id="249" name="TextBox 248">
              <a:extLst>
                <a:ext uri="{FF2B5EF4-FFF2-40B4-BE49-F238E27FC236}">
                  <a16:creationId xmlns="" xmlns:a16="http://schemas.microsoft.com/office/drawing/2014/main" id="{D025EBC6-5731-4D97-B58C-0E0C20D47817}"/>
                </a:ext>
              </a:extLst>
            </p:cNvPr>
            <p:cNvSpPr txBox="1"/>
            <p:nvPr/>
          </p:nvSpPr>
          <p:spPr>
            <a:xfrm>
              <a:off x="6488272" y="3837442"/>
              <a:ext cx="15915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rgbClr val="FEC630"/>
                  </a:solidFill>
                  <a:latin typeface="Tw Cen MT" panose="020B0602020104020603" pitchFamily="34" charset="0"/>
                </a:rPr>
                <a:t>Sezonsal Değişikliklere Cevap Verme</a:t>
              </a:r>
              <a:endParaRPr lang="en-US" b="1" dirty="0">
                <a:solidFill>
                  <a:srgbClr val="FEC63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="" xmlns:a16="http://schemas.microsoft.com/office/drawing/2014/main" id="{B38973E8-8FEC-48EF-89C3-A1086AD31515}"/>
                </a:ext>
              </a:extLst>
            </p:cNvPr>
            <p:cNvSpPr txBox="1"/>
            <p:nvPr/>
          </p:nvSpPr>
          <p:spPr>
            <a:xfrm>
              <a:off x="6488272" y="4146827"/>
              <a:ext cx="1591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251" name="Picture 250">
            <a:extLst>
              <a:ext uri="{FF2B5EF4-FFF2-40B4-BE49-F238E27FC236}">
                <a16:creationId xmlns="" xmlns:a16="http://schemas.microsoft.com/office/drawing/2014/main" id="{D1E1EB09-3B7F-4AD1-85F5-A963B8B7D4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24" y="4312649"/>
            <a:ext cx="894352" cy="894352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="" xmlns:a16="http://schemas.microsoft.com/office/drawing/2014/main" id="{14331A99-A934-4099-9190-67078252B1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12" y="4312736"/>
            <a:ext cx="897856" cy="897856"/>
          </a:xfrm>
          <a:prstGeom prst="rect">
            <a:avLst/>
          </a:prstGeom>
        </p:spPr>
      </p:pic>
      <p:pic>
        <p:nvPicPr>
          <p:cNvPr id="253" name="Picture 252">
            <a:extLst>
              <a:ext uri="{FF2B5EF4-FFF2-40B4-BE49-F238E27FC236}">
                <a16:creationId xmlns=""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77" y="4312649"/>
            <a:ext cx="802203" cy="90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69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animBg="1"/>
      <p:bldP spid="240" grpId="0" animBg="1"/>
      <p:bldP spid="2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giriş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güncel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analiz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4E9D2CC3-AE8C-4CF7-AC14-0BF3748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1034531" y="-3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problem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6D3577A8-E9FC-43B7-B3E2-76EDDA51C160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kıstaslar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hedef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194" name="Group 193">
            <a:extLst>
              <a:ext uri="{FF2B5EF4-FFF2-40B4-BE49-F238E27FC236}">
                <a16:creationId xmlns="" xmlns:a16="http://schemas.microsoft.com/office/drawing/2014/main" id="{183EA2CA-A17F-4A6A-AC3E-6F8757F77880}"/>
              </a:ext>
            </a:extLst>
          </p:cNvPr>
          <p:cNvGrpSpPr/>
          <p:nvPr/>
        </p:nvGrpSpPr>
        <p:grpSpPr>
          <a:xfrm>
            <a:off x="2090424" y="443422"/>
            <a:ext cx="7356143" cy="663483"/>
            <a:chOff x="6381342" y="2182683"/>
            <a:chExt cx="1805441" cy="1970945"/>
          </a:xfrm>
          <a:solidFill>
            <a:srgbClr val="5D7373"/>
          </a:solidFill>
        </p:grpSpPr>
        <p:sp>
          <p:nvSpPr>
            <p:cNvPr id="195" name="Rectangle: Top Corners Rounded 96">
              <a:extLst>
                <a:ext uri="{FF2B5EF4-FFF2-40B4-BE49-F238E27FC236}">
                  <a16:creationId xmlns="" xmlns:a16="http://schemas.microsoft.com/office/drawing/2014/main" id="{225A95EB-3596-4C52-91EE-39023E85BE2D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="" xmlns:a16="http://schemas.microsoft.com/office/drawing/2014/main" id="{D9A6427C-7201-480C-B8BA-C01C9BCA7B52}"/>
                </a:ext>
              </a:extLst>
            </p:cNvPr>
            <p:cNvSpPr txBox="1"/>
            <p:nvPr/>
          </p:nvSpPr>
          <p:spPr>
            <a:xfrm>
              <a:off x="6381342" y="2182683"/>
              <a:ext cx="1805441" cy="197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Problem Tanımı ve Kapsamı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199" name="Picture 198">
            <a:extLst>
              <a:ext uri="{FF2B5EF4-FFF2-40B4-BE49-F238E27FC236}">
                <a16:creationId xmlns="" xmlns:a16="http://schemas.microsoft.com/office/drawing/2014/main" id="{CC4EB96D-DFD9-40AE-890E-7DA16AF16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596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319" y="10238550"/>
            <a:ext cx="625887" cy="625887"/>
          </a:xfrm>
          <a:prstGeom prst="rect">
            <a:avLst/>
          </a:prstGeom>
          <a:ln>
            <a:noFill/>
          </a:ln>
        </p:spPr>
      </p:pic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B38973E8-8FEC-48EF-89C3-A1086AD31515}"/>
              </a:ext>
            </a:extLst>
          </p:cNvPr>
          <p:cNvSpPr txBox="1"/>
          <p:nvPr/>
        </p:nvSpPr>
        <p:spPr>
          <a:xfrm>
            <a:off x="7646864" y="3538991"/>
            <a:ext cx="1591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A6A6A6"/>
              </a:solidFill>
              <a:latin typeface="Tw Cen MT" panose="020B0602020104020603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7277CEC9-24C9-4B1D-964A-A216786A7724}"/>
              </a:ext>
            </a:extLst>
          </p:cNvPr>
          <p:cNvCxnSpPr/>
          <p:nvPr/>
        </p:nvCxnSpPr>
        <p:spPr>
          <a:xfrm>
            <a:off x="3590489" y="3692879"/>
            <a:ext cx="19669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F1840EDE-DF70-433F-86FE-A402BC5C2DDE}"/>
              </a:ext>
            </a:extLst>
          </p:cNvPr>
          <p:cNvGrpSpPr/>
          <p:nvPr/>
        </p:nvGrpSpPr>
        <p:grpSpPr>
          <a:xfrm>
            <a:off x="3379395" y="3587332"/>
            <a:ext cx="211094" cy="211094"/>
            <a:chOff x="1677812" y="4248152"/>
            <a:chExt cx="211094" cy="211094"/>
          </a:xfrm>
        </p:grpSpPr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43B84625-CD81-4477-AFEA-2D657FFA16C5}"/>
                </a:ext>
              </a:extLst>
            </p:cNvPr>
            <p:cNvSpPr/>
            <p:nvPr/>
          </p:nvSpPr>
          <p:spPr>
            <a:xfrm>
              <a:off x="1677812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="" xmlns:a16="http://schemas.microsoft.com/office/drawing/2014/main" id="{90BB5737-FB23-4CC2-81BC-52D57E7FB8E9}"/>
                </a:ext>
              </a:extLst>
            </p:cNvPr>
            <p:cNvSpPr/>
            <p:nvPr/>
          </p:nvSpPr>
          <p:spPr>
            <a:xfrm>
              <a:off x="1708100" y="4278440"/>
              <a:ext cx="150518" cy="150518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D5DAD85F-381F-4EA0-9781-3C23F8D9AC73}"/>
              </a:ext>
            </a:extLst>
          </p:cNvPr>
          <p:cNvCxnSpPr/>
          <p:nvPr/>
        </p:nvCxnSpPr>
        <p:spPr>
          <a:xfrm>
            <a:off x="5738208" y="3692879"/>
            <a:ext cx="19669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E76B67BC-401F-4EA8-8CBE-EEB8DFAA45A7}"/>
              </a:ext>
            </a:extLst>
          </p:cNvPr>
          <p:cNvGrpSpPr/>
          <p:nvPr/>
        </p:nvGrpSpPr>
        <p:grpSpPr>
          <a:xfrm>
            <a:off x="5557402" y="3587332"/>
            <a:ext cx="211094" cy="211094"/>
            <a:chOff x="3855819" y="4248152"/>
            <a:chExt cx="211094" cy="211094"/>
          </a:xfrm>
        </p:grpSpPr>
        <p:sp>
          <p:nvSpPr>
            <p:cNvPr id="87" name="Oval 86">
              <a:extLst>
                <a:ext uri="{FF2B5EF4-FFF2-40B4-BE49-F238E27FC236}">
                  <a16:creationId xmlns="" xmlns:a16="http://schemas.microsoft.com/office/drawing/2014/main" id="{A399A27A-C7E8-457C-9D90-A66A1BF1F76F}"/>
                </a:ext>
              </a:extLst>
            </p:cNvPr>
            <p:cNvSpPr/>
            <p:nvPr/>
          </p:nvSpPr>
          <p:spPr>
            <a:xfrm>
              <a:off x="3855819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C4008114-54A1-42C2-9000-1CC3AE1D8927}"/>
                </a:ext>
              </a:extLst>
            </p:cNvPr>
            <p:cNvSpPr/>
            <p:nvPr/>
          </p:nvSpPr>
          <p:spPr>
            <a:xfrm>
              <a:off x="3886107" y="4278440"/>
              <a:ext cx="150518" cy="150518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590AD362-84BB-49C7-8C91-CDB895729924}"/>
              </a:ext>
            </a:extLst>
          </p:cNvPr>
          <p:cNvGrpSpPr/>
          <p:nvPr/>
        </p:nvGrpSpPr>
        <p:grpSpPr>
          <a:xfrm>
            <a:off x="7674833" y="3587332"/>
            <a:ext cx="211094" cy="211094"/>
            <a:chOff x="5973250" y="4248152"/>
            <a:chExt cx="211094" cy="211094"/>
          </a:xfrm>
        </p:grpSpPr>
        <p:sp>
          <p:nvSpPr>
            <p:cNvPr id="90" name="Oval 89">
              <a:extLst>
                <a:ext uri="{FF2B5EF4-FFF2-40B4-BE49-F238E27FC236}">
                  <a16:creationId xmlns="" xmlns:a16="http://schemas.microsoft.com/office/drawing/2014/main" id="{A32FB427-F316-4459-B06D-2A2B27FC7053}"/>
                </a:ext>
              </a:extLst>
            </p:cNvPr>
            <p:cNvSpPr/>
            <p:nvPr/>
          </p:nvSpPr>
          <p:spPr>
            <a:xfrm>
              <a:off x="5973250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C35EF795-8B2D-4CD0-87FF-5756B089D921}"/>
                </a:ext>
              </a:extLst>
            </p:cNvPr>
            <p:cNvSpPr/>
            <p:nvPr/>
          </p:nvSpPr>
          <p:spPr>
            <a:xfrm>
              <a:off x="6003538" y="4278440"/>
              <a:ext cx="150518" cy="150518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E9582EE9-5831-4F6F-B29E-0BEB719C4F1E}"/>
              </a:ext>
            </a:extLst>
          </p:cNvPr>
          <p:cNvGrpSpPr/>
          <p:nvPr/>
        </p:nvGrpSpPr>
        <p:grpSpPr>
          <a:xfrm>
            <a:off x="2335009" y="4211783"/>
            <a:ext cx="2289049" cy="1200329"/>
            <a:chOff x="1514240" y="4816886"/>
            <a:chExt cx="2289049" cy="435632"/>
          </a:xfrm>
        </p:grpSpPr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895C2AE9-E6EE-4572-8B9B-0A1C8899D6FE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435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Kümeleme Analizi ile Ürünlerin Sipariş Çıkışlarına Göre Gruplandırılması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8DC71A93-B148-4A8B-B0CA-4AD086FE8D7B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10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70B20FE2-BC47-4EB2-B7EA-CBE6F5B390D3}"/>
              </a:ext>
            </a:extLst>
          </p:cNvPr>
          <p:cNvSpPr txBox="1"/>
          <p:nvPr/>
        </p:nvSpPr>
        <p:spPr>
          <a:xfrm>
            <a:off x="2335009" y="3778781"/>
            <a:ext cx="228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5969"/>
                </a:solidFill>
                <a:latin typeface="Tw Cen MT" panose="020B0602020104020603" pitchFamily="34" charset="0"/>
              </a:rPr>
              <a:t>Gruplama</a:t>
            </a:r>
            <a:endParaRPr lang="en-US" sz="2800" b="1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EEB19012-A13E-4E01-97E1-4BD9BE0B2C4A}"/>
              </a:ext>
            </a:extLst>
          </p:cNvPr>
          <p:cNvGrpSpPr/>
          <p:nvPr/>
        </p:nvGrpSpPr>
        <p:grpSpPr>
          <a:xfrm>
            <a:off x="4523919" y="4211782"/>
            <a:ext cx="2289049" cy="923330"/>
            <a:chOff x="1514240" y="4816886"/>
            <a:chExt cx="2289049" cy="923330"/>
          </a:xfrm>
        </p:grpSpPr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5FF83314-6443-4064-B8AD-715FDF38C0B1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Grup-Depo Kapasite Uyumuna Göre Atama Elde Edilmesi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AFB0129A-D09E-4693-96AE-20F4A2C31E42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B58D17C2-3595-44AD-9D77-27C29A8030BC}"/>
              </a:ext>
            </a:extLst>
          </p:cNvPr>
          <p:cNvSpPr txBox="1"/>
          <p:nvPr/>
        </p:nvSpPr>
        <p:spPr>
          <a:xfrm>
            <a:off x="4523919" y="3778781"/>
            <a:ext cx="228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52CBBE"/>
                </a:solidFill>
                <a:latin typeface="Tw Cen MT" panose="020B0602020104020603" pitchFamily="34" charset="0"/>
              </a:rPr>
              <a:t>Atama</a:t>
            </a:r>
            <a:endParaRPr lang="en-US" sz="2800" b="1" dirty="0">
              <a:solidFill>
                <a:srgbClr val="52CBBE"/>
              </a:solidFill>
              <a:latin typeface="Tw Cen MT" panose="020B0602020104020603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115D3786-3CB0-4D98-9C2D-11D4FBA5EAB9}"/>
              </a:ext>
            </a:extLst>
          </p:cNvPr>
          <p:cNvGrpSpPr/>
          <p:nvPr/>
        </p:nvGrpSpPr>
        <p:grpSpPr>
          <a:xfrm>
            <a:off x="6653058" y="4211782"/>
            <a:ext cx="2289049" cy="1200329"/>
            <a:chOff x="1514240" y="4816886"/>
            <a:chExt cx="2289049" cy="1200329"/>
          </a:xfrm>
        </p:grpSpPr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572131EC-94E6-4982-85F7-903D6FA72171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Şimdi ve Gelecek Hakkında Planlama Yapılabilecek Sistemi Sunmak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B60C2261-B057-44FB-B300-F0F52E3F90C0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D8562F22-E78F-4DD5-9BBD-EEAB69C0B365}"/>
              </a:ext>
            </a:extLst>
          </p:cNvPr>
          <p:cNvSpPr txBox="1"/>
          <p:nvPr/>
        </p:nvSpPr>
        <p:spPr>
          <a:xfrm>
            <a:off x="6653058" y="3778781"/>
            <a:ext cx="228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EC630"/>
                </a:solidFill>
                <a:latin typeface="Tw Cen MT" panose="020B0602020104020603" pitchFamily="34" charset="0"/>
              </a:rPr>
              <a:t>MERCURY</a:t>
            </a:r>
            <a:endParaRPr lang="en-US" sz="2800" b="1" dirty="0">
              <a:solidFill>
                <a:srgbClr val="FEC630"/>
              </a:solidFill>
              <a:latin typeface="Tw Cen MT" panose="020B0602020104020603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711450F4-A7BD-494E-BD71-C6C5EB8D03D1}"/>
              </a:ext>
            </a:extLst>
          </p:cNvPr>
          <p:cNvGrpSpPr/>
          <p:nvPr/>
        </p:nvGrpSpPr>
        <p:grpSpPr>
          <a:xfrm>
            <a:off x="2841693" y="1825540"/>
            <a:ext cx="1275682" cy="1275682"/>
            <a:chOff x="3063120" y="1755914"/>
            <a:chExt cx="1275682" cy="1275682"/>
          </a:xfrm>
        </p:grpSpPr>
        <p:sp>
          <p:nvSpPr>
            <p:cNvPr id="105" name="Teardrop 104">
              <a:extLst>
                <a:ext uri="{FF2B5EF4-FFF2-40B4-BE49-F238E27FC236}">
                  <a16:creationId xmlns="" xmlns:a16="http://schemas.microsoft.com/office/drawing/2014/main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="" xmlns:a16="http://schemas.microsoft.com/office/drawing/2014/main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="" xmlns:a16="http://schemas.microsoft.com/office/drawing/2014/main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00" b="99000" l="3500" r="94500">
                          <a14:foregroundMark x1="7500" y1="20000" x2="94500" y2="18000"/>
                          <a14:foregroundMark x1="84500" y1="50000" x2="7500" y2="46000"/>
                          <a14:foregroundMark x1="15500" y1="90500" x2="17500" y2="9500"/>
                          <a14:foregroundMark x1="80500" y1="88500" x2="80500" y2="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7" y="2066644"/>
              <a:ext cx="627390" cy="627390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191C1607-C8B7-4B99-9DC5-3321A9E92D49}"/>
              </a:ext>
            </a:extLst>
          </p:cNvPr>
          <p:cNvGrpSpPr/>
          <p:nvPr/>
        </p:nvGrpSpPr>
        <p:grpSpPr>
          <a:xfrm>
            <a:off x="5021013" y="1825540"/>
            <a:ext cx="1275682" cy="1275682"/>
            <a:chOff x="5242440" y="1755914"/>
            <a:chExt cx="1275682" cy="1275682"/>
          </a:xfrm>
        </p:grpSpPr>
        <p:sp>
          <p:nvSpPr>
            <p:cNvPr id="109" name="Teardrop 108">
              <a:extLst>
                <a:ext uri="{FF2B5EF4-FFF2-40B4-BE49-F238E27FC236}">
                  <a16:creationId xmlns="" xmlns:a16="http://schemas.microsoft.com/office/drawing/2014/main" id="{A44D7BEA-70F0-4773-A72C-A5B9951D3536}"/>
                </a:ext>
              </a:extLst>
            </p:cNvPr>
            <p:cNvSpPr/>
            <p:nvPr/>
          </p:nvSpPr>
          <p:spPr>
            <a:xfrm rot="8100000">
              <a:off x="524244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="" xmlns:a16="http://schemas.microsoft.com/office/drawing/2014/main" id="{1431DABB-47B8-4640-BD39-9CC7E2CDA115}"/>
                </a:ext>
              </a:extLst>
            </p:cNvPr>
            <p:cNvSpPr/>
            <p:nvPr/>
          </p:nvSpPr>
          <p:spPr>
            <a:xfrm>
              <a:off x="543678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="" xmlns:a16="http://schemas.microsoft.com/office/drawing/2014/main" id="{B5EEDA48-5891-495E-A9A5-8AEE83947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0" b="98500" l="10000" r="90000">
                          <a14:foregroundMark x1="31000" y1="27500" x2="33000" y2="89000"/>
                          <a14:foregroundMark x1="60000" y1="25500" x2="62000" y2="83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682" y="2061164"/>
              <a:ext cx="659144" cy="659144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FA807BE1-996E-4364-AC05-CAC8C826377C}"/>
              </a:ext>
            </a:extLst>
          </p:cNvPr>
          <p:cNvGrpSpPr/>
          <p:nvPr/>
        </p:nvGrpSpPr>
        <p:grpSpPr>
          <a:xfrm>
            <a:off x="7131754" y="1825540"/>
            <a:ext cx="1275682" cy="1275682"/>
            <a:chOff x="7353181" y="1755914"/>
            <a:chExt cx="1275682" cy="1275682"/>
          </a:xfrm>
        </p:grpSpPr>
        <p:sp>
          <p:nvSpPr>
            <p:cNvPr id="113" name="Teardrop 112">
              <a:extLst>
                <a:ext uri="{FF2B5EF4-FFF2-40B4-BE49-F238E27FC236}">
                  <a16:creationId xmlns="" xmlns:a16="http://schemas.microsoft.com/office/drawing/2014/main" id="{76257F1B-992C-4717-A6A2-EDE25A4F31C3}"/>
                </a:ext>
              </a:extLst>
            </p:cNvPr>
            <p:cNvSpPr/>
            <p:nvPr/>
          </p:nvSpPr>
          <p:spPr>
            <a:xfrm rot="8100000">
              <a:off x="7353181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="" xmlns:a16="http://schemas.microsoft.com/office/drawing/2014/main" id="{CBB174F9-BA66-486F-BC62-F2720CED100C}"/>
                </a:ext>
              </a:extLst>
            </p:cNvPr>
            <p:cNvSpPr/>
            <p:nvPr/>
          </p:nvSpPr>
          <p:spPr>
            <a:xfrm>
              <a:off x="7547530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Picture 114">
              <a:extLst>
                <a:ext uri="{FF2B5EF4-FFF2-40B4-BE49-F238E27FC236}">
                  <a16:creationId xmlns="" xmlns:a16="http://schemas.microsoft.com/office/drawing/2014/main" id="{58BE45EE-A44E-41D8-8C13-099C1F70E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788" l="2424" r="96970">
                          <a14:foregroundMark x1="69091" y1="24242" x2="69091" y2="24242"/>
                          <a14:foregroundMark x1="26061" y1="69091" x2="26061" y2="69091"/>
                          <a14:foregroundMark x1="29697" y1="16970" x2="29697" y2="169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364" y="2048456"/>
              <a:ext cx="683165" cy="684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23154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25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9" grpId="0"/>
      <p:bldP spid="1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giriş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güncel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analiz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4E9D2CC3-AE8C-4CF7-AC14-0BF3748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1034531" y="-3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problem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522899" y="-3"/>
            <a:ext cx="9589793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6D3577A8-E9FC-43B7-B3E2-76EDDA51C160}"/>
                </a:ext>
              </a:extLst>
            </p:cNvPr>
            <p:cNvSpPr txBox="1"/>
            <p:nvPr/>
          </p:nvSpPr>
          <p:spPr>
            <a:xfrm rot="16200000">
              <a:off x="8091629" y="3219852"/>
              <a:ext cx="1992086" cy="585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kıstaslar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hedef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194" name="Group 193">
            <a:extLst>
              <a:ext uri="{FF2B5EF4-FFF2-40B4-BE49-F238E27FC236}">
                <a16:creationId xmlns="" xmlns:a16="http://schemas.microsoft.com/office/drawing/2014/main" id="{183EA2CA-A17F-4A6A-AC3E-6F8757F77880}"/>
              </a:ext>
            </a:extLst>
          </p:cNvPr>
          <p:cNvGrpSpPr/>
          <p:nvPr/>
        </p:nvGrpSpPr>
        <p:grpSpPr>
          <a:xfrm>
            <a:off x="2193161" y="491376"/>
            <a:ext cx="6504372" cy="681237"/>
            <a:chOff x="4807986" y="-3899198"/>
            <a:chExt cx="1596388" cy="2023685"/>
          </a:xfrm>
          <a:solidFill>
            <a:srgbClr val="5D7373"/>
          </a:solidFill>
        </p:grpSpPr>
        <p:sp>
          <p:nvSpPr>
            <p:cNvPr id="195" name="Rectangle: Top Corners Rounded 96">
              <a:extLst>
                <a:ext uri="{FF2B5EF4-FFF2-40B4-BE49-F238E27FC236}">
                  <a16:creationId xmlns="" xmlns:a16="http://schemas.microsoft.com/office/drawing/2014/main" id="{225A95EB-3596-4C52-91EE-39023E85BE2D}"/>
                </a:ext>
              </a:extLst>
            </p:cNvPr>
            <p:cNvSpPr/>
            <p:nvPr/>
          </p:nvSpPr>
          <p:spPr>
            <a:xfrm>
              <a:off x="4812792" y="-3899198"/>
              <a:ext cx="1591582" cy="1866899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="" xmlns:a16="http://schemas.microsoft.com/office/drawing/2014/main" id="{D9A6427C-7201-480C-B8BA-C01C9BCA7B52}"/>
                </a:ext>
              </a:extLst>
            </p:cNvPr>
            <p:cNvSpPr txBox="1"/>
            <p:nvPr/>
          </p:nvSpPr>
          <p:spPr>
            <a:xfrm>
              <a:off x="4807986" y="-3846458"/>
              <a:ext cx="1596388" cy="197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Performans Ölçütü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B38973E8-8FEC-48EF-89C3-A1086AD31515}"/>
              </a:ext>
            </a:extLst>
          </p:cNvPr>
          <p:cNvSpPr txBox="1"/>
          <p:nvPr/>
        </p:nvSpPr>
        <p:spPr>
          <a:xfrm>
            <a:off x="7646864" y="3538991"/>
            <a:ext cx="1591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A6A6A6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223" name="Diyagram 8">
            <a:extLst>
              <a:ext uri="{FF2B5EF4-FFF2-40B4-BE49-F238E27FC236}">
                <a16:creationId xmlns="" xmlns:a16="http://schemas.microsoft.com/office/drawing/2014/main" id="{9F719497-15FE-4B37-B52B-E1C2B6BB2F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508830"/>
              </p:ext>
            </p:extLst>
          </p:nvPr>
        </p:nvGraphicFramePr>
        <p:xfrm>
          <a:off x="-7321027" y="-4974687"/>
          <a:ext cx="3087561" cy="241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4" name="Diyagram 8">
            <a:extLst>
              <a:ext uri="{FF2B5EF4-FFF2-40B4-BE49-F238E27FC236}">
                <a16:creationId xmlns="" xmlns:a16="http://schemas.microsoft.com/office/drawing/2014/main" id="{06208F0F-D4E1-44E2-BC6A-80379BEA7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686148"/>
              </p:ext>
            </p:extLst>
          </p:nvPr>
        </p:nvGraphicFramePr>
        <p:xfrm>
          <a:off x="-7709212" y="-1998576"/>
          <a:ext cx="3863939" cy="1998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541397" y="2140400"/>
            <a:ext cx="3409143" cy="1637673"/>
            <a:chOff x="1186931" y="2337441"/>
            <a:chExt cx="3409143" cy="1637673"/>
          </a:xfrm>
        </p:grpSpPr>
        <p:sp>
          <p:nvSpPr>
            <p:cNvPr id="217" name="Freeform: Shape 77">
              <a:extLst>
                <a:ext uri="{FF2B5EF4-FFF2-40B4-BE49-F238E27FC236}">
                  <a16:creationId xmlns=""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1264165" y="2337441"/>
              <a:ext cx="3331909" cy="1637673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  <a:gd name="connsiteX0" fmla="*/ 2778125 w 2778125"/>
                <a:gd name="connsiteY0" fmla="*/ 1032771 h 2355464"/>
                <a:gd name="connsiteX1" fmla="*/ 1168400 w 2778125"/>
                <a:gd name="connsiteY1" fmla="*/ 2355464 h 2355464"/>
                <a:gd name="connsiteX2" fmla="*/ 1060340 w 2778125"/>
                <a:gd name="connsiteY2" fmla="*/ 2350007 h 2355464"/>
                <a:gd name="connsiteX3" fmla="*/ 0 w 2778125"/>
                <a:gd name="connsiteY3" fmla="*/ 1175005 h 2355464"/>
                <a:gd name="connsiteX4" fmla="*/ 1060340 w 2778125"/>
                <a:gd name="connsiteY4" fmla="*/ 3 h 2355464"/>
                <a:gd name="connsiteX5" fmla="*/ 2778125 w 2778125"/>
                <a:gd name="connsiteY5" fmla="*/ 1032771 h 2355464"/>
                <a:gd name="connsiteX0" fmla="*/ 2787650 w 2787650"/>
                <a:gd name="connsiteY0" fmla="*/ 1204221 h 2355464"/>
                <a:gd name="connsiteX1" fmla="*/ 1168400 w 2787650"/>
                <a:gd name="connsiteY1" fmla="*/ 2355464 h 2355464"/>
                <a:gd name="connsiteX2" fmla="*/ 1060340 w 2787650"/>
                <a:gd name="connsiteY2" fmla="*/ 2350007 h 2355464"/>
                <a:gd name="connsiteX3" fmla="*/ 0 w 2787650"/>
                <a:gd name="connsiteY3" fmla="*/ 1175005 h 2355464"/>
                <a:gd name="connsiteX4" fmla="*/ 1060340 w 2787650"/>
                <a:gd name="connsiteY4" fmla="*/ 3 h 2355464"/>
                <a:gd name="connsiteX5" fmla="*/ 2787650 w 2787650"/>
                <a:gd name="connsiteY5" fmla="*/ 1204221 h 2355464"/>
                <a:gd name="connsiteX0" fmla="*/ 2749550 w 2749550"/>
                <a:gd name="connsiteY0" fmla="*/ 2070995 h 2355463"/>
                <a:gd name="connsiteX1" fmla="*/ 1168400 w 2749550"/>
                <a:gd name="connsiteY1" fmla="*/ 2355463 h 2355463"/>
                <a:gd name="connsiteX2" fmla="*/ 1060340 w 2749550"/>
                <a:gd name="connsiteY2" fmla="*/ 2350006 h 2355463"/>
                <a:gd name="connsiteX3" fmla="*/ 0 w 2749550"/>
                <a:gd name="connsiteY3" fmla="*/ 1175004 h 2355463"/>
                <a:gd name="connsiteX4" fmla="*/ 1060340 w 2749550"/>
                <a:gd name="connsiteY4" fmla="*/ 2 h 2355463"/>
                <a:gd name="connsiteX5" fmla="*/ 2749550 w 2749550"/>
                <a:gd name="connsiteY5" fmla="*/ 2070995 h 2355463"/>
                <a:gd name="connsiteX0" fmla="*/ 2749550 w 2749550"/>
                <a:gd name="connsiteY0" fmla="*/ 1499495 h 1783963"/>
                <a:gd name="connsiteX1" fmla="*/ 1168400 w 2749550"/>
                <a:gd name="connsiteY1" fmla="*/ 1783963 h 1783963"/>
                <a:gd name="connsiteX2" fmla="*/ 1060340 w 2749550"/>
                <a:gd name="connsiteY2" fmla="*/ 1778506 h 1783963"/>
                <a:gd name="connsiteX3" fmla="*/ 0 w 2749550"/>
                <a:gd name="connsiteY3" fmla="*/ 603504 h 1783963"/>
                <a:gd name="connsiteX4" fmla="*/ 1060340 w 2749550"/>
                <a:gd name="connsiteY4" fmla="*/ 2 h 1783963"/>
                <a:gd name="connsiteX5" fmla="*/ 2749550 w 2749550"/>
                <a:gd name="connsiteY5" fmla="*/ 1499495 h 1783963"/>
                <a:gd name="connsiteX0" fmla="*/ 2758691 w 2758691"/>
                <a:gd name="connsiteY0" fmla="*/ 1470920 h 1755388"/>
                <a:gd name="connsiteX1" fmla="*/ 1177541 w 2758691"/>
                <a:gd name="connsiteY1" fmla="*/ 1755388 h 1755388"/>
                <a:gd name="connsiteX2" fmla="*/ 1069481 w 2758691"/>
                <a:gd name="connsiteY2" fmla="*/ 1749931 h 1755388"/>
                <a:gd name="connsiteX3" fmla="*/ 9141 w 2758691"/>
                <a:gd name="connsiteY3" fmla="*/ 574929 h 1755388"/>
                <a:gd name="connsiteX4" fmla="*/ 1593356 w 2758691"/>
                <a:gd name="connsiteY4" fmla="*/ 2 h 1755388"/>
                <a:gd name="connsiteX5" fmla="*/ 2758691 w 2758691"/>
                <a:gd name="connsiteY5" fmla="*/ 1470920 h 1755388"/>
                <a:gd name="connsiteX0" fmla="*/ 2765640 w 2765640"/>
                <a:gd name="connsiteY0" fmla="*/ 1470920 h 1755388"/>
                <a:gd name="connsiteX1" fmla="*/ 1184490 w 2765640"/>
                <a:gd name="connsiteY1" fmla="*/ 1755388 h 1755388"/>
                <a:gd name="connsiteX2" fmla="*/ 952605 w 2765640"/>
                <a:gd name="connsiteY2" fmla="*/ 1092706 h 1755388"/>
                <a:gd name="connsiteX3" fmla="*/ 16090 w 2765640"/>
                <a:gd name="connsiteY3" fmla="*/ 574929 h 1755388"/>
                <a:gd name="connsiteX4" fmla="*/ 1600305 w 2765640"/>
                <a:gd name="connsiteY4" fmla="*/ 2 h 1755388"/>
                <a:gd name="connsiteX5" fmla="*/ 2765640 w 2765640"/>
                <a:gd name="connsiteY5" fmla="*/ 1470920 h 1755388"/>
                <a:gd name="connsiteX0" fmla="*/ 3074606 w 3074606"/>
                <a:gd name="connsiteY0" fmla="*/ 1470920 h 1755388"/>
                <a:gd name="connsiteX1" fmla="*/ 1493456 w 3074606"/>
                <a:gd name="connsiteY1" fmla="*/ 1755388 h 1755388"/>
                <a:gd name="connsiteX2" fmla="*/ 337646 w 3074606"/>
                <a:gd name="connsiteY2" fmla="*/ 1578481 h 1755388"/>
                <a:gd name="connsiteX3" fmla="*/ 325056 w 3074606"/>
                <a:gd name="connsiteY3" fmla="*/ 574929 h 1755388"/>
                <a:gd name="connsiteX4" fmla="*/ 1909271 w 3074606"/>
                <a:gd name="connsiteY4" fmla="*/ 2 h 1755388"/>
                <a:gd name="connsiteX5" fmla="*/ 3074606 w 3074606"/>
                <a:gd name="connsiteY5" fmla="*/ 1470920 h 1755388"/>
                <a:gd name="connsiteX0" fmla="*/ 3074606 w 3074606"/>
                <a:gd name="connsiteY0" fmla="*/ 1470920 h 1578481"/>
                <a:gd name="connsiteX1" fmla="*/ 1502981 w 3074606"/>
                <a:gd name="connsiteY1" fmla="*/ 1336288 h 1578481"/>
                <a:gd name="connsiteX2" fmla="*/ 337646 w 3074606"/>
                <a:gd name="connsiteY2" fmla="*/ 1578481 h 1578481"/>
                <a:gd name="connsiteX3" fmla="*/ 325056 w 3074606"/>
                <a:gd name="connsiteY3" fmla="*/ 574929 h 1578481"/>
                <a:gd name="connsiteX4" fmla="*/ 1909271 w 3074606"/>
                <a:gd name="connsiteY4" fmla="*/ 2 h 1578481"/>
                <a:gd name="connsiteX5" fmla="*/ 3074606 w 3074606"/>
                <a:gd name="connsiteY5" fmla="*/ 1470920 h 1578481"/>
                <a:gd name="connsiteX0" fmla="*/ 3084428 w 3084428"/>
                <a:gd name="connsiteY0" fmla="*/ 1032771 h 1140332"/>
                <a:gd name="connsiteX1" fmla="*/ 1512803 w 3084428"/>
                <a:gd name="connsiteY1" fmla="*/ 898139 h 1140332"/>
                <a:gd name="connsiteX2" fmla="*/ 347468 w 3084428"/>
                <a:gd name="connsiteY2" fmla="*/ 1140332 h 1140332"/>
                <a:gd name="connsiteX3" fmla="*/ 334878 w 3084428"/>
                <a:gd name="connsiteY3" fmla="*/ 136780 h 1140332"/>
                <a:gd name="connsiteX4" fmla="*/ 2109593 w 3084428"/>
                <a:gd name="connsiteY4" fmla="*/ 3 h 1140332"/>
                <a:gd name="connsiteX5" fmla="*/ 3084428 w 3084428"/>
                <a:gd name="connsiteY5" fmla="*/ 1032771 h 1140332"/>
                <a:gd name="connsiteX0" fmla="*/ 3084428 w 3084428"/>
                <a:gd name="connsiteY0" fmla="*/ 1101586 h 1209147"/>
                <a:gd name="connsiteX1" fmla="*/ 1512803 w 3084428"/>
                <a:gd name="connsiteY1" fmla="*/ 966954 h 1209147"/>
                <a:gd name="connsiteX2" fmla="*/ 347468 w 3084428"/>
                <a:gd name="connsiteY2" fmla="*/ 1209147 h 1209147"/>
                <a:gd name="connsiteX3" fmla="*/ 334878 w 3084428"/>
                <a:gd name="connsiteY3" fmla="*/ 205595 h 1209147"/>
                <a:gd name="connsiteX4" fmla="*/ 2109593 w 3084428"/>
                <a:gd name="connsiteY4" fmla="*/ 68818 h 1209147"/>
                <a:gd name="connsiteX5" fmla="*/ 3084428 w 3084428"/>
                <a:gd name="connsiteY5" fmla="*/ 1101586 h 1209147"/>
                <a:gd name="connsiteX0" fmla="*/ 3084428 w 3084428"/>
                <a:gd name="connsiteY0" fmla="*/ 1211638 h 1319199"/>
                <a:gd name="connsiteX1" fmla="*/ 1512803 w 3084428"/>
                <a:gd name="connsiteY1" fmla="*/ 1077006 h 1319199"/>
                <a:gd name="connsiteX2" fmla="*/ 347468 w 3084428"/>
                <a:gd name="connsiteY2" fmla="*/ 1319199 h 1319199"/>
                <a:gd name="connsiteX3" fmla="*/ 334878 w 3084428"/>
                <a:gd name="connsiteY3" fmla="*/ 315647 h 1319199"/>
                <a:gd name="connsiteX4" fmla="*/ 2109593 w 3084428"/>
                <a:gd name="connsiteY4" fmla="*/ 178870 h 1319199"/>
                <a:gd name="connsiteX5" fmla="*/ 3084428 w 3084428"/>
                <a:gd name="connsiteY5" fmla="*/ 1211638 h 1319199"/>
                <a:gd name="connsiteX0" fmla="*/ 3084428 w 3084428"/>
                <a:gd name="connsiteY0" fmla="*/ 1279368 h 1386929"/>
                <a:gd name="connsiteX1" fmla="*/ 1512803 w 3084428"/>
                <a:gd name="connsiteY1" fmla="*/ 1144736 h 1386929"/>
                <a:gd name="connsiteX2" fmla="*/ 347468 w 3084428"/>
                <a:gd name="connsiteY2" fmla="*/ 1386929 h 1386929"/>
                <a:gd name="connsiteX3" fmla="*/ 334878 w 3084428"/>
                <a:gd name="connsiteY3" fmla="*/ 383377 h 1386929"/>
                <a:gd name="connsiteX4" fmla="*/ 2109593 w 3084428"/>
                <a:gd name="connsiteY4" fmla="*/ 246600 h 1386929"/>
                <a:gd name="connsiteX5" fmla="*/ 3084428 w 3084428"/>
                <a:gd name="connsiteY5" fmla="*/ 1279368 h 1386929"/>
                <a:gd name="connsiteX0" fmla="*/ 3084428 w 3084428"/>
                <a:gd name="connsiteY0" fmla="*/ 1237037 h 1344598"/>
                <a:gd name="connsiteX1" fmla="*/ 1512803 w 3084428"/>
                <a:gd name="connsiteY1" fmla="*/ 1102405 h 1344598"/>
                <a:gd name="connsiteX2" fmla="*/ 347468 w 3084428"/>
                <a:gd name="connsiteY2" fmla="*/ 1344598 h 1344598"/>
                <a:gd name="connsiteX3" fmla="*/ 334878 w 3084428"/>
                <a:gd name="connsiteY3" fmla="*/ 341046 h 1344598"/>
                <a:gd name="connsiteX4" fmla="*/ 2109593 w 3084428"/>
                <a:gd name="connsiteY4" fmla="*/ 204269 h 1344598"/>
                <a:gd name="connsiteX5" fmla="*/ 3084428 w 3084428"/>
                <a:gd name="connsiteY5" fmla="*/ 1237037 h 1344598"/>
                <a:gd name="connsiteX0" fmla="*/ 3040884 w 3040884"/>
                <a:gd name="connsiteY0" fmla="*/ 1237037 h 1367806"/>
                <a:gd name="connsiteX1" fmla="*/ 1469259 w 3040884"/>
                <a:gd name="connsiteY1" fmla="*/ 1102405 h 1367806"/>
                <a:gd name="connsiteX2" fmla="*/ 303924 w 3040884"/>
                <a:gd name="connsiteY2" fmla="*/ 1344598 h 1367806"/>
                <a:gd name="connsiteX3" fmla="*/ 291334 w 3040884"/>
                <a:gd name="connsiteY3" fmla="*/ 341046 h 1367806"/>
                <a:gd name="connsiteX4" fmla="*/ 2066049 w 3040884"/>
                <a:gd name="connsiteY4" fmla="*/ 204269 h 1367806"/>
                <a:gd name="connsiteX5" fmla="*/ 3040884 w 3040884"/>
                <a:gd name="connsiteY5" fmla="*/ 1237037 h 1367806"/>
                <a:gd name="connsiteX0" fmla="*/ 3019482 w 3019482"/>
                <a:gd name="connsiteY0" fmla="*/ 1267547 h 1401037"/>
                <a:gd name="connsiteX1" fmla="*/ 1447857 w 3019482"/>
                <a:gd name="connsiteY1" fmla="*/ 1132915 h 1401037"/>
                <a:gd name="connsiteX2" fmla="*/ 282522 w 3019482"/>
                <a:gd name="connsiteY2" fmla="*/ 1375108 h 1401037"/>
                <a:gd name="connsiteX3" fmla="*/ 269932 w 3019482"/>
                <a:gd name="connsiteY3" fmla="*/ 371556 h 1401037"/>
                <a:gd name="connsiteX4" fmla="*/ 2044647 w 3019482"/>
                <a:gd name="connsiteY4" fmla="*/ 234779 h 1401037"/>
                <a:gd name="connsiteX5" fmla="*/ 3019482 w 3019482"/>
                <a:gd name="connsiteY5" fmla="*/ 1267547 h 1401037"/>
                <a:gd name="connsiteX0" fmla="*/ 3037738 w 3037738"/>
                <a:gd name="connsiteY0" fmla="*/ 1321518 h 1460268"/>
                <a:gd name="connsiteX1" fmla="*/ 1466113 w 3037738"/>
                <a:gd name="connsiteY1" fmla="*/ 1186886 h 1460268"/>
                <a:gd name="connsiteX2" fmla="*/ 300778 w 3037738"/>
                <a:gd name="connsiteY2" fmla="*/ 1429079 h 1460268"/>
                <a:gd name="connsiteX3" fmla="*/ 288188 w 3037738"/>
                <a:gd name="connsiteY3" fmla="*/ 425527 h 1460268"/>
                <a:gd name="connsiteX4" fmla="*/ 2062903 w 3037738"/>
                <a:gd name="connsiteY4" fmla="*/ 288750 h 1460268"/>
                <a:gd name="connsiteX5" fmla="*/ 3037738 w 3037738"/>
                <a:gd name="connsiteY5" fmla="*/ 1321518 h 1460268"/>
                <a:gd name="connsiteX0" fmla="*/ 3047257 w 3047257"/>
                <a:gd name="connsiteY0" fmla="*/ 1321518 h 1460268"/>
                <a:gd name="connsiteX1" fmla="*/ 1475632 w 3047257"/>
                <a:gd name="connsiteY1" fmla="*/ 1186886 h 1460268"/>
                <a:gd name="connsiteX2" fmla="*/ 310297 w 3047257"/>
                <a:gd name="connsiteY2" fmla="*/ 1429079 h 1460268"/>
                <a:gd name="connsiteX3" fmla="*/ 297707 w 3047257"/>
                <a:gd name="connsiteY3" fmla="*/ 425527 h 1460268"/>
                <a:gd name="connsiteX4" fmla="*/ 2072422 w 3047257"/>
                <a:gd name="connsiteY4" fmla="*/ 288750 h 1460268"/>
                <a:gd name="connsiteX5" fmla="*/ 3047257 w 3047257"/>
                <a:gd name="connsiteY5" fmla="*/ 1321518 h 1460268"/>
                <a:gd name="connsiteX0" fmla="*/ 3027698 w 3027698"/>
                <a:gd name="connsiteY0" fmla="*/ 1313808 h 1453258"/>
                <a:gd name="connsiteX1" fmla="*/ 1456073 w 3027698"/>
                <a:gd name="connsiteY1" fmla="*/ 1179176 h 1453258"/>
                <a:gd name="connsiteX2" fmla="*/ 290738 w 3027698"/>
                <a:gd name="connsiteY2" fmla="*/ 1421369 h 1453258"/>
                <a:gd name="connsiteX3" fmla="*/ 325773 w 3027698"/>
                <a:gd name="connsiteY3" fmla="*/ 436867 h 1453258"/>
                <a:gd name="connsiteX4" fmla="*/ 2052863 w 3027698"/>
                <a:gd name="connsiteY4" fmla="*/ 281040 h 1453258"/>
                <a:gd name="connsiteX5" fmla="*/ 3027698 w 3027698"/>
                <a:gd name="connsiteY5" fmla="*/ 1313808 h 1453258"/>
                <a:gd name="connsiteX0" fmla="*/ 3027698 w 3027698"/>
                <a:gd name="connsiteY0" fmla="*/ 1313808 h 1453258"/>
                <a:gd name="connsiteX1" fmla="*/ 1427498 w 3027698"/>
                <a:gd name="connsiteY1" fmla="*/ 998201 h 1453258"/>
                <a:gd name="connsiteX2" fmla="*/ 290738 w 3027698"/>
                <a:gd name="connsiteY2" fmla="*/ 1421369 h 1453258"/>
                <a:gd name="connsiteX3" fmla="*/ 325773 w 3027698"/>
                <a:gd name="connsiteY3" fmla="*/ 436867 h 1453258"/>
                <a:gd name="connsiteX4" fmla="*/ 2052863 w 3027698"/>
                <a:gd name="connsiteY4" fmla="*/ 281040 h 1453258"/>
                <a:gd name="connsiteX5" fmla="*/ 3027698 w 3027698"/>
                <a:gd name="connsiteY5" fmla="*/ 1313808 h 1453258"/>
                <a:gd name="connsiteX0" fmla="*/ 3039858 w 3039858"/>
                <a:gd name="connsiteY0" fmla="*/ 1313808 h 1453258"/>
                <a:gd name="connsiteX1" fmla="*/ 1439658 w 3039858"/>
                <a:gd name="connsiteY1" fmla="*/ 998201 h 1453258"/>
                <a:gd name="connsiteX2" fmla="*/ 302898 w 3039858"/>
                <a:gd name="connsiteY2" fmla="*/ 1421369 h 1453258"/>
                <a:gd name="connsiteX3" fmla="*/ 337933 w 3039858"/>
                <a:gd name="connsiteY3" fmla="*/ 436867 h 1453258"/>
                <a:gd name="connsiteX4" fmla="*/ 2065023 w 3039858"/>
                <a:gd name="connsiteY4" fmla="*/ 281040 h 1453258"/>
                <a:gd name="connsiteX5" fmla="*/ 3039858 w 3039858"/>
                <a:gd name="connsiteY5" fmla="*/ 1313808 h 145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9858" h="1453258">
                  <a:moveTo>
                    <a:pt x="3039858" y="1313808"/>
                  </a:moveTo>
                  <a:lnTo>
                    <a:pt x="1439658" y="998201"/>
                  </a:lnTo>
                  <a:lnTo>
                    <a:pt x="302898" y="1421369"/>
                  </a:lnTo>
                  <a:cubicBezTo>
                    <a:pt x="-187905" y="1608535"/>
                    <a:pt x="-12904" y="931722"/>
                    <a:pt x="337933" y="436867"/>
                  </a:cubicBezTo>
                  <a:cubicBezTo>
                    <a:pt x="688770" y="-57988"/>
                    <a:pt x="1745670" y="-163301"/>
                    <a:pt x="2065023" y="281040"/>
                  </a:cubicBezTo>
                  <a:cubicBezTo>
                    <a:pt x="2101043" y="279221"/>
                    <a:pt x="3003838" y="1315627"/>
                    <a:pt x="3039858" y="1313808"/>
                  </a:cubicBezTo>
                  <a:close/>
                </a:path>
              </a:pathLst>
            </a:cu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1" name="Group 230">
              <a:extLst>
                <a:ext uri="{FF2B5EF4-FFF2-40B4-BE49-F238E27FC236}">
                  <a16:creationId xmlns="" xmlns:a16="http://schemas.microsoft.com/office/drawing/2014/main" id="{E9582EE9-5831-4F6F-B29E-0BEB719C4F1E}"/>
                </a:ext>
              </a:extLst>
            </p:cNvPr>
            <p:cNvGrpSpPr/>
            <p:nvPr/>
          </p:nvGrpSpPr>
          <p:grpSpPr>
            <a:xfrm>
              <a:off x="1186931" y="2630527"/>
              <a:ext cx="2945945" cy="1200328"/>
              <a:chOff x="1514621" y="4843897"/>
              <a:chExt cx="2289049" cy="435632"/>
            </a:xfrm>
          </p:grpSpPr>
          <p:sp>
            <p:nvSpPr>
              <p:cNvPr id="232" name="TextBox 231">
                <a:extLst>
                  <a:ext uri="{FF2B5EF4-FFF2-40B4-BE49-F238E27FC236}">
                    <a16:creationId xmlns="" xmlns:a16="http://schemas.microsoft.com/office/drawing/2014/main" id="{895C2AE9-E6EE-4572-8B9B-0A1C8899D6FE}"/>
                  </a:ext>
                </a:extLst>
              </p:cNvPr>
              <p:cNvSpPr txBox="1"/>
              <p:nvPr/>
            </p:nvSpPr>
            <p:spPr>
              <a:xfrm>
                <a:off x="1514621" y="4843897"/>
                <a:ext cx="2289049" cy="435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</a:rPr>
                  <a:t>ÜRÜN GRUPLANDIRMASI</a:t>
                </a:r>
                <a:endPara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="" xmlns:a16="http://schemas.microsoft.com/office/drawing/2014/main" id="{8DC71A93-B148-4A8B-B0CA-4AD086FE8D7B}"/>
                  </a:ext>
                </a:extLst>
              </p:cNvPr>
              <p:cNvSpPr txBox="1"/>
              <p:nvPr/>
            </p:nvSpPr>
            <p:spPr>
              <a:xfrm>
                <a:off x="1733898" y="5088543"/>
                <a:ext cx="1849733" cy="100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997554" y="3846768"/>
            <a:ext cx="3039858" cy="1644636"/>
            <a:chOff x="2792378" y="3975114"/>
            <a:chExt cx="3039858" cy="1644636"/>
          </a:xfrm>
        </p:grpSpPr>
        <p:sp>
          <p:nvSpPr>
            <p:cNvPr id="228" name="Freeform: Shape 77">
              <a:extLst>
                <a:ext uri="{FF2B5EF4-FFF2-40B4-BE49-F238E27FC236}">
                  <a16:creationId xmlns=""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 flipV="1">
              <a:off x="2792378" y="3975114"/>
              <a:ext cx="3039858" cy="1644636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  <a:gd name="connsiteX0" fmla="*/ 2778125 w 2778125"/>
                <a:gd name="connsiteY0" fmla="*/ 1032771 h 2355464"/>
                <a:gd name="connsiteX1" fmla="*/ 1168400 w 2778125"/>
                <a:gd name="connsiteY1" fmla="*/ 2355464 h 2355464"/>
                <a:gd name="connsiteX2" fmla="*/ 1060340 w 2778125"/>
                <a:gd name="connsiteY2" fmla="*/ 2350007 h 2355464"/>
                <a:gd name="connsiteX3" fmla="*/ 0 w 2778125"/>
                <a:gd name="connsiteY3" fmla="*/ 1175005 h 2355464"/>
                <a:gd name="connsiteX4" fmla="*/ 1060340 w 2778125"/>
                <a:gd name="connsiteY4" fmla="*/ 3 h 2355464"/>
                <a:gd name="connsiteX5" fmla="*/ 2778125 w 2778125"/>
                <a:gd name="connsiteY5" fmla="*/ 1032771 h 2355464"/>
                <a:gd name="connsiteX0" fmla="*/ 2787650 w 2787650"/>
                <a:gd name="connsiteY0" fmla="*/ 1204221 h 2355464"/>
                <a:gd name="connsiteX1" fmla="*/ 1168400 w 2787650"/>
                <a:gd name="connsiteY1" fmla="*/ 2355464 h 2355464"/>
                <a:gd name="connsiteX2" fmla="*/ 1060340 w 2787650"/>
                <a:gd name="connsiteY2" fmla="*/ 2350007 h 2355464"/>
                <a:gd name="connsiteX3" fmla="*/ 0 w 2787650"/>
                <a:gd name="connsiteY3" fmla="*/ 1175005 h 2355464"/>
                <a:gd name="connsiteX4" fmla="*/ 1060340 w 2787650"/>
                <a:gd name="connsiteY4" fmla="*/ 3 h 2355464"/>
                <a:gd name="connsiteX5" fmla="*/ 2787650 w 2787650"/>
                <a:gd name="connsiteY5" fmla="*/ 1204221 h 2355464"/>
                <a:gd name="connsiteX0" fmla="*/ 2749550 w 2749550"/>
                <a:gd name="connsiteY0" fmla="*/ 2070995 h 2355463"/>
                <a:gd name="connsiteX1" fmla="*/ 1168400 w 2749550"/>
                <a:gd name="connsiteY1" fmla="*/ 2355463 h 2355463"/>
                <a:gd name="connsiteX2" fmla="*/ 1060340 w 2749550"/>
                <a:gd name="connsiteY2" fmla="*/ 2350006 h 2355463"/>
                <a:gd name="connsiteX3" fmla="*/ 0 w 2749550"/>
                <a:gd name="connsiteY3" fmla="*/ 1175004 h 2355463"/>
                <a:gd name="connsiteX4" fmla="*/ 1060340 w 2749550"/>
                <a:gd name="connsiteY4" fmla="*/ 2 h 2355463"/>
                <a:gd name="connsiteX5" fmla="*/ 2749550 w 2749550"/>
                <a:gd name="connsiteY5" fmla="*/ 2070995 h 2355463"/>
                <a:gd name="connsiteX0" fmla="*/ 2749550 w 2749550"/>
                <a:gd name="connsiteY0" fmla="*/ 1499495 h 1783963"/>
                <a:gd name="connsiteX1" fmla="*/ 1168400 w 2749550"/>
                <a:gd name="connsiteY1" fmla="*/ 1783963 h 1783963"/>
                <a:gd name="connsiteX2" fmla="*/ 1060340 w 2749550"/>
                <a:gd name="connsiteY2" fmla="*/ 1778506 h 1783963"/>
                <a:gd name="connsiteX3" fmla="*/ 0 w 2749550"/>
                <a:gd name="connsiteY3" fmla="*/ 603504 h 1783963"/>
                <a:gd name="connsiteX4" fmla="*/ 1060340 w 2749550"/>
                <a:gd name="connsiteY4" fmla="*/ 2 h 1783963"/>
                <a:gd name="connsiteX5" fmla="*/ 2749550 w 2749550"/>
                <a:gd name="connsiteY5" fmla="*/ 1499495 h 1783963"/>
                <a:gd name="connsiteX0" fmla="*/ 2758691 w 2758691"/>
                <a:gd name="connsiteY0" fmla="*/ 1470920 h 1755388"/>
                <a:gd name="connsiteX1" fmla="*/ 1177541 w 2758691"/>
                <a:gd name="connsiteY1" fmla="*/ 1755388 h 1755388"/>
                <a:gd name="connsiteX2" fmla="*/ 1069481 w 2758691"/>
                <a:gd name="connsiteY2" fmla="*/ 1749931 h 1755388"/>
                <a:gd name="connsiteX3" fmla="*/ 9141 w 2758691"/>
                <a:gd name="connsiteY3" fmla="*/ 574929 h 1755388"/>
                <a:gd name="connsiteX4" fmla="*/ 1593356 w 2758691"/>
                <a:gd name="connsiteY4" fmla="*/ 2 h 1755388"/>
                <a:gd name="connsiteX5" fmla="*/ 2758691 w 2758691"/>
                <a:gd name="connsiteY5" fmla="*/ 1470920 h 1755388"/>
                <a:gd name="connsiteX0" fmla="*/ 2765640 w 2765640"/>
                <a:gd name="connsiteY0" fmla="*/ 1470920 h 1755388"/>
                <a:gd name="connsiteX1" fmla="*/ 1184490 w 2765640"/>
                <a:gd name="connsiteY1" fmla="*/ 1755388 h 1755388"/>
                <a:gd name="connsiteX2" fmla="*/ 952605 w 2765640"/>
                <a:gd name="connsiteY2" fmla="*/ 1092706 h 1755388"/>
                <a:gd name="connsiteX3" fmla="*/ 16090 w 2765640"/>
                <a:gd name="connsiteY3" fmla="*/ 574929 h 1755388"/>
                <a:gd name="connsiteX4" fmla="*/ 1600305 w 2765640"/>
                <a:gd name="connsiteY4" fmla="*/ 2 h 1755388"/>
                <a:gd name="connsiteX5" fmla="*/ 2765640 w 2765640"/>
                <a:gd name="connsiteY5" fmla="*/ 1470920 h 1755388"/>
                <a:gd name="connsiteX0" fmla="*/ 3074606 w 3074606"/>
                <a:gd name="connsiteY0" fmla="*/ 1470920 h 1755388"/>
                <a:gd name="connsiteX1" fmla="*/ 1493456 w 3074606"/>
                <a:gd name="connsiteY1" fmla="*/ 1755388 h 1755388"/>
                <a:gd name="connsiteX2" fmla="*/ 337646 w 3074606"/>
                <a:gd name="connsiteY2" fmla="*/ 1578481 h 1755388"/>
                <a:gd name="connsiteX3" fmla="*/ 325056 w 3074606"/>
                <a:gd name="connsiteY3" fmla="*/ 574929 h 1755388"/>
                <a:gd name="connsiteX4" fmla="*/ 1909271 w 3074606"/>
                <a:gd name="connsiteY4" fmla="*/ 2 h 1755388"/>
                <a:gd name="connsiteX5" fmla="*/ 3074606 w 3074606"/>
                <a:gd name="connsiteY5" fmla="*/ 1470920 h 1755388"/>
                <a:gd name="connsiteX0" fmla="*/ 3074606 w 3074606"/>
                <a:gd name="connsiteY0" fmla="*/ 1470920 h 1578481"/>
                <a:gd name="connsiteX1" fmla="*/ 1502981 w 3074606"/>
                <a:gd name="connsiteY1" fmla="*/ 1336288 h 1578481"/>
                <a:gd name="connsiteX2" fmla="*/ 337646 w 3074606"/>
                <a:gd name="connsiteY2" fmla="*/ 1578481 h 1578481"/>
                <a:gd name="connsiteX3" fmla="*/ 325056 w 3074606"/>
                <a:gd name="connsiteY3" fmla="*/ 574929 h 1578481"/>
                <a:gd name="connsiteX4" fmla="*/ 1909271 w 3074606"/>
                <a:gd name="connsiteY4" fmla="*/ 2 h 1578481"/>
                <a:gd name="connsiteX5" fmla="*/ 3074606 w 3074606"/>
                <a:gd name="connsiteY5" fmla="*/ 1470920 h 1578481"/>
                <a:gd name="connsiteX0" fmla="*/ 3084428 w 3084428"/>
                <a:gd name="connsiteY0" fmla="*/ 1032771 h 1140332"/>
                <a:gd name="connsiteX1" fmla="*/ 1512803 w 3084428"/>
                <a:gd name="connsiteY1" fmla="*/ 898139 h 1140332"/>
                <a:gd name="connsiteX2" fmla="*/ 347468 w 3084428"/>
                <a:gd name="connsiteY2" fmla="*/ 1140332 h 1140332"/>
                <a:gd name="connsiteX3" fmla="*/ 334878 w 3084428"/>
                <a:gd name="connsiteY3" fmla="*/ 136780 h 1140332"/>
                <a:gd name="connsiteX4" fmla="*/ 2109593 w 3084428"/>
                <a:gd name="connsiteY4" fmla="*/ 3 h 1140332"/>
                <a:gd name="connsiteX5" fmla="*/ 3084428 w 3084428"/>
                <a:gd name="connsiteY5" fmla="*/ 1032771 h 1140332"/>
                <a:gd name="connsiteX0" fmla="*/ 3084428 w 3084428"/>
                <a:gd name="connsiteY0" fmla="*/ 1101586 h 1209147"/>
                <a:gd name="connsiteX1" fmla="*/ 1512803 w 3084428"/>
                <a:gd name="connsiteY1" fmla="*/ 966954 h 1209147"/>
                <a:gd name="connsiteX2" fmla="*/ 347468 w 3084428"/>
                <a:gd name="connsiteY2" fmla="*/ 1209147 h 1209147"/>
                <a:gd name="connsiteX3" fmla="*/ 334878 w 3084428"/>
                <a:gd name="connsiteY3" fmla="*/ 205595 h 1209147"/>
                <a:gd name="connsiteX4" fmla="*/ 2109593 w 3084428"/>
                <a:gd name="connsiteY4" fmla="*/ 68818 h 1209147"/>
                <a:gd name="connsiteX5" fmla="*/ 3084428 w 3084428"/>
                <a:gd name="connsiteY5" fmla="*/ 1101586 h 1209147"/>
                <a:gd name="connsiteX0" fmla="*/ 3084428 w 3084428"/>
                <a:gd name="connsiteY0" fmla="*/ 1211638 h 1319199"/>
                <a:gd name="connsiteX1" fmla="*/ 1512803 w 3084428"/>
                <a:gd name="connsiteY1" fmla="*/ 1077006 h 1319199"/>
                <a:gd name="connsiteX2" fmla="*/ 347468 w 3084428"/>
                <a:gd name="connsiteY2" fmla="*/ 1319199 h 1319199"/>
                <a:gd name="connsiteX3" fmla="*/ 334878 w 3084428"/>
                <a:gd name="connsiteY3" fmla="*/ 315647 h 1319199"/>
                <a:gd name="connsiteX4" fmla="*/ 2109593 w 3084428"/>
                <a:gd name="connsiteY4" fmla="*/ 178870 h 1319199"/>
                <a:gd name="connsiteX5" fmla="*/ 3084428 w 3084428"/>
                <a:gd name="connsiteY5" fmla="*/ 1211638 h 1319199"/>
                <a:gd name="connsiteX0" fmla="*/ 3084428 w 3084428"/>
                <a:gd name="connsiteY0" fmla="*/ 1279368 h 1386929"/>
                <a:gd name="connsiteX1" fmla="*/ 1512803 w 3084428"/>
                <a:gd name="connsiteY1" fmla="*/ 1144736 h 1386929"/>
                <a:gd name="connsiteX2" fmla="*/ 347468 w 3084428"/>
                <a:gd name="connsiteY2" fmla="*/ 1386929 h 1386929"/>
                <a:gd name="connsiteX3" fmla="*/ 334878 w 3084428"/>
                <a:gd name="connsiteY3" fmla="*/ 383377 h 1386929"/>
                <a:gd name="connsiteX4" fmla="*/ 2109593 w 3084428"/>
                <a:gd name="connsiteY4" fmla="*/ 246600 h 1386929"/>
                <a:gd name="connsiteX5" fmla="*/ 3084428 w 3084428"/>
                <a:gd name="connsiteY5" fmla="*/ 1279368 h 1386929"/>
                <a:gd name="connsiteX0" fmla="*/ 3084428 w 3084428"/>
                <a:gd name="connsiteY0" fmla="*/ 1237037 h 1344598"/>
                <a:gd name="connsiteX1" fmla="*/ 1512803 w 3084428"/>
                <a:gd name="connsiteY1" fmla="*/ 1102405 h 1344598"/>
                <a:gd name="connsiteX2" fmla="*/ 347468 w 3084428"/>
                <a:gd name="connsiteY2" fmla="*/ 1344598 h 1344598"/>
                <a:gd name="connsiteX3" fmla="*/ 334878 w 3084428"/>
                <a:gd name="connsiteY3" fmla="*/ 341046 h 1344598"/>
                <a:gd name="connsiteX4" fmla="*/ 2109593 w 3084428"/>
                <a:gd name="connsiteY4" fmla="*/ 204269 h 1344598"/>
                <a:gd name="connsiteX5" fmla="*/ 3084428 w 3084428"/>
                <a:gd name="connsiteY5" fmla="*/ 1237037 h 1344598"/>
                <a:gd name="connsiteX0" fmla="*/ 3040884 w 3040884"/>
                <a:gd name="connsiteY0" fmla="*/ 1237037 h 1367806"/>
                <a:gd name="connsiteX1" fmla="*/ 1469259 w 3040884"/>
                <a:gd name="connsiteY1" fmla="*/ 1102405 h 1367806"/>
                <a:gd name="connsiteX2" fmla="*/ 303924 w 3040884"/>
                <a:gd name="connsiteY2" fmla="*/ 1344598 h 1367806"/>
                <a:gd name="connsiteX3" fmla="*/ 291334 w 3040884"/>
                <a:gd name="connsiteY3" fmla="*/ 341046 h 1367806"/>
                <a:gd name="connsiteX4" fmla="*/ 2066049 w 3040884"/>
                <a:gd name="connsiteY4" fmla="*/ 204269 h 1367806"/>
                <a:gd name="connsiteX5" fmla="*/ 3040884 w 3040884"/>
                <a:gd name="connsiteY5" fmla="*/ 1237037 h 1367806"/>
                <a:gd name="connsiteX0" fmla="*/ 3019482 w 3019482"/>
                <a:gd name="connsiteY0" fmla="*/ 1267547 h 1401037"/>
                <a:gd name="connsiteX1" fmla="*/ 1447857 w 3019482"/>
                <a:gd name="connsiteY1" fmla="*/ 1132915 h 1401037"/>
                <a:gd name="connsiteX2" fmla="*/ 282522 w 3019482"/>
                <a:gd name="connsiteY2" fmla="*/ 1375108 h 1401037"/>
                <a:gd name="connsiteX3" fmla="*/ 269932 w 3019482"/>
                <a:gd name="connsiteY3" fmla="*/ 371556 h 1401037"/>
                <a:gd name="connsiteX4" fmla="*/ 2044647 w 3019482"/>
                <a:gd name="connsiteY4" fmla="*/ 234779 h 1401037"/>
                <a:gd name="connsiteX5" fmla="*/ 3019482 w 3019482"/>
                <a:gd name="connsiteY5" fmla="*/ 1267547 h 1401037"/>
                <a:gd name="connsiteX0" fmla="*/ 3037738 w 3037738"/>
                <a:gd name="connsiteY0" fmla="*/ 1321518 h 1460268"/>
                <a:gd name="connsiteX1" fmla="*/ 1466113 w 3037738"/>
                <a:gd name="connsiteY1" fmla="*/ 1186886 h 1460268"/>
                <a:gd name="connsiteX2" fmla="*/ 300778 w 3037738"/>
                <a:gd name="connsiteY2" fmla="*/ 1429079 h 1460268"/>
                <a:gd name="connsiteX3" fmla="*/ 288188 w 3037738"/>
                <a:gd name="connsiteY3" fmla="*/ 425527 h 1460268"/>
                <a:gd name="connsiteX4" fmla="*/ 2062903 w 3037738"/>
                <a:gd name="connsiteY4" fmla="*/ 288750 h 1460268"/>
                <a:gd name="connsiteX5" fmla="*/ 3037738 w 3037738"/>
                <a:gd name="connsiteY5" fmla="*/ 1321518 h 1460268"/>
                <a:gd name="connsiteX0" fmla="*/ 3047257 w 3047257"/>
                <a:gd name="connsiteY0" fmla="*/ 1321518 h 1460268"/>
                <a:gd name="connsiteX1" fmla="*/ 1475632 w 3047257"/>
                <a:gd name="connsiteY1" fmla="*/ 1186886 h 1460268"/>
                <a:gd name="connsiteX2" fmla="*/ 310297 w 3047257"/>
                <a:gd name="connsiteY2" fmla="*/ 1429079 h 1460268"/>
                <a:gd name="connsiteX3" fmla="*/ 297707 w 3047257"/>
                <a:gd name="connsiteY3" fmla="*/ 425527 h 1460268"/>
                <a:gd name="connsiteX4" fmla="*/ 2072422 w 3047257"/>
                <a:gd name="connsiteY4" fmla="*/ 288750 h 1460268"/>
                <a:gd name="connsiteX5" fmla="*/ 3047257 w 3047257"/>
                <a:gd name="connsiteY5" fmla="*/ 1321518 h 1460268"/>
                <a:gd name="connsiteX0" fmla="*/ 3027698 w 3027698"/>
                <a:gd name="connsiteY0" fmla="*/ 1313808 h 1453258"/>
                <a:gd name="connsiteX1" fmla="*/ 1456073 w 3027698"/>
                <a:gd name="connsiteY1" fmla="*/ 1179176 h 1453258"/>
                <a:gd name="connsiteX2" fmla="*/ 290738 w 3027698"/>
                <a:gd name="connsiteY2" fmla="*/ 1421369 h 1453258"/>
                <a:gd name="connsiteX3" fmla="*/ 325773 w 3027698"/>
                <a:gd name="connsiteY3" fmla="*/ 436867 h 1453258"/>
                <a:gd name="connsiteX4" fmla="*/ 2052863 w 3027698"/>
                <a:gd name="connsiteY4" fmla="*/ 281040 h 1453258"/>
                <a:gd name="connsiteX5" fmla="*/ 3027698 w 3027698"/>
                <a:gd name="connsiteY5" fmla="*/ 1313808 h 1453258"/>
                <a:gd name="connsiteX0" fmla="*/ 3027698 w 3027698"/>
                <a:gd name="connsiteY0" fmla="*/ 1313808 h 1453258"/>
                <a:gd name="connsiteX1" fmla="*/ 1427498 w 3027698"/>
                <a:gd name="connsiteY1" fmla="*/ 998201 h 1453258"/>
                <a:gd name="connsiteX2" fmla="*/ 290738 w 3027698"/>
                <a:gd name="connsiteY2" fmla="*/ 1421369 h 1453258"/>
                <a:gd name="connsiteX3" fmla="*/ 325773 w 3027698"/>
                <a:gd name="connsiteY3" fmla="*/ 436867 h 1453258"/>
                <a:gd name="connsiteX4" fmla="*/ 2052863 w 3027698"/>
                <a:gd name="connsiteY4" fmla="*/ 281040 h 1453258"/>
                <a:gd name="connsiteX5" fmla="*/ 3027698 w 3027698"/>
                <a:gd name="connsiteY5" fmla="*/ 1313808 h 1453258"/>
                <a:gd name="connsiteX0" fmla="*/ 3039858 w 3039858"/>
                <a:gd name="connsiteY0" fmla="*/ 1313808 h 1453258"/>
                <a:gd name="connsiteX1" fmla="*/ 1439658 w 3039858"/>
                <a:gd name="connsiteY1" fmla="*/ 998201 h 1453258"/>
                <a:gd name="connsiteX2" fmla="*/ 302898 w 3039858"/>
                <a:gd name="connsiteY2" fmla="*/ 1421369 h 1453258"/>
                <a:gd name="connsiteX3" fmla="*/ 337933 w 3039858"/>
                <a:gd name="connsiteY3" fmla="*/ 436867 h 1453258"/>
                <a:gd name="connsiteX4" fmla="*/ 2065023 w 3039858"/>
                <a:gd name="connsiteY4" fmla="*/ 281040 h 1453258"/>
                <a:gd name="connsiteX5" fmla="*/ 3039858 w 3039858"/>
                <a:gd name="connsiteY5" fmla="*/ 1313808 h 145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9858" h="1453258">
                  <a:moveTo>
                    <a:pt x="3039858" y="1313808"/>
                  </a:moveTo>
                  <a:lnTo>
                    <a:pt x="1439658" y="998201"/>
                  </a:lnTo>
                  <a:lnTo>
                    <a:pt x="302898" y="1421369"/>
                  </a:lnTo>
                  <a:cubicBezTo>
                    <a:pt x="-187905" y="1608535"/>
                    <a:pt x="-12904" y="931722"/>
                    <a:pt x="337933" y="436867"/>
                  </a:cubicBezTo>
                  <a:cubicBezTo>
                    <a:pt x="688770" y="-57988"/>
                    <a:pt x="1745670" y="-163301"/>
                    <a:pt x="2065023" y="281040"/>
                  </a:cubicBezTo>
                  <a:cubicBezTo>
                    <a:pt x="2101043" y="279221"/>
                    <a:pt x="3003838" y="1315627"/>
                    <a:pt x="3039858" y="1313808"/>
                  </a:cubicBezTo>
                  <a:close/>
                </a:path>
              </a:pathLst>
            </a:cu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="" xmlns:a16="http://schemas.microsoft.com/office/drawing/2014/main" id="{895C2AE9-E6EE-4572-8B9B-0A1C8899D6FE}"/>
                </a:ext>
              </a:extLst>
            </p:cNvPr>
            <p:cNvSpPr txBox="1"/>
            <p:nvPr/>
          </p:nvSpPr>
          <p:spPr>
            <a:xfrm>
              <a:off x="2963802" y="4545048"/>
              <a:ext cx="22890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defRPr>
              </a:lvl1pPr>
            </a:lstStyle>
            <a:p>
              <a:r>
                <a:rPr lang="tr-TR" dirty="0"/>
                <a:t>GRUP-DEPO EŞLEŞMESİ</a:t>
              </a:r>
              <a:endParaRPr lang="en-US" dirty="0"/>
            </a:p>
          </p:txBody>
        </p:sp>
      </p:grpSp>
      <p:sp>
        <p:nvSpPr>
          <p:cNvPr id="3" name="AutoShape 4" descr="Ä°lgili re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5260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giriş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güncel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analiz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4E9D2CC3-AE8C-4CF7-AC14-0BF3748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1034531" y="-3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problem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489286" y="26622"/>
            <a:ext cx="9589793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6D3577A8-E9FC-43B7-B3E2-76EDDA51C160}"/>
                </a:ext>
              </a:extLst>
            </p:cNvPr>
            <p:cNvSpPr txBox="1"/>
            <p:nvPr/>
          </p:nvSpPr>
          <p:spPr>
            <a:xfrm rot="16200000">
              <a:off x="8091629" y="3219852"/>
              <a:ext cx="1992086" cy="585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kıstaslar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hedef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aphicFrame>
        <p:nvGraphicFramePr>
          <p:cNvPr id="223" name="Diyagram 8">
            <a:extLst>
              <a:ext uri="{FF2B5EF4-FFF2-40B4-BE49-F238E27FC236}">
                <a16:creationId xmlns="" xmlns:a16="http://schemas.microsoft.com/office/drawing/2014/main" id="{9F719497-15FE-4B37-B52B-E1C2B6BB2F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508830"/>
              </p:ext>
            </p:extLst>
          </p:nvPr>
        </p:nvGraphicFramePr>
        <p:xfrm>
          <a:off x="-7321027" y="-4974687"/>
          <a:ext cx="3087561" cy="241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4" name="Diyagram 8">
            <a:extLst>
              <a:ext uri="{FF2B5EF4-FFF2-40B4-BE49-F238E27FC236}">
                <a16:creationId xmlns="" xmlns:a16="http://schemas.microsoft.com/office/drawing/2014/main" id="{06208F0F-D4E1-44E2-BC6A-80379BEA7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686148"/>
              </p:ext>
            </p:extLst>
          </p:nvPr>
        </p:nvGraphicFramePr>
        <p:xfrm>
          <a:off x="-7709212" y="-1998576"/>
          <a:ext cx="3863939" cy="1998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AutoShape 4" descr="Ä°lgili re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183EA2CA-A17F-4A6A-AC3E-6F8757F77880}"/>
              </a:ext>
            </a:extLst>
          </p:cNvPr>
          <p:cNvGrpSpPr/>
          <p:nvPr/>
        </p:nvGrpSpPr>
        <p:grpSpPr>
          <a:xfrm>
            <a:off x="2186031" y="489874"/>
            <a:ext cx="6504372" cy="681237"/>
            <a:chOff x="4807986" y="-3899198"/>
            <a:chExt cx="1596388" cy="2023685"/>
          </a:xfrm>
          <a:solidFill>
            <a:srgbClr val="5D7373"/>
          </a:solidFill>
        </p:grpSpPr>
        <p:sp>
          <p:nvSpPr>
            <p:cNvPr id="49" name="Rectangle: Top Corners Rounded 96">
              <a:extLst>
                <a:ext uri="{FF2B5EF4-FFF2-40B4-BE49-F238E27FC236}">
                  <a16:creationId xmlns="" xmlns:a16="http://schemas.microsoft.com/office/drawing/2014/main" id="{225A95EB-3596-4C52-91EE-39023E85BE2D}"/>
                </a:ext>
              </a:extLst>
            </p:cNvPr>
            <p:cNvSpPr/>
            <p:nvPr/>
          </p:nvSpPr>
          <p:spPr>
            <a:xfrm>
              <a:off x="4812792" y="-3899198"/>
              <a:ext cx="1591582" cy="1866899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D9A6427C-7201-480C-B8BA-C01C9BCA7B52}"/>
                </a:ext>
              </a:extLst>
            </p:cNvPr>
            <p:cNvSpPr txBox="1"/>
            <p:nvPr/>
          </p:nvSpPr>
          <p:spPr>
            <a:xfrm>
              <a:off x="4807986" y="-3846458"/>
              <a:ext cx="1596388" cy="197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Performans Ölçütü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B38973E8-8FEC-48EF-89C3-A1086AD31515}"/>
              </a:ext>
            </a:extLst>
          </p:cNvPr>
          <p:cNvSpPr txBox="1"/>
          <p:nvPr/>
        </p:nvSpPr>
        <p:spPr>
          <a:xfrm>
            <a:off x="7184807" y="3538991"/>
            <a:ext cx="1591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A6A6A6"/>
              </a:solidFill>
              <a:latin typeface="Tw Cen MT" panose="020B0602020104020603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787464" y="2071548"/>
            <a:ext cx="2500499" cy="2353493"/>
            <a:chOff x="4755811" y="2057999"/>
            <a:chExt cx="2500499" cy="2353493"/>
          </a:xfrm>
        </p:grpSpPr>
        <p:sp>
          <p:nvSpPr>
            <p:cNvPr id="84" name="Oval 83"/>
            <p:cNvSpPr/>
            <p:nvPr/>
          </p:nvSpPr>
          <p:spPr>
            <a:xfrm>
              <a:off x="4755811" y="2057999"/>
              <a:ext cx="2450845" cy="2030395"/>
            </a:xfrm>
            <a:prstGeom prst="ellipse">
              <a:avLst/>
            </a:prstGeom>
            <a:gradFill flip="none" rotWithShape="1">
              <a:gsLst>
                <a:gs pos="36000">
                  <a:srgbClr val="DAD9DA"/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  <a:effectLst>
              <a:outerShdw blurRad="381000" dir="2700000" sx="130000" sy="130000" algn="tl" rotWithShape="0">
                <a:schemeClr val="tx1">
                  <a:lumMod val="85000"/>
                  <a:lumOff val="15000"/>
                  <a:alpha val="21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33350" h="63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="" xmlns:a16="http://schemas.microsoft.com/office/drawing/2014/main" id="{E9582EE9-5831-4F6F-B29E-0BEB719C4F1E}"/>
                </a:ext>
              </a:extLst>
            </p:cNvPr>
            <p:cNvGrpSpPr/>
            <p:nvPr/>
          </p:nvGrpSpPr>
          <p:grpSpPr>
            <a:xfrm>
              <a:off x="4773435" y="2349388"/>
              <a:ext cx="2482875" cy="2062104"/>
              <a:chOff x="1514621" y="4931932"/>
              <a:chExt cx="2069010" cy="748394"/>
            </a:xfrm>
          </p:grpSpPr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895C2AE9-E6EE-4572-8B9B-0A1C8899D6FE}"/>
                  </a:ext>
                </a:extLst>
              </p:cNvPr>
              <p:cNvSpPr txBox="1"/>
              <p:nvPr/>
            </p:nvSpPr>
            <p:spPr>
              <a:xfrm>
                <a:off x="1514621" y="4931932"/>
                <a:ext cx="2069009" cy="748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3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</a:rPr>
                  <a:t>DEPOLAR ARASI SEFER SAYISI</a:t>
                </a:r>
                <a:endPara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8DC71A93-B148-4A8B-B0CA-4AD086FE8D7B}"/>
                  </a:ext>
                </a:extLst>
              </p:cNvPr>
              <p:cNvSpPr txBox="1"/>
              <p:nvPr/>
            </p:nvSpPr>
            <p:spPr>
              <a:xfrm>
                <a:off x="1733898" y="5088543"/>
                <a:ext cx="1849733" cy="12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endParaRPr>
              </a:p>
            </p:txBody>
          </p:sp>
        </p:grpSp>
      </p:grpSp>
      <p:pic>
        <p:nvPicPr>
          <p:cNvPr id="90" name="Picture 8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84" y="4149142"/>
            <a:ext cx="577736" cy="577735"/>
          </a:xfrm>
          <a:prstGeom prst="rect">
            <a:avLst/>
          </a:prstGeom>
        </p:spPr>
      </p:pic>
      <p:grpSp>
        <p:nvGrpSpPr>
          <p:cNvPr id="94" name="Group 93"/>
          <p:cNvGrpSpPr/>
          <p:nvPr/>
        </p:nvGrpSpPr>
        <p:grpSpPr>
          <a:xfrm>
            <a:off x="5544142" y="4792399"/>
            <a:ext cx="1640665" cy="1088495"/>
            <a:chOff x="4800145" y="3355641"/>
            <a:chExt cx="2828529" cy="1603576"/>
          </a:xfrm>
        </p:grpSpPr>
        <p:pic>
          <p:nvPicPr>
            <p:cNvPr id="95" name="Picture 94" descr="warehouse cartoon png ile ilgili gÃ¶rsel sonucu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145" y="3355641"/>
              <a:ext cx="2828529" cy="160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TextBox 95"/>
            <p:cNvSpPr txBox="1"/>
            <p:nvPr/>
          </p:nvSpPr>
          <p:spPr>
            <a:xfrm>
              <a:off x="6101587" y="3551692"/>
              <a:ext cx="7926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20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130347" y="3170230"/>
            <a:ext cx="1680498" cy="1080072"/>
            <a:chOff x="8448730" y="4563401"/>
            <a:chExt cx="2828529" cy="1603576"/>
          </a:xfrm>
        </p:grpSpPr>
        <p:pic>
          <p:nvPicPr>
            <p:cNvPr id="98" name="Picture 18" descr="warehouse cartoon png ile ilgili gÃ¶rsel sonucu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8730" y="4563401"/>
              <a:ext cx="2828529" cy="160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Box 98"/>
            <p:cNvSpPr txBox="1"/>
            <p:nvPr/>
          </p:nvSpPr>
          <p:spPr>
            <a:xfrm>
              <a:off x="9722440" y="4743771"/>
              <a:ext cx="7926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20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C</a:t>
              </a:r>
            </a:p>
          </p:txBody>
        </p:sp>
      </p:grpSp>
      <p:pic>
        <p:nvPicPr>
          <p:cNvPr id="101" name="Picture 10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46" y="2060776"/>
            <a:ext cx="368300" cy="36830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326" y="2084111"/>
            <a:ext cx="321450" cy="32145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79" y="3694825"/>
            <a:ext cx="269607" cy="26960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30" y="3668904"/>
            <a:ext cx="321450" cy="321450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3129591" y="3180822"/>
            <a:ext cx="1875944" cy="1072266"/>
            <a:chOff x="5206824" y="3512776"/>
            <a:chExt cx="1875944" cy="1072266"/>
          </a:xfrm>
        </p:grpSpPr>
        <p:pic>
          <p:nvPicPr>
            <p:cNvPr id="105" name="Picture 18" descr="warehouse cartoon png ile ilgili gÃ¶rsel sonucu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824" y="3512776"/>
              <a:ext cx="1875944" cy="1072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TextBox 105"/>
            <p:cNvSpPr txBox="1"/>
            <p:nvPr/>
          </p:nvSpPr>
          <p:spPr>
            <a:xfrm>
              <a:off x="6074814" y="3588435"/>
              <a:ext cx="4597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20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B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374333" y="1413412"/>
            <a:ext cx="1875944" cy="1072266"/>
            <a:chOff x="4800145" y="312069"/>
            <a:chExt cx="2828529" cy="1603576"/>
          </a:xfrm>
        </p:grpSpPr>
        <p:pic>
          <p:nvPicPr>
            <p:cNvPr id="92" name="Picture 18" descr="warehouse cartoon png ile ilgili gÃ¶rsel sonucu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145" y="312069"/>
              <a:ext cx="2828529" cy="160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TextBox 92"/>
            <p:cNvSpPr txBox="1"/>
            <p:nvPr/>
          </p:nvSpPr>
          <p:spPr>
            <a:xfrm>
              <a:off x="6079354" y="464067"/>
              <a:ext cx="7926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20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A</a:t>
              </a:r>
            </a:p>
          </p:txBody>
        </p:sp>
      </p:grpSp>
      <p:pic>
        <p:nvPicPr>
          <p:cNvPr id="89" name="Picture 8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33" y="2516729"/>
            <a:ext cx="604342" cy="6043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5135" y="1562978"/>
            <a:ext cx="914479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80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45 -0.01204 C -0.01771 0.06968 -0.01797 0.15162 -0.0181 0.2331 L 0.26588 0.23588 C 0.26627 0.11296 0.26653 0.12176 0.26705 -0.00093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123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0183 0.23889 L 0.07422 0.23703 L 0.07422 0.48865 L -0.09127 0.4868 L -0.08971 0.23703 L 0.00274 0.24074 L -3.33333E-6 2.59259E-6 Z " pathEditMode="relative" rAng="0" ptsTypes="AAAAAAAA">
                                      <p:cBhvr>
                                        <p:cTn id="20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giriş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güncel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analiz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problem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kıstaslar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1786364" y="0"/>
            <a:ext cx="11335017" cy="6858000"/>
            <a:chOff x="-10744545" y="-1"/>
            <a:chExt cx="11335017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hedef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136" name="Oval 135">
            <a:extLst>
              <a:ext uri="{FF2B5EF4-FFF2-40B4-BE49-F238E27FC236}">
                <a16:creationId xmlns="" xmlns:a16="http://schemas.microsoft.com/office/drawing/2014/main" id="{788C3841-127A-479B-94BD-220B2EDCAB6E}"/>
              </a:ext>
            </a:extLst>
          </p:cNvPr>
          <p:cNvSpPr/>
          <p:nvPr/>
        </p:nvSpPr>
        <p:spPr>
          <a:xfrm>
            <a:off x="2331678" y="2255054"/>
            <a:ext cx="1221014" cy="1221014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="" xmlns:a16="http://schemas.microsoft.com/office/drawing/2014/main" id="{BC59DA09-2750-4F0C-898C-08F0F54C4ACB}"/>
              </a:ext>
            </a:extLst>
          </p:cNvPr>
          <p:cNvSpPr/>
          <p:nvPr/>
        </p:nvSpPr>
        <p:spPr>
          <a:xfrm>
            <a:off x="3647607" y="1333397"/>
            <a:ext cx="1843314" cy="1843314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="" xmlns:a16="http://schemas.microsoft.com/office/drawing/2014/main" id="{69F6674A-9F6A-4ECF-8B1A-B5CD331C63F8}"/>
              </a:ext>
            </a:extLst>
          </p:cNvPr>
          <p:cNvSpPr/>
          <p:nvPr/>
        </p:nvSpPr>
        <p:spPr>
          <a:xfrm>
            <a:off x="5640995" y="2387218"/>
            <a:ext cx="935542" cy="93554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="" xmlns:a16="http://schemas.microsoft.com/office/drawing/2014/main" id="{3F5A07E2-72FE-479E-9CC4-3AE297809FA7}"/>
              </a:ext>
            </a:extLst>
          </p:cNvPr>
          <p:cNvSpPr/>
          <p:nvPr/>
        </p:nvSpPr>
        <p:spPr>
          <a:xfrm>
            <a:off x="4557401" y="3360237"/>
            <a:ext cx="1371602" cy="137160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40">
            <a:extLst>
              <a:ext uri="{FF2B5EF4-FFF2-40B4-BE49-F238E27FC236}">
                <a16:creationId xmlns="" xmlns:a16="http://schemas.microsoft.com/office/drawing/2014/main" id="{CA538412-DAB1-4392-B45E-1D392BBFB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77" y="1584598"/>
            <a:ext cx="1225174" cy="1225174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="" xmlns:a16="http://schemas.microsoft.com/office/drawing/2014/main" id="{7D436CE5-5A4A-4963-8029-751C7F4344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52" y="3638649"/>
            <a:ext cx="814778" cy="814778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="" xmlns:a16="http://schemas.microsoft.com/office/drawing/2014/main" id="{5829194A-80B4-45E0-A0D4-A777A6A829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09" y="2543028"/>
            <a:ext cx="622300" cy="622300"/>
          </a:xfrm>
          <a:prstGeom prst="rect">
            <a:avLst/>
          </a:prstGeom>
        </p:spPr>
      </p:pic>
      <p:pic>
        <p:nvPicPr>
          <p:cNvPr id="145" name="Picture 144" descr="Contract">
            <a:extLst>
              <a:ext uri="{FF2B5EF4-FFF2-40B4-BE49-F238E27FC236}">
                <a16:creationId xmlns="" xmlns:a16="http://schemas.microsoft.com/office/drawing/2014/main" id="{EA838DD8-E14C-4129-B132-FFB886F5B3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0283" y="2552409"/>
            <a:ext cx="671206" cy="671206"/>
          </a:xfrm>
          <a:prstGeom prst="rect">
            <a:avLst/>
          </a:prstGeom>
        </p:spPr>
      </p:pic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B3BFFE84-C695-4D53-9EB1-6E3F023237F6}"/>
              </a:ext>
            </a:extLst>
          </p:cNvPr>
          <p:cNvGrpSpPr/>
          <p:nvPr/>
        </p:nvGrpSpPr>
        <p:grpSpPr>
          <a:xfrm>
            <a:off x="3538721" y="625193"/>
            <a:ext cx="979247" cy="712482"/>
            <a:chOff x="4442225" y="2049196"/>
            <a:chExt cx="979247" cy="712482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="" xmlns:a16="http://schemas.microsoft.com/office/drawing/2014/main" id="{CDB6677B-8513-496A-A326-EDBAA2BA94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99050" y="2049196"/>
              <a:ext cx="322422" cy="712482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="" xmlns:a16="http://schemas.microsoft.com/office/drawing/2014/main" id="{3003D7FC-94DB-4EDC-95C4-65A5F513B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2225" y="2051577"/>
              <a:ext cx="666349" cy="0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>
            <a:extLst>
              <a:ext uri="{FF2B5EF4-FFF2-40B4-BE49-F238E27FC236}">
                <a16:creationId xmlns="" xmlns:a16="http://schemas.microsoft.com/office/drawing/2014/main" id="{7137FDAE-CE25-40E9-AFD7-49BA1463E3D5}"/>
              </a:ext>
            </a:extLst>
          </p:cNvPr>
          <p:cNvGrpSpPr/>
          <p:nvPr/>
        </p:nvGrpSpPr>
        <p:grpSpPr>
          <a:xfrm flipV="1">
            <a:off x="2127602" y="3448776"/>
            <a:ext cx="782545" cy="821366"/>
            <a:chOff x="1872307" y="2945596"/>
            <a:chExt cx="782545" cy="821366"/>
          </a:xfrm>
        </p:grpSpPr>
        <p:cxnSp>
          <p:nvCxnSpPr>
            <p:cNvPr id="154" name="Straight Connector 153">
              <a:extLst>
                <a:ext uri="{FF2B5EF4-FFF2-40B4-BE49-F238E27FC236}">
                  <a16:creationId xmlns="" xmlns:a16="http://schemas.microsoft.com/office/drawing/2014/main" id="{C83C8BAA-87B2-4130-A6CA-1525D506B1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49965" y="2945884"/>
              <a:ext cx="204887" cy="821078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="" xmlns:a16="http://schemas.microsoft.com/office/drawing/2014/main" id="{018D836A-5994-457C-AD4E-4304A9FBB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72307" y="2945596"/>
              <a:ext cx="589564" cy="0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C6E9A218-B141-4BD3-841A-BAB462C9175B}"/>
              </a:ext>
            </a:extLst>
          </p:cNvPr>
          <p:cNvGrpSpPr/>
          <p:nvPr/>
        </p:nvGrpSpPr>
        <p:grpSpPr>
          <a:xfrm flipH="1" flipV="1">
            <a:off x="5172496" y="4696845"/>
            <a:ext cx="624412" cy="539365"/>
            <a:chOff x="1929808" y="3262589"/>
            <a:chExt cx="743262" cy="539365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="" xmlns:a16="http://schemas.microsoft.com/office/drawing/2014/main" id="{F7309261-EAF4-4065-B34C-74D63998B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92240" y="3262589"/>
              <a:ext cx="280830" cy="53936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="" xmlns:a16="http://schemas.microsoft.com/office/drawing/2014/main" id="{6F2BC3B5-DB71-4C84-AF89-168445886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9808" y="3264970"/>
              <a:ext cx="471956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>
            <a:extLst>
              <a:ext uri="{FF2B5EF4-FFF2-40B4-BE49-F238E27FC236}">
                <a16:creationId xmlns="" xmlns:a16="http://schemas.microsoft.com/office/drawing/2014/main" id="{B1ACE9A5-0AAC-4005-87FD-533CB273E3AF}"/>
              </a:ext>
            </a:extLst>
          </p:cNvPr>
          <p:cNvGrpSpPr/>
          <p:nvPr/>
        </p:nvGrpSpPr>
        <p:grpSpPr>
          <a:xfrm flipH="1">
            <a:off x="6061680" y="1185849"/>
            <a:ext cx="846110" cy="1297213"/>
            <a:chOff x="1983167" y="2950736"/>
            <a:chExt cx="452864" cy="694309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="" xmlns:a16="http://schemas.microsoft.com/office/drawing/2014/main" id="{BEBF1710-C0A2-443D-9E66-877BD8FA72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4671" y="2950736"/>
              <a:ext cx="191360" cy="69430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="" xmlns:a16="http://schemas.microsoft.com/office/drawing/2014/main" id="{D25F5471-E0F2-4736-A975-B0CD1D80A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167" y="2952010"/>
              <a:ext cx="267874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="" xmlns:a16="http://schemas.microsoft.com/office/drawing/2014/main" id="{12804901-3BC3-4B63-B57A-680C61064136}"/>
              </a:ext>
            </a:extLst>
          </p:cNvPr>
          <p:cNvGrpSpPr/>
          <p:nvPr/>
        </p:nvGrpSpPr>
        <p:grpSpPr>
          <a:xfrm>
            <a:off x="-179655" y="3969212"/>
            <a:ext cx="2307257" cy="1627915"/>
            <a:chOff x="521142" y="5158127"/>
            <a:chExt cx="2307257" cy="1627915"/>
          </a:xfrm>
        </p:grpSpPr>
        <p:sp>
          <p:nvSpPr>
            <p:cNvPr id="170" name="TextBox 169">
              <a:extLst>
                <a:ext uri="{FF2B5EF4-FFF2-40B4-BE49-F238E27FC236}">
                  <a16:creationId xmlns="" xmlns:a16="http://schemas.microsoft.com/office/drawing/2014/main" id="{3D4F678F-40B7-4440-9805-D7FF30FB7FC8}"/>
                </a:ext>
              </a:extLst>
            </p:cNvPr>
            <p:cNvSpPr txBox="1"/>
            <p:nvPr/>
          </p:nvSpPr>
          <p:spPr>
            <a:xfrm>
              <a:off x="521142" y="5158127"/>
              <a:ext cx="22925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2400" dirty="0">
                  <a:solidFill>
                    <a:srgbClr val="EE9524"/>
                  </a:solidFill>
                  <a:latin typeface="Tw Cen MT" panose="020B0602020104020603" pitchFamily="34" charset="0"/>
                </a:rPr>
                <a:t>HASARLI ÜRÜN </a:t>
              </a:r>
              <a:endParaRPr lang="en-US" sz="2400" dirty="0">
                <a:solidFill>
                  <a:srgbClr val="EE952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="" xmlns:a16="http://schemas.microsoft.com/office/drawing/2014/main" id="{E3B5B3C4-08D7-4F80-905A-16D436C0F2EA}"/>
                </a:ext>
              </a:extLst>
            </p:cNvPr>
            <p:cNvSpPr txBox="1"/>
            <p:nvPr/>
          </p:nvSpPr>
          <p:spPr>
            <a:xfrm>
              <a:off x="1441079" y="5391747"/>
              <a:ext cx="1387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dirty="0">
                <a:solidFill>
                  <a:srgbClr val="EE952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="" xmlns:a16="http://schemas.microsoft.com/office/drawing/2014/main" id="{EAA698D6-61E6-47B4-977C-84FC3F7A291F}"/>
                </a:ext>
              </a:extLst>
            </p:cNvPr>
            <p:cNvSpPr txBox="1"/>
            <p:nvPr/>
          </p:nvSpPr>
          <p:spPr>
            <a:xfrm>
              <a:off x="521142" y="5585713"/>
              <a:ext cx="23072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dirty="0">
                  <a:solidFill>
                    <a:srgbClr val="A6A6A6"/>
                  </a:solidFill>
                  <a:latin typeface="Tw Cen MT" panose="020B0602020104020603" pitchFamily="34" charset="0"/>
                </a:rPr>
                <a:t>DEPOLAR ARASI TAŞIMADAN KAYNAKLI HASAR AZALTILMASI</a:t>
              </a:r>
              <a:endParaRPr lang="en-US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="" xmlns:a16="http://schemas.microsoft.com/office/drawing/2014/main" id="{D9DD4B7F-8A71-49A3-BC05-44E26D841E62}"/>
              </a:ext>
            </a:extLst>
          </p:cNvPr>
          <p:cNvGrpSpPr/>
          <p:nvPr/>
        </p:nvGrpSpPr>
        <p:grpSpPr>
          <a:xfrm>
            <a:off x="1145809" y="367700"/>
            <a:ext cx="2478843" cy="797187"/>
            <a:chOff x="1970409" y="1586073"/>
            <a:chExt cx="2478843" cy="797187"/>
          </a:xfrm>
        </p:grpSpPr>
        <p:sp>
          <p:nvSpPr>
            <p:cNvPr id="174" name="TextBox 173">
              <a:extLst>
                <a:ext uri="{FF2B5EF4-FFF2-40B4-BE49-F238E27FC236}">
                  <a16:creationId xmlns="" xmlns:a16="http://schemas.microsoft.com/office/drawing/2014/main" id="{C2359718-1C0E-45C6-99D0-A3CB1814E621}"/>
                </a:ext>
              </a:extLst>
            </p:cNvPr>
            <p:cNvSpPr txBox="1"/>
            <p:nvPr/>
          </p:nvSpPr>
          <p:spPr>
            <a:xfrm>
              <a:off x="1970409" y="1586073"/>
              <a:ext cx="2428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24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TAŞIMA MALİYETİ</a:t>
              </a:r>
              <a:endParaRPr lang="en-US" sz="24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="" xmlns:a16="http://schemas.microsoft.com/office/drawing/2014/main" id="{83347D2D-8F9E-424F-8379-EE81B97BB648}"/>
                </a:ext>
              </a:extLst>
            </p:cNvPr>
            <p:cNvSpPr txBox="1"/>
            <p:nvPr/>
          </p:nvSpPr>
          <p:spPr>
            <a:xfrm>
              <a:off x="3045381" y="1871280"/>
              <a:ext cx="1387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="" xmlns:a16="http://schemas.microsoft.com/office/drawing/2014/main" id="{3509C4E9-4A75-455E-A51D-C315238BC112}"/>
                </a:ext>
              </a:extLst>
            </p:cNvPr>
            <p:cNvSpPr txBox="1"/>
            <p:nvPr/>
          </p:nvSpPr>
          <p:spPr>
            <a:xfrm>
              <a:off x="2021112" y="2013928"/>
              <a:ext cx="2428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dirty="0">
                  <a:solidFill>
                    <a:srgbClr val="A6A6A6"/>
                  </a:solidFill>
                  <a:latin typeface="Tw Cen MT" panose="020B0602020104020603" pitchFamily="34" charset="0"/>
                </a:rPr>
                <a:t>SEFER SAYISISI DÜŞÜŞÜ</a:t>
              </a:r>
              <a:endParaRPr lang="en-US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="" xmlns:a16="http://schemas.microsoft.com/office/drawing/2014/main" id="{948E0E04-F6AD-4204-A734-B8A0EC1E885D}"/>
              </a:ext>
            </a:extLst>
          </p:cNvPr>
          <p:cNvGrpSpPr/>
          <p:nvPr/>
        </p:nvGrpSpPr>
        <p:grpSpPr>
          <a:xfrm>
            <a:off x="5758434" y="4930418"/>
            <a:ext cx="3017301" cy="1333418"/>
            <a:chOff x="9117976" y="5429811"/>
            <a:chExt cx="3017301" cy="1333418"/>
          </a:xfrm>
        </p:grpSpPr>
        <p:sp>
          <p:nvSpPr>
            <p:cNvPr id="182" name="TextBox 181">
              <a:extLst>
                <a:ext uri="{FF2B5EF4-FFF2-40B4-BE49-F238E27FC236}">
                  <a16:creationId xmlns="" xmlns:a16="http://schemas.microsoft.com/office/drawing/2014/main" id="{4DD90853-2F30-480A-A4BC-AF61CA243D4E}"/>
                </a:ext>
              </a:extLst>
            </p:cNvPr>
            <p:cNvSpPr txBox="1"/>
            <p:nvPr/>
          </p:nvSpPr>
          <p:spPr>
            <a:xfrm>
              <a:off x="9117976" y="5429811"/>
              <a:ext cx="3017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>
                  <a:solidFill>
                    <a:srgbClr val="00B0F0"/>
                  </a:solidFill>
                  <a:latin typeface="Tw Cen MT" panose="020B0602020104020603" pitchFamily="34" charset="0"/>
                </a:rPr>
                <a:t>ATAMA SENARYOLARI</a:t>
              </a:r>
              <a:endParaRPr lang="en-US" sz="2400" dirty="0">
                <a:solidFill>
                  <a:srgbClr val="00B0F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83" name="TextBox 182">
              <a:extLst>
                <a:ext uri="{FF2B5EF4-FFF2-40B4-BE49-F238E27FC236}">
                  <a16:creationId xmlns="" xmlns:a16="http://schemas.microsoft.com/office/drawing/2014/main" id="{13DF5F7D-8517-4858-B26A-117AEF6AD00D}"/>
                </a:ext>
              </a:extLst>
            </p:cNvPr>
            <p:cNvSpPr txBox="1"/>
            <p:nvPr/>
          </p:nvSpPr>
          <p:spPr>
            <a:xfrm>
              <a:off x="9152127" y="5593585"/>
              <a:ext cx="1387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>
                <a:solidFill>
                  <a:srgbClr val="00B0F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="" xmlns:a16="http://schemas.microsoft.com/office/drawing/2014/main" id="{17A15540-6995-437A-A59D-F899A6BCCE03}"/>
                </a:ext>
              </a:extLst>
            </p:cNvPr>
            <p:cNvSpPr txBox="1"/>
            <p:nvPr/>
          </p:nvSpPr>
          <p:spPr>
            <a:xfrm>
              <a:off x="9146175" y="5839899"/>
              <a:ext cx="26941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>
                  <a:solidFill>
                    <a:srgbClr val="A6A6A6"/>
                  </a:solidFill>
                  <a:latin typeface="Tw Cen MT" panose="020B0602020104020603" pitchFamily="34" charset="0"/>
                </a:rPr>
                <a:t>ÜRÜN GRUPLANDIRMASI VE GRUP-DEPO </a:t>
              </a:r>
              <a:r>
                <a:rPr lang="tr-TR">
                  <a:solidFill>
                    <a:srgbClr val="A6A6A6"/>
                  </a:solidFill>
                  <a:latin typeface="Tw Cen MT" panose="020B0602020104020603" pitchFamily="34" charset="0"/>
                </a:rPr>
                <a:t>EŞLEŞMELERİ </a:t>
              </a:r>
              <a:r>
                <a:rPr lang="tr-TR" smtClean="0">
                  <a:solidFill>
                    <a:srgbClr val="A6A6A6"/>
                  </a:solidFill>
                  <a:latin typeface="Tw Cen MT" panose="020B0602020104020603" pitchFamily="34" charset="0"/>
                </a:rPr>
                <a:t>İLE </a:t>
              </a:r>
              <a:endParaRPr lang="en-US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="" xmlns:a16="http://schemas.microsoft.com/office/drawing/2014/main" id="{4B33EF84-99D9-4E3D-98A7-243B4B204E8F}"/>
              </a:ext>
            </a:extLst>
          </p:cNvPr>
          <p:cNvGrpSpPr/>
          <p:nvPr/>
        </p:nvGrpSpPr>
        <p:grpSpPr>
          <a:xfrm>
            <a:off x="6907790" y="915176"/>
            <a:ext cx="2526235" cy="1330922"/>
            <a:chOff x="7840983" y="2144085"/>
            <a:chExt cx="2526235" cy="1330922"/>
          </a:xfrm>
        </p:grpSpPr>
        <p:sp>
          <p:nvSpPr>
            <p:cNvPr id="186" name="TextBox 185">
              <a:extLst>
                <a:ext uri="{FF2B5EF4-FFF2-40B4-BE49-F238E27FC236}">
                  <a16:creationId xmlns="" xmlns:a16="http://schemas.microsoft.com/office/drawing/2014/main" id="{3E41AE78-9E30-4CD4-9440-DE30C5519E6F}"/>
                </a:ext>
              </a:extLst>
            </p:cNvPr>
            <p:cNvSpPr txBox="1"/>
            <p:nvPr/>
          </p:nvSpPr>
          <p:spPr>
            <a:xfrm>
              <a:off x="7840983" y="2144085"/>
              <a:ext cx="2438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>
                  <a:solidFill>
                    <a:srgbClr val="92D050"/>
                  </a:solidFill>
                  <a:latin typeface="Tw Cen MT" panose="020B0602020104020603" pitchFamily="34" charset="0"/>
                </a:rPr>
                <a:t>KARBON </a:t>
              </a:r>
              <a:r>
                <a:rPr lang="tr-TR" sz="2400" smtClean="0">
                  <a:solidFill>
                    <a:srgbClr val="92D050"/>
                  </a:solidFill>
                  <a:latin typeface="Tw Cen MT" panose="020B0602020104020603" pitchFamily="34" charset="0"/>
                </a:rPr>
                <a:t>AYAK İZİ</a:t>
              </a:r>
              <a:endParaRPr lang="en-US" sz="2400" dirty="0">
                <a:solidFill>
                  <a:srgbClr val="92D05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87" name="TextBox 186">
              <a:extLst>
                <a:ext uri="{FF2B5EF4-FFF2-40B4-BE49-F238E27FC236}">
                  <a16:creationId xmlns="" xmlns:a16="http://schemas.microsoft.com/office/drawing/2014/main" id="{DBF60901-7459-4FFF-BFAB-332F5872E18A}"/>
                </a:ext>
              </a:extLst>
            </p:cNvPr>
            <p:cNvSpPr txBox="1"/>
            <p:nvPr/>
          </p:nvSpPr>
          <p:spPr>
            <a:xfrm>
              <a:off x="7846935" y="2405695"/>
              <a:ext cx="1387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>
                <a:solidFill>
                  <a:srgbClr val="38572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="" xmlns:a16="http://schemas.microsoft.com/office/drawing/2014/main" id="{7989F52C-1D2B-46E2-A985-77707A7510FC}"/>
                </a:ext>
              </a:extLst>
            </p:cNvPr>
            <p:cNvSpPr txBox="1"/>
            <p:nvPr/>
          </p:nvSpPr>
          <p:spPr>
            <a:xfrm>
              <a:off x="7846934" y="2551677"/>
              <a:ext cx="25202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>
                  <a:solidFill>
                    <a:srgbClr val="A6A6A6"/>
                  </a:solidFill>
                  <a:latin typeface="Tw Cen MT" panose="020B0602020104020603" pitchFamily="34" charset="0"/>
                </a:rPr>
                <a:t>SEFER SAYISINDAN KAYNAKLI KARBON EMİSYONU AZALIMI</a:t>
              </a:r>
              <a:endParaRPr lang="en-US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149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8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4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6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2885</TotalTime>
  <Words>628</Words>
  <Application>Microsoft Office PowerPoint</Application>
  <PresentationFormat>Widescreen</PresentationFormat>
  <Paragraphs>273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Agency FB</vt:lpstr>
      <vt:lpstr>Arial</vt:lpstr>
      <vt:lpstr>Calibri</vt:lpstr>
      <vt:lpstr>Calibri Light</vt:lpstr>
      <vt:lpstr>Cambria Math</vt:lpstr>
      <vt:lpstr>Century Gothic</vt:lpstr>
      <vt:lpstr>Tahoma</vt:lpstr>
      <vt:lpstr>Times New Roman</vt:lpstr>
      <vt:lpstr>Tw Cen MT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Zeynep Ateş</cp:lastModifiedBy>
  <cp:revision>216</cp:revision>
  <dcterms:created xsi:type="dcterms:W3CDTF">2017-01-05T13:17:27Z</dcterms:created>
  <dcterms:modified xsi:type="dcterms:W3CDTF">2018-05-29T14:09:14Z</dcterms:modified>
</cp:coreProperties>
</file>