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" pitchFamily="2" charset="77"/>
      <p:regular r:id="rId34"/>
      <p:bold r:id="rId35"/>
      <p:italic r:id="rId36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6218"/>
  </p:normalViewPr>
  <p:slideViewPr>
    <p:cSldViewPr snapToGrid="0">
      <p:cViewPr varScale="1">
        <p:scale>
          <a:sx n="166" d="100"/>
          <a:sy n="166" d="100"/>
        </p:scale>
        <p:origin x="1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82085f10e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82085f10e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82085f10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82085f10e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ba415e023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ba415e023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a415e023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a415e023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a415e023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a415e023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ba415e023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ba415e023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a415e023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a415e023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a415e02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ba415e02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82085f10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b82085f10e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9782d60c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9782d60c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82085f10e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82085f10e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a415e023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ba415e023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339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6f73a04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6f73a04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6f73a04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c6f73a04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82085f10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82085f10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82085f10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82085f10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82085f10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82085f10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82085f10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82085f10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a415e023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a415e023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hbap.org/dernegin-amac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hbap.org/haberle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wfp.org/support-us/stories/donate?utm_source=google&amp;utm_medium=cpc&amp;utm_campaign=16867703674&amp;utm_content=138048455160&amp;gad_source=1&amp;gclid=CjwKCAiA_tuuBhAUEiwAvxkgTiapvBey9_WkQT8nx87RPus7Qocae7k4A2mZCWYAiUhbErdW9tvSYRoCGMwQAvD_BwE&amp;gclsrc=aw.ds" TargetMode="External"/><Relationship Id="rId5" Type="http://schemas.openxmlformats.org/officeDocument/2006/relationships/hyperlink" Target="https://twitter.com/ahbap/status/1750505265575649435" TargetMode="External"/><Relationship Id="rId4" Type="http://schemas.openxmlformats.org/officeDocument/2006/relationships/hyperlink" Target="https://twitter.com/ahbap/status/1755635126854181039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NGO: AHBAP</a:t>
            </a: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929700" y="3413150"/>
            <a:ext cx="3219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tr" sz="1480"/>
              <a:t>Orhan Can Ardıç</a:t>
            </a:r>
            <a:endParaRPr sz="148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tr" sz="1480"/>
              <a:t>Ege Hamdi Özcan</a:t>
            </a:r>
            <a:endParaRPr sz="148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tr" sz="1480"/>
              <a:t>Ödül Velioğlu</a:t>
            </a:r>
            <a:endParaRPr sz="148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Main Projects and Achievements</a:t>
            </a:r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•Earthquake Housing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•Earthquake Solidarity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•Fire and Flood Support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•Education Support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•My Sister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1322">
                <a:solidFill>
                  <a:srgbClr val="000000"/>
                </a:solidFill>
              </a:rPr>
              <a:t>•HPV vaccine project</a:t>
            </a:r>
            <a:endParaRPr sz="1322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725" y="1800200"/>
            <a:ext cx="4797525" cy="251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body" idx="1"/>
          </p:nvPr>
        </p:nvSpPr>
        <p:spPr>
          <a:xfrm>
            <a:off x="819150" y="525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</a:rPr>
              <a:t>Earthquake Housing Project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•4 April 2023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•1150 steel construction house for Adıyaman,Hatay,K.Maraş,Malatya ve G.Antep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•448 Finished House (196 nurdağı and 252 malatya)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2046700"/>
            <a:ext cx="4936001" cy="268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150" y="2046700"/>
            <a:ext cx="3026226" cy="2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Earthquake Solidarity Project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1"/>
          </p:nvPr>
        </p:nvSpPr>
        <p:spPr>
          <a:xfrm>
            <a:off x="819150" y="2014050"/>
            <a:ext cx="7505700" cy="26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•5000 life containers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•15,653 living tents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•15 prefabricated schools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•25,503 Hygiene parcels 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•16,000 Stationery kits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•1144 tons of sheep and cattle feed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•1,550,080 boxes of drinking water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•692,030 food parcels (1,292,800 portions of food)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5200">
                <a:solidFill>
                  <a:srgbClr val="000000"/>
                </a:solidFill>
              </a:rPr>
              <a:t>•Safe map in the ahbap application for those who had housing problems during the February 6 earthquake</a:t>
            </a:r>
            <a:endParaRPr sz="5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850" y="1330250"/>
            <a:ext cx="5237824" cy="269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and Flood Support Project</a:t>
            </a:r>
            <a:endParaRPr sz="2000"/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1"/>
          </p:nvPr>
        </p:nvSpPr>
        <p:spPr>
          <a:xfrm>
            <a:off x="819150" y="145607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>
                <a:solidFill>
                  <a:srgbClr val="000000"/>
                </a:solidFill>
              </a:rPr>
              <a:t>7.5 million TL budget support for those damaged by fire and floods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>
                <a:solidFill>
                  <a:srgbClr val="000000"/>
                </a:solidFill>
              </a:rPr>
              <a:t>1 fire fighting helicopter was rented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>
                <a:solidFill>
                  <a:srgbClr val="000000"/>
                </a:solidFill>
              </a:rPr>
              <a:t>Fire safe accommodation map 28 July 2021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400" y="2571750"/>
            <a:ext cx="5464276" cy="20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Education Support Project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819150" y="134775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•5000 TL university scholarship application for university students in earthquake zones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•6000 TL scholarship application for 500 university students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t="-1530" b="1530"/>
          <a:stretch/>
        </p:blipFill>
        <p:spPr>
          <a:xfrm>
            <a:off x="1311025" y="2121575"/>
            <a:ext cx="6261975" cy="27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HPV vaccine project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454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2091">
                <a:solidFill>
                  <a:srgbClr val="000000"/>
                </a:solidFill>
              </a:rPr>
              <a:t>•200 people, girls and boys over the age of 11, adolescents over the age of 15, men and women, will be able to benefit from the application.</a:t>
            </a:r>
            <a:endParaRPr sz="209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2091">
                <a:solidFill>
                  <a:srgbClr val="000000"/>
                </a:solidFill>
              </a:rPr>
              <a:t>•2 doses with an interval of 6 months for children,</a:t>
            </a:r>
            <a:endParaRPr sz="209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2091">
                <a:solidFill>
                  <a:srgbClr val="000000"/>
                </a:solidFill>
              </a:rPr>
              <a:t>•3 doses for adults, 2 months after the first dose and 4 months after the 2nd dose.</a:t>
            </a:r>
            <a:endParaRPr sz="209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050" y="1268225"/>
            <a:ext cx="3038499" cy="30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Success Stories</a:t>
            </a:r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body" idx="1"/>
          </p:nvPr>
        </p:nvSpPr>
        <p:spPr>
          <a:xfrm>
            <a:off x="819150" y="180020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It has nearly 300 thousand volunteer members, 24 thousand 530 of whom are in the field.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1,550,080 boxes of drinking water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692,030 food parcels (1,292,800 portions of food)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25,503 Hygiene parcels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16,000 Stationery kits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1144 tons of sheep and cattle feed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15 Prefabricated schools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tr" sz="13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tr" sz="1320">
                <a:solidFill>
                  <a:srgbClr val="000000"/>
                </a:solidFill>
              </a:rPr>
              <a:t>448 Steel construction house</a:t>
            </a:r>
            <a:endParaRPr sz="132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endParaRPr sz="820"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150" y="2217800"/>
            <a:ext cx="4353776" cy="25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819150" y="6907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Failure Stories</a:t>
            </a:r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body" idx="1"/>
          </p:nvPr>
        </p:nvSpPr>
        <p:spPr>
          <a:xfrm>
            <a:off x="819150" y="1347750"/>
            <a:ext cx="45084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tr" sz="2000">
                <a:solidFill>
                  <a:srgbClr val="000000"/>
                </a:solidFill>
              </a:rPr>
              <a:t>Ahbap Science and Art Campus</a:t>
            </a:r>
            <a:endParaRPr sz="2000">
              <a:solidFill>
                <a:srgbClr val="000000"/>
              </a:solidFill>
            </a:endParaRPr>
          </a:p>
          <a:p>
            <a:pPr marL="127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•The project is targeted for April 23, 2023 with the support of Ankara metropolitan municipality, scientists and artists.</a:t>
            </a:r>
            <a:endParaRPr>
              <a:solidFill>
                <a:srgbClr val="000000"/>
              </a:solidFill>
            </a:endParaRPr>
          </a:p>
          <a:p>
            <a:pPr marL="127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000000"/>
                </a:solidFill>
              </a:rPr>
              <a:t>•Due to February 6 Earthquake, Ahbap Science and Art Campus Project was postponed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375" y="690775"/>
            <a:ext cx="2641893" cy="34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2752450"/>
            <a:ext cx="4508400" cy="206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Current Situation</a:t>
            </a:r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body" idx="1"/>
          </p:nvPr>
        </p:nvSpPr>
        <p:spPr>
          <a:xfrm>
            <a:off x="898525" y="1689225"/>
            <a:ext cx="47373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Has around 13000 volunteers that are helping people in need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Has a big following in social media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Working with Adidas to provide crampon shoes to motivate kids in Hatay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925" y="3056675"/>
            <a:ext cx="4737276" cy="16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5825" y="479825"/>
            <a:ext cx="3245275" cy="4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Current Situation</a:t>
            </a:r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body" idx="1"/>
          </p:nvPr>
        </p:nvSpPr>
        <p:spPr>
          <a:xfrm>
            <a:off x="819150" y="1634725"/>
            <a:ext cx="474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Working with Castrol to help workers who have lost their workshops and equipments in Antakya in automotive sector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Working with Coca-Cola and ÖSGD to provide in-kind and financial support to young women who are actively involved in art, sports and social welfare(Total Budget: 2 Million TL)</a:t>
            </a: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675" y="2866175"/>
            <a:ext cx="4480650" cy="19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250" y="413150"/>
            <a:ext cx="3131599" cy="437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Outline</a:t>
            </a:r>
            <a:endParaRPr sz="3000"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30700" y="1684425"/>
            <a:ext cx="4158300" cy="32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Where and Whom?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When was AHBAP Founded?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What is AHBAP?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Why?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Main Projects and Achievements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Success Stories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Failure Stories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Current Situation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tr" sz="1400"/>
              <a:t>Similar NGOs Worldwide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00"/>
              <a:t> </a:t>
            </a:r>
            <a:endParaRPr sz="1400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275" y="1595449"/>
            <a:ext cx="4913826" cy="24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Similar NGOs Worldwide</a:t>
            </a: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World Food Programme(WFP)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Medecins Sans Frontieres(Doctors Without Borders)(MSF)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525" y="2711225"/>
            <a:ext cx="3819825" cy="20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275" y="2775175"/>
            <a:ext cx="3581069" cy="20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World Food Programme(WFP)</a:t>
            </a:r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Char char="●"/>
            </a:pPr>
            <a:r>
              <a:rPr lang="tr">
                <a:solidFill>
                  <a:srgbClr val="231F20"/>
                </a:solidFill>
                <a:highlight>
                  <a:srgbClr val="FFFFFF"/>
                </a:highlight>
              </a:rPr>
              <a:t>Provides food assistance to people who are recovering from conflict, disasters and impacts of climate change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Unlike AHBAP, WFP collaborates with governments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/>
              <a:t>WFP was founded in 1961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575" y="1800200"/>
            <a:ext cx="4333950" cy="2427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9144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Medecins Sans Frontieres(Doctors Without Borders)(MSF)</a:t>
            </a:r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Char char="●"/>
            </a:pPr>
            <a:r>
              <a:rPr lang="tr" dirty="0">
                <a:solidFill>
                  <a:srgbClr val="231F20"/>
                </a:solidFill>
                <a:highlight>
                  <a:srgbClr val="FFFFFF"/>
                </a:highlight>
              </a:rPr>
              <a:t>Cares for people affected by conflict, disease outbreaks, natural and human-made disasters, and exclusion from health care in more than 70 countries.</a:t>
            </a:r>
            <a:endParaRPr dirty="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Char char="●"/>
            </a:pPr>
            <a:r>
              <a:rPr lang="tr" dirty="0">
                <a:solidFill>
                  <a:srgbClr val="231F20"/>
                </a:solidFill>
                <a:highlight>
                  <a:srgbClr val="FFFFFF"/>
                </a:highlight>
              </a:rPr>
              <a:t>Focus of MSF is more limited, they operate only in healthcare and medical humanitarian sector</a:t>
            </a:r>
            <a:endParaRPr dirty="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00"/>
              <a:buChar char="●"/>
            </a:pPr>
            <a:r>
              <a:rPr lang="tr" dirty="0">
                <a:solidFill>
                  <a:srgbClr val="231F20"/>
                </a:solidFill>
                <a:highlight>
                  <a:srgbClr val="FFFFFF"/>
                </a:highlight>
              </a:rPr>
              <a:t>MSF was founded in 1971</a:t>
            </a:r>
            <a:endParaRPr dirty="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350" y="1194675"/>
            <a:ext cx="3819825" cy="28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5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5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00" y="195275"/>
            <a:ext cx="8736474" cy="47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826525" y="446525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References</a:t>
            </a:r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ubTitle" idx="1"/>
          </p:nvPr>
        </p:nvSpPr>
        <p:spPr>
          <a:xfrm>
            <a:off x="477250" y="901600"/>
            <a:ext cx="8309400" cy="3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7291"/>
              <a:buNone/>
            </a:pPr>
            <a:endParaRPr sz="700" dirty="0"/>
          </a:p>
          <a:p>
            <a:pPr marL="3429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Derneğin Amacı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 Ahbap.(n.d.). </a:t>
            </a:r>
            <a:r>
              <a:rPr lang="tr" sz="1100" dirty="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https://ahbap.org/dernegin-amaci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.</a:t>
            </a:r>
            <a:endParaRPr sz="11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Öğrenciye 6000 TL Konaklama Desteği Başvuruları Sonuçlandı!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Ahbap. (2021, September 28). https://ahbap.org/haber/500-ogrenciye-6000-tl-konaklama-destegi-basvurulari-sonuclandi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AHBAP Derneği’Nin Bağışlarla Kiraladığı fransız Helikopteri Türkiye’ye Geliyor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Sözcü. (2021, August 6). https://www.sozcu.com.tr/ahbap-derneginin-bagislarla-kiraladigi-fransiz-helikopteri-turkiyeye-geliyor-wp6579278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Bilim ve Sanat akademisi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Ankarakuzeyyildizi. (n.d.). https://www.ahbapbilimvesanatkampusu.com/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Deprem Bölgesi Burs Başvurusu Başladı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Ahbap. (2023, May 31). https://ahbap.org/haber/deprem-bolgesi-burs-basvurusu-basladi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Haluk Levent Açıkladı: AHBAP’Tan Yangın ve Sellerden Zarar Görenlere 7.5 milyon TL DESTEK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T24. (2022, July 14). https://t24.com.tr/haber/haluk-levent-acikladi-ahbap-tan-yangin-ve-sellerden-zarar-gorenlere-7-5-milyon-tl-destek,1046387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Haluk Levent, AHBAP Derneği’Nin Deprem Konutları Projesini Açıkladı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Gazete Duvar. (2023, April 5). https://www.gazeteduvar.com.tr/haluk-levent-ahbap-derneginin-deprem-konutu-projesini-acikladi-haber-1611786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7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826525" y="446525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References</a:t>
            </a:r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ubTitle" idx="1"/>
          </p:nvPr>
        </p:nvSpPr>
        <p:spPr>
          <a:xfrm>
            <a:off x="477250" y="901600"/>
            <a:ext cx="8309400" cy="3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7291"/>
              <a:buNone/>
            </a:pPr>
            <a:endParaRPr sz="700" dirty="0"/>
          </a:p>
          <a:p>
            <a:pPr marL="3429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tr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HPV Aşılarının Ilk Dozu Uygulandı!</a:t>
            </a: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Ahbap. (2022, April 27). https://ahbap.org/haber/hpv-asilarinin-ilk-dozu-uygulandi 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AHBAP platformu Resmi Sitesi. (n.d.). Haberler. </a:t>
            </a:r>
            <a:r>
              <a:rPr lang="tr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https://ahbap.org/haberler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AHBAP. (2023, March 2). [Twitter post]. Twitter. </a:t>
            </a:r>
            <a:r>
              <a:rPr lang="tr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https://twitter.com/ahbap/status/1755635126854181039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AHBAP. (2023, February 20). [Twitter post]. Twitter. </a:t>
            </a:r>
            <a:r>
              <a:rPr lang="tr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https://twitter.com/ahbap/status/1750505265575649435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Food Programme. (n.d.). Support Us - Stories - Donate. </a:t>
            </a:r>
            <a:r>
              <a:rPr lang="tr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https://www.wfp.org/support-us/stories/donate?utm_source=google&amp;utm_medium=cpc&amp;utm_campaign=16867703674&amp;utm_content=138048455160&amp;gad_source=1&amp;gclid=CjwKCAiA_tuuBhAUEiwAvxkgTiapvBey9_WkQT8nx87RPus7Qocae7k4A2mZCWYAiUhbErdW9tvSYRoCGMwQAvD_BwE&amp;gclsrc=aw.ds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Médecins Sans Frontières (MSF). (n.d.). Who We Are. https://www.msf.org/who-we-are?gad_source=1&amp;gclid=CjwKCAiA_tuuBhAUEiwAvxkgTnS2v70cqnfv1MQRFSRv-xFgM3G7IwF8q9TLibnbvo1zc8AnaqyxHxoCriIQAvD_BwE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0" indent="-127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ct val="57291"/>
              <a:buNone/>
            </a:pPr>
            <a:endParaRPr sz="1000" i="1" dirty="0">
              <a:solidFill>
                <a:srgbClr val="000000"/>
              </a:solidFill>
            </a:endParaRPr>
          </a:p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337965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title" idx="4294967295"/>
          </p:nvPr>
        </p:nvSpPr>
        <p:spPr>
          <a:xfrm>
            <a:off x="773700" y="1663450"/>
            <a:ext cx="75966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dk2"/>
                </a:solidFill>
              </a:rPr>
              <a:t>"We are in pursuit of love and truth."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93" name="Google Shape;293;p37"/>
          <p:cNvCxnSpPr/>
          <p:nvPr/>
        </p:nvCxnSpPr>
        <p:spPr>
          <a:xfrm>
            <a:off x="4295550" y="2693400"/>
            <a:ext cx="552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37"/>
          <p:cNvSpPr txBox="1">
            <a:spLocks noGrp="1"/>
          </p:cNvSpPr>
          <p:nvPr>
            <p:ph type="body" idx="4294967295"/>
          </p:nvPr>
        </p:nvSpPr>
        <p:spPr>
          <a:xfrm>
            <a:off x="773700" y="2961650"/>
            <a:ext cx="7596600" cy="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- AHBAP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800"/>
              <a:t>Thank You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About: AHBAP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Where and Whom?</a:t>
            </a: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819150" y="1981400"/>
            <a:ext cx="3467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/>
              <a:t>Haluk Levent's recognition, with the increasing the number of followers of his social media account, emerged as a result of the efforts he initiated with the intention of using it to bring together people and organizations that can help people in need in Turkey. </a:t>
            </a:r>
            <a:endParaRPr/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500" y="1727575"/>
            <a:ext cx="4088800" cy="22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When was AHBAP Formed?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/>
              <a:t>As a result of these studies, a mutual aid platform called "AHBAP Platform" was formed; "AHBAP Association" was established on July 31, 2017 to coordinate the work on the AHBAP Platform. The headquarters of the association is Istanbul.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What is AHBAP?</a:t>
            </a: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1"/>
          </p:nvPr>
        </p:nvSpPr>
        <p:spPr>
          <a:xfrm>
            <a:off x="4702350" y="2145313"/>
            <a:ext cx="3622500" cy="16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/>
              <a:t>AHBAP; It is a non-governmental organization based on solidarity and cooperation. As of 2023, there is a volunteer network in 68 cities of Turkey. It organizes activities in the fields of sustainable solidarity, cooperation, non-violent communication, scholarship, medical aid, humanitarian aid, special events, campaigns, education, art, science and technology.</a:t>
            </a:r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400" y="1990719"/>
            <a:ext cx="3573251" cy="2008075"/>
          </a:xfrm>
          <a:prstGeom prst="rect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Why?</a:t>
            </a:r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20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Ahbap Association was founded to provide various forms of aid, including material and financial assistance, to promote cooperation, build a better society, and create sustainable networks. Our mission encompasses supporting those in need, preserving local culture, and embracing technological advancements, all with the goal of advancing opportunities and shaping a brighter future.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Content: AHBAP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1241</Words>
  <Application>Microsoft Macintosh PowerPoint</Application>
  <PresentationFormat>On-screen Show (16:9)</PresentationFormat>
  <Paragraphs>114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Nunito</vt:lpstr>
      <vt:lpstr>Calibri</vt:lpstr>
      <vt:lpstr>Roboto</vt:lpstr>
      <vt:lpstr>Arial</vt:lpstr>
      <vt:lpstr>Shift</vt:lpstr>
      <vt:lpstr>NGO: AHBAP</vt:lpstr>
      <vt:lpstr>Outline</vt:lpstr>
      <vt:lpstr>About: AHBAP</vt:lpstr>
      <vt:lpstr>Where and Whom?</vt:lpstr>
      <vt:lpstr>When was AHBAP Formed?</vt:lpstr>
      <vt:lpstr>What is AHBAP?</vt:lpstr>
      <vt:lpstr>Why?</vt:lpstr>
      <vt:lpstr>Content: AHBAP</vt:lpstr>
      <vt:lpstr>PowerPoint Presentation</vt:lpstr>
      <vt:lpstr>Main Projects and Achievements</vt:lpstr>
      <vt:lpstr>PowerPoint Presentation</vt:lpstr>
      <vt:lpstr>Earthquake Solidarity Project</vt:lpstr>
      <vt:lpstr>Fire and Flood Support Project</vt:lpstr>
      <vt:lpstr>Education Support Project</vt:lpstr>
      <vt:lpstr>HPV vaccine project</vt:lpstr>
      <vt:lpstr>Success Stories</vt:lpstr>
      <vt:lpstr>Failure Stories</vt:lpstr>
      <vt:lpstr>Current Situation</vt:lpstr>
      <vt:lpstr>Current Situation</vt:lpstr>
      <vt:lpstr>Similar NGOs Worldwide</vt:lpstr>
      <vt:lpstr>World Food Programme(WFP)</vt:lpstr>
      <vt:lpstr>Medecins Sans Frontieres(Doctors Without Borders)(MSF)</vt:lpstr>
      <vt:lpstr>PowerPoint Presentation</vt:lpstr>
      <vt:lpstr>References</vt:lpstr>
      <vt:lpstr>References</vt:lpstr>
      <vt:lpstr>"We are in pursuit of love and truth."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NGO: AHBAP</dc:title>
  <cp:lastModifiedBy>zehranaz dönmez</cp:lastModifiedBy>
  <cp:revision>1</cp:revision>
  <dcterms:modified xsi:type="dcterms:W3CDTF">2024-02-23T10:03:00Z</dcterms:modified>
</cp:coreProperties>
</file>