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22.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30.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Layout+xml" PartName="/ppt/slideLayouts/slideLayout3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22.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showSpecialPlsOnTitleSld="0">
  <p:sldMasterIdLst>
    <p:sldMasterId id="2147483681"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Lst>
  <p:sldSz cy="5143500" cx="9144000"/>
  <p:notesSz cx="6858000" cy="9144000"/>
  <p:embeddedFontLst>
    <p:embeddedFont>
      <p:font typeface="Hammersmith One"/>
      <p:regular r:id="rId27"/>
    </p:embeddedFont>
    <p:embeddedFont>
      <p:font typeface="Asap"/>
      <p:regular r:id="rId28"/>
      <p:bold r:id="rId29"/>
      <p:italic r:id="rId30"/>
      <p:boldItalic r:id="rId31"/>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20" Type="http://schemas.openxmlformats.org/officeDocument/2006/relationships/slide" Target="slides/slide16.xml"/><Relationship Id="rId22" Type="http://schemas.openxmlformats.org/officeDocument/2006/relationships/slide" Target="slides/slide18.xml"/><Relationship Id="rId21" Type="http://schemas.openxmlformats.org/officeDocument/2006/relationships/slide" Target="slides/slide17.xml"/><Relationship Id="rId24" Type="http://schemas.openxmlformats.org/officeDocument/2006/relationships/slide" Target="slides/slide20.xml"/><Relationship Id="rId23" Type="http://schemas.openxmlformats.org/officeDocument/2006/relationships/slide" Target="slides/slide19.xml"/><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26" Type="http://schemas.openxmlformats.org/officeDocument/2006/relationships/slide" Target="slides/slide22.xml"/><Relationship Id="rId25" Type="http://schemas.openxmlformats.org/officeDocument/2006/relationships/slide" Target="slides/slide21.xml"/><Relationship Id="rId28" Type="http://schemas.openxmlformats.org/officeDocument/2006/relationships/font" Target="fonts/Asap-regular.fntdata"/><Relationship Id="rId27" Type="http://schemas.openxmlformats.org/officeDocument/2006/relationships/font" Target="fonts/HammersmithOne-regular.fntdata"/><Relationship Id="rId5" Type="http://schemas.openxmlformats.org/officeDocument/2006/relationships/slide" Target="slides/slide1.xml"/><Relationship Id="rId6" Type="http://schemas.openxmlformats.org/officeDocument/2006/relationships/slide" Target="slides/slide2.xml"/><Relationship Id="rId29" Type="http://schemas.openxmlformats.org/officeDocument/2006/relationships/font" Target="fonts/Asap-bold.fntdata"/><Relationship Id="rId7" Type="http://schemas.openxmlformats.org/officeDocument/2006/relationships/slide" Target="slides/slide3.xml"/><Relationship Id="rId8" Type="http://schemas.openxmlformats.org/officeDocument/2006/relationships/slide" Target="slides/slide4.xml"/><Relationship Id="rId31" Type="http://schemas.openxmlformats.org/officeDocument/2006/relationships/font" Target="fonts/Asap-boldItalic.fntdata"/><Relationship Id="rId30" Type="http://schemas.openxmlformats.org/officeDocument/2006/relationships/font" Target="fonts/Asap-italic.fntdata"/><Relationship Id="rId11" Type="http://schemas.openxmlformats.org/officeDocument/2006/relationships/slide" Target="slides/slide7.xml"/><Relationship Id="rId10" Type="http://schemas.openxmlformats.org/officeDocument/2006/relationships/slide" Target="slides/slide6.xml"/><Relationship Id="rId13" Type="http://schemas.openxmlformats.org/officeDocument/2006/relationships/slide" Target="slides/slide9.xml"/><Relationship Id="rId12" Type="http://schemas.openxmlformats.org/officeDocument/2006/relationships/slide" Target="slides/slide8.xml"/><Relationship Id="rId15" Type="http://schemas.openxmlformats.org/officeDocument/2006/relationships/slide" Target="slides/slide11.xml"/><Relationship Id="rId14" Type="http://schemas.openxmlformats.org/officeDocument/2006/relationships/slide" Target="slides/slide10.xml"/><Relationship Id="rId17" Type="http://schemas.openxmlformats.org/officeDocument/2006/relationships/slide" Target="slides/slide13.xml"/><Relationship Id="rId16" Type="http://schemas.openxmlformats.org/officeDocument/2006/relationships/slide" Target="slides/slide12.xml"/><Relationship Id="rId19" Type="http://schemas.openxmlformats.org/officeDocument/2006/relationships/slide" Target="slides/slide15.xml"/><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www.nhc.noaa.gov/aboutsshws.php" TargetMode="External"/><Relationship Id="rId3" Type="http://schemas.openxmlformats.org/officeDocument/2006/relationships/hyperlink" Target="https://public.wmo.int/en" TargetMode="External"/><Relationship Id="rId4" Type="http://schemas.openxmlformats.org/officeDocument/2006/relationships/hyperlink" Target="http://www.nhc.noaa.gov/" TargetMode="External"/><Relationship Id="rId5" Type="http://schemas.openxmlformats.org/officeDocument/2006/relationships/hyperlink" Target="https://oceanservice.noaa.gov/facts/hurricane.html" TargetMode="Externa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edition.cnn.com/specials/weather/hurricane-maria#:~:text=Hurricane%20Maria%20made%20its%20first,U.S.%20territory%20of%20Puerto%20Rico." TargetMode="External"/><Relationship Id="rId3" Type="http://schemas.openxmlformats.org/officeDocument/2006/relationships/hyperlink" Target="https://www.mercycorps.org/blog/facts-hurricane-maria-puerto-rico" TargetMode="Externa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nhc.noaa.gov/data/tcr/AL152017_Maria.pdf" TargetMode="Externa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8" name="Shape 288"/>
        <p:cNvGrpSpPr/>
        <p:nvPr/>
      </p:nvGrpSpPr>
      <p:grpSpPr>
        <a:xfrm>
          <a:off x="0" y="0"/>
          <a:ext cx="0" cy="0"/>
          <a:chOff x="0" y="0"/>
          <a:chExt cx="0" cy="0"/>
        </a:xfrm>
      </p:grpSpPr>
      <p:sp>
        <p:nvSpPr>
          <p:cNvPr id="289" name="Google Shape;289;g29897079932_0_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0" name="Google Shape;290;g29897079932_0_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5" name="Shape 465"/>
        <p:cNvGrpSpPr/>
        <p:nvPr/>
      </p:nvGrpSpPr>
      <p:grpSpPr>
        <a:xfrm>
          <a:off x="0" y="0"/>
          <a:ext cx="0" cy="0"/>
          <a:chOff x="0" y="0"/>
          <a:chExt cx="0" cy="0"/>
        </a:xfrm>
      </p:grpSpPr>
      <p:sp>
        <p:nvSpPr>
          <p:cNvPr id="466" name="Google Shape;466;g1185c551acd_0_6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67" name="Google Shape;467;g1185c551acd_0_6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4" name="Shape 514"/>
        <p:cNvGrpSpPr/>
        <p:nvPr/>
      </p:nvGrpSpPr>
      <p:grpSpPr>
        <a:xfrm>
          <a:off x="0" y="0"/>
          <a:ext cx="0" cy="0"/>
          <a:chOff x="0" y="0"/>
          <a:chExt cx="0" cy="0"/>
        </a:xfrm>
      </p:grpSpPr>
      <p:sp>
        <p:nvSpPr>
          <p:cNvPr id="515" name="Google Shape;515;g2ba1ee911be_0_5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16" name="Google Shape;516;g2ba1ee911be_0_5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2" name="Shape 522"/>
        <p:cNvGrpSpPr/>
        <p:nvPr/>
      </p:nvGrpSpPr>
      <p:grpSpPr>
        <a:xfrm>
          <a:off x="0" y="0"/>
          <a:ext cx="0" cy="0"/>
          <a:chOff x="0" y="0"/>
          <a:chExt cx="0" cy="0"/>
        </a:xfrm>
      </p:grpSpPr>
      <p:sp>
        <p:nvSpPr>
          <p:cNvPr id="523" name="Google Shape;523;g2bb48affa96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24" name="Google Shape;524;g2bb48affa96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0" name="Shape 530"/>
        <p:cNvGrpSpPr/>
        <p:nvPr/>
      </p:nvGrpSpPr>
      <p:grpSpPr>
        <a:xfrm>
          <a:off x="0" y="0"/>
          <a:ext cx="0" cy="0"/>
          <a:chOff x="0" y="0"/>
          <a:chExt cx="0" cy="0"/>
        </a:xfrm>
      </p:grpSpPr>
      <p:sp>
        <p:nvSpPr>
          <p:cNvPr id="531" name="Google Shape;531;g2ba1ee911be_0_6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32" name="Google Shape;532;g2ba1ee911be_0_6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9" name="Shape 539"/>
        <p:cNvGrpSpPr/>
        <p:nvPr/>
      </p:nvGrpSpPr>
      <p:grpSpPr>
        <a:xfrm>
          <a:off x="0" y="0"/>
          <a:ext cx="0" cy="0"/>
          <a:chOff x="0" y="0"/>
          <a:chExt cx="0" cy="0"/>
        </a:xfrm>
      </p:grpSpPr>
      <p:sp>
        <p:nvSpPr>
          <p:cNvPr id="540" name="Google Shape;540;g2bb60bbc3ac_0_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41" name="Google Shape;541;g2bb60bbc3ac_0_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7" name="Shape 547"/>
        <p:cNvGrpSpPr/>
        <p:nvPr/>
      </p:nvGrpSpPr>
      <p:grpSpPr>
        <a:xfrm>
          <a:off x="0" y="0"/>
          <a:ext cx="0" cy="0"/>
          <a:chOff x="0" y="0"/>
          <a:chExt cx="0" cy="0"/>
        </a:xfrm>
      </p:grpSpPr>
      <p:sp>
        <p:nvSpPr>
          <p:cNvPr id="548" name="Google Shape;548;g2bb8a6e567c_1_1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49" name="Google Shape;549;g2bb8a6e567c_1_1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1" name="Shape 601"/>
        <p:cNvGrpSpPr/>
        <p:nvPr/>
      </p:nvGrpSpPr>
      <p:grpSpPr>
        <a:xfrm>
          <a:off x="0" y="0"/>
          <a:ext cx="0" cy="0"/>
          <a:chOff x="0" y="0"/>
          <a:chExt cx="0" cy="0"/>
        </a:xfrm>
      </p:grpSpPr>
      <p:sp>
        <p:nvSpPr>
          <p:cNvPr id="602" name="Google Shape;602;g2bb8dd52d39_4_5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03" name="Google Shape;603;g2bb8dd52d39_4_5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8" name="Shape 638"/>
        <p:cNvGrpSpPr/>
        <p:nvPr/>
      </p:nvGrpSpPr>
      <p:grpSpPr>
        <a:xfrm>
          <a:off x="0" y="0"/>
          <a:ext cx="0" cy="0"/>
          <a:chOff x="0" y="0"/>
          <a:chExt cx="0" cy="0"/>
        </a:xfrm>
      </p:grpSpPr>
      <p:sp>
        <p:nvSpPr>
          <p:cNvPr id="639" name="Google Shape;639;g2ba1ee911be_0_16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40" name="Google Shape;640;g2ba1ee911be_0_16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6" name="Shape 646"/>
        <p:cNvGrpSpPr/>
        <p:nvPr/>
      </p:nvGrpSpPr>
      <p:grpSpPr>
        <a:xfrm>
          <a:off x="0" y="0"/>
          <a:ext cx="0" cy="0"/>
          <a:chOff x="0" y="0"/>
          <a:chExt cx="0" cy="0"/>
        </a:xfrm>
      </p:grpSpPr>
      <p:sp>
        <p:nvSpPr>
          <p:cNvPr id="647" name="Google Shape;647;g2bb8dd52d39_4_14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48" name="Google Shape;648;g2bb8dd52d39_4_14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4" name="Shape 654"/>
        <p:cNvGrpSpPr/>
        <p:nvPr/>
      </p:nvGrpSpPr>
      <p:grpSpPr>
        <a:xfrm>
          <a:off x="0" y="0"/>
          <a:ext cx="0" cy="0"/>
          <a:chOff x="0" y="0"/>
          <a:chExt cx="0" cy="0"/>
        </a:xfrm>
      </p:grpSpPr>
      <p:sp>
        <p:nvSpPr>
          <p:cNvPr id="655" name="Google Shape;655;g2ba1ee911be_0_17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56" name="Google Shape;656;g2ba1ee911be_0_17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7" name="Shape 297"/>
        <p:cNvGrpSpPr/>
        <p:nvPr/>
      </p:nvGrpSpPr>
      <p:grpSpPr>
        <a:xfrm>
          <a:off x="0" y="0"/>
          <a:ext cx="0" cy="0"/>
          <a:chOff x="0" y="0"/>
          <a:chExt cx="0" cy="0"/>
        </a:xfrm>
      </p:grpSpPr>
      <p:sp>
        <p:nvSpPr>
          <p:cNvPr id="298" name="Google Shape;298;g2ba1ee911be_0_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9" name="Google Shape;299;g2ba1ee911be_0_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2" name="Shape 662"/>
        <p:cNvGrpSpPr/>
        <p:nvPr/>
      </p:nvGrpSpPr>
      <p:grpSpPr>
        <a:xfrm>
          <a:off x="0" y="0"/>
          <a:ext cx="0" cy="0"/>
          <a:chOff x="0" y="0"/>
          <a:chExt cx="0" cy="0"/>
        </a:xfrm>
      </p:grpSpPr>
      <p:sp>
        <p:nvSpPr>
          <p:cNvPr id="663" name="Google Shape;663;gc6f6f4ce35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64" name="Google Shape;664;gc6f6f4ce35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9" name="Shape 669"/>
        <p:cNvGrpSpPr/>
        <p:nvPr/>
      </p:nvGrpSpPr>
      <p:grpSpPr>
        <a:xfrm>
          <a:off x="0" y="0"/>
          <a:ext cx="0" cy="0"/>
          <a:chOff x="0" y="0"/>
          <a:chExt cx="0" cy="0"/>
        </a:xfrm>
      </p:grpSpPr>
      <p:sp>
        <p:nvSpPr>
          <p:cNvPr id="670" name="Google Shape;670;g2bb8dd52d39_4_1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71" name="Google Shape;671;g2bb8dd52d39_4_1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6" name="Shape 676"/>
        <p:cNvGrpSpPr/>
        <p:nvPr/>
      </p:nvGrpSpPr>
      <p:grpSpPr>
        <a:xfrm>
          <a:off x="0" y="0"/>
          <a:ext cx="0" cy="0"/>
          <a:chOff x="0" y="0"/>
          <a:chExt cx="0" cy="0"/>
        </a:xfrm>
      </p:grpSpPr>
      <p:sp>
        <p:nvSpPr>
          <p:cNvPr id="677" name="Google Shape;677;g2ba1ee911be_0_16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78" name="Google Shape;678;g2ba1ee911be_0_16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5" name="Shape 315"/>
        <p:cNvGrpSpPr/>
        <p:nvPr/>
      </p:nvGrpSpPr>
      <p:grpSpPr>
        <a:xfrm>
          <a:off x="0" y="0"/>
          <a:ext cx="0" cy="0"/>
          <a:chOff x="0" y="0"/>
          <a:chExt cx="0" cy="0"/>
        </a:xfrm>
      </p:grpSpPr>
      <p:sp>
        <p:nvSpPr>
          <p:cNvPr id="316" name="Google Shape;316;g2ba1ee911be_0_3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7" name="Google Shape;317;g2ba1ee911be_0_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3" name="Shape 323"/>
        <p:cNvGrpSpPr/>
        <p:nvPr/>
      </p:nvGrpSpPr>
      <p:grpSpPr>
        <a:xfrm>
          <a:off x="0" y="0"/>
          <a:ext cx="0" cy="0"/>
          <a:chOff x="0" y="0"/>
          <a:chExt cx="0" cy="0"/>
        </a:xfrm>
      </p:grpSpPr>
      <p:sp>
        <p:nvSpPr>
          <p:cNvPr id="324" name="Google Shape;324;g2ba71d04291_0_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5" name="Google Shape;325;g2ba71d04291_0_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60000"/>
              </a:lnSpc>
              <a:spcBef>
                <a:spcPts val="0"/>
              </a:spcBef>
              <a:spcAft>
                <a:spcPts val="0"/>
              </a:spcAft>
              <a:buClr>
                <a:schemeClr val="dk1"/>
              </a:buClr>
              <a:buSzPts val="1100"/>
              <a:buFont typeface="Arial"/>
              <a:buNone/>
            </a:pPr>
            <a:r>
              <a:rPr lang="en" sz="1300">
                <a:solidFill>
                  <a:srgbClr val="050505"/>
                </a:solidFill>
              </a:rPr>
              <a:t>A tropical cyclone is a rotating low-pressure weather system that has organized thunderstorms but no fronts (a boundary separating two air masses of different densities). Tropical cyclones with maximum sustained surface winds of less than 39 miles per hour (mph) are called tropical depressions. Those with maximum sustained winds of 39 mph or higher are called tropical storms. </a:t>
            </a:r>
            <a:endParaRPr sz="1300">
              <a:solidFill>
                <a:srgbClr val="050505"/>
              </a:solidFill>
            </a:endParaRPr>
          </a:p>
          <a:p>
            <a:pPr indent="0" lvl="0" marL="0" rtl="0" algn="l">
              <a:lnSpc>
                <a:spcPct val="160000"/>
              </a:lnSpc>
              <a:spcBef>
                <a:spcPts val="1100"/>
              </a:spcBef>
              <a:spcAft>
                <a:spcPts val="0"/>
              </a:spcAft>
              <a:buClr>
                <a:schemeClr val="dk1"/>
              </a:buClr>
              <a:buSzPts val="1100"/>
              <a:buFont typeface="Arial"/>
              <a:buNone/>
            </a:pPr>
            <a:r>
              <a:rPr lang="en" sz="1300">
                <a:solidFill>
                  <a:srgbClr val="050505"/>
                </a:solidFill>
              </a:rPr>
              <a:t>When a storm's maximum sustained winds reach 74 mph, it is called a hurricane. The </a:t>
            </a:r>
            <a:r>
              <a:rPr lang="en" sz="1300" u="sng">
                <a:solidFill>
                  <a:srgbClr val="0A4595"/>
                </a:solidFill>
                <a:hlinkClick r:id="rId2">
                  <a:extLst>
                    <a:ext uri="{A12FA001-AC4F-418D-AE19-62706E023703}">
                      <ahyp:hlinkClr val="tx"/>
                    </a:ext>
                  </a:extLst>
                </a:hlinkClick>
              </a:rPr>
              <a:t>Saffir-Simpson Hurricane Wind Scale</a:t>
            </a:r>
            <a:r>
              <a:rPr lang="en" sz="1300">
                <a:solidFill>
                  <a:srgbClr val="050505"/>
                </a:solidFill>
              </a:rPr>
              <a:t> is a 1 to 5 rating, or category, based on a hurricane's maximum sustained winds. The higher the category, the greater the hurricane's potential for property damage.</a:t>
            </a:r>
            <a:endParaRPr sz="1300">
              <a:solidFill>
                <a:srgbClr val="050505"/>
              </a:solidFill>
            </a:endParaRPr>
          </a:p>
          <a:p>
            <a:pPr indent="0" lvl="0" marL="0" rtl="0" algn="l">
              <a:lnSpc>
                <a:spcPct val="160000"/>
              </a:lnSpc>
              <a:spcBef>
                <a:spcPts val="1100"/>
              </a:spcBef>
              <a:spcAft>
                <a:spcPts val="0"/>
              </a:spcAft>
              <a:buClr>
                <a:schemeClr val="dk1"/>
              </a:buClr>
              <a:buSzPts val="1100"/>
              <a:buFont typeface="Arial"/>
              <a:buNone/>
            </a:pPr>
            <a:r>
              <a:rPr lang="en" sz="1300">
                <a:solidFill>
                  <a:srgbClr val="050505"/>
                </a:solidFill>
              </a:rPr>
              <a:t>Hurricanes originate in the Atlantic basin, which includes the Atlantic Ocean, Caribbean Sea, and Gulf of Mexico, the eastern North Pacific Ocean, and, less frequently, the central North Pacific Ocean. A six-year rotating list of names, updated and maintained by the </a:t>
            </a:r>
            <a:r>
              <a:rPr lang="en" sz="1300" u="sng">
                <a:solidFill>
                  <a:srgbClr val="0A4595"/>
                </a:solidFill>
                <a:hlinkClick r:id="rId3">
                  <a:extLst>
                    <a:ext uri="{A12FA001-AC4F-418D-AE19-62706E023703}">
                      <ahyp:hlinkClr val="tx"/>
                    </a:ext>
                  </a:extLst>
                </a:hlinkClick>
              </a:rPr>
              <a:t>World Meteorological Organization,</a:t>
            </a:r>
            <a:r>
              <a:rPr lang="en" sz="1300">
                <a:solidFill>
                  <a:srgbClr val="050505"/>
                </a:solidFill>
              </a:rPr>
              <a:t> is used to identify these storms.</a:t>
            </a:r>
            <a:endParaRPr sz="1300">
              <a:solidFill>
                <a:srgbClr val="050505"/>
              </a:solidFill>
            </a:endParaRPr>
          </a:p>
          <a:p>
            <a:pPr indent="0" lvl="0" marL="0" rtl="0" algn="l">
              <a:lnSpc>
                <a:spcPct val="160000"/>
              </a:lnSpc>
              <a:spcBef>
                <a:spcPts val="1100"/>
              </a:spcBef>
              <a:spcAft>
                <a:spcPts val="0"/>
              </a:spcAft>
              <a:buClr>
                <a:schemeClr val="dk1"/>
              </a:buClr>
              <a:buSzPts val="1100"/>
              <a:buFont typeface="Arial"/>
              <a:buNone/>
            </a:pPr>
            <a:r>
              <a:rPr lang="en" sz="1300">
                <a:solidFill>
                  <a:srgbClr val="050505"/>
                </a:solidFill>
              </a:rPr>
              <a:t>"Hurricane Season" begins on June 1 and ends on November 30, although hurricanes can, and have, occurred outside of this time frame. NOAA's </a:t>
            </a:r>
            <a:r>
              <a:rPr lang="en" sz="1300" u="sng">
                <a:solidFill>
                  <a:srgbClr val="0A4595"/>
                </a:solidFill>
                <a:hlinkClick r:id="rId4">
                  <a:extLst>
                    <a:ext uri="{A12FA001-AC4F-418D-AE19-62706E023703}">
                      <ahyp:hlinkClr val="tx"/>
                    </a:ext>
                  </a:extLst>
                </a:hlinkClick>
              </a:rPr>
              <a:t>National Hurricane Center</a:t>
            </a:r>
            <a:r>
              <a:rPr lang="en" sz="1300">
                <a:solidFill>
                  <a:srgbClr val="050505"/>
                </a:solidFill>
              </a:rPr>
              <a:t> predicts and tracks these massive storm systems, which occur, on average, 12 times a year in the Atlantic basin. </a:t>
            </a:r>
            <a:endParaRPr sz="1300">
              <a:solidFill>
                <a:srgbClr val="050505"/>
              </a:solidFill>
            </a:endParaRPr>
          </a:p>
          <a:p>
            <a:pPr indent="0" lvl="0" marL="0" rtl="0" algn="l">
              <a:lnSpc>
                <a:spcPct val="160000"/>
              </a:lnSpc>
              <a:spcBef>
                <a:spcPts val="1100"/>
              </a:spcBef>
              <a:spcAft>
                <a:spcPts val="0"/>
              </a:spcAft>
              <a:buClr>
                <a:schemeClr val="dk1"/>
              </a:buClr>
              <a:buSzPts val="1100"/>
              <a:buFont typeface="Arial"/>
              <a:buNone/>
            </a:pPr>
            <a:r>
              <a:rPr lang="en" sz="1300">
                <a:solidFill>
                  <a:srgbClr val="050505"/>
                </a:solidFill>
              </a:rPr>
              <a:t>As a world leader in hurricane research, NOAA strives to understand the mechanics of these complex storms in order to protect people, property, commerce, and natural resources.</a:t>
            </a:r>
            <a:endParaRPr sz="1300">
              <a:solidFill>
                <a:srgbClr val="050505"/>
              </a:solidFill>
            </a:endParaRPr>
          </a:p>
          <a:p>
            <a:pPr indent="0" lvl="0" marL="0" rtl="0" algn="l">
              <a:spcBef>
                <a:spcPts val="1100"/>
              </a:spcBef>
              <a:spcAft>
                <a:spcPts val="0"/>
              </a:spcAft>
              <a:buNone/>
            </a:pPr>
            <a:r>
              <a:rPr lang="en" u="sng">
                <a:solidFill>
                  <a:schemeClr val="hlink"/>
                </a:solidFill>
                <a:hlinkClick r:id="rId5"/>
              </a:rPr>
              <a:t>https://oceanservice.noaa.gov/facts/hurricane.html</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2" name="Shape 372"/>
        <p:cNvGrpSpPr/>
        <p:nvPr/>
      </p:nvGrpSpPr>
      <p:grpSpPr>
        <a:xfrm>
          <a:off x="0" y="0"/>
          <a:ext cx="0" cy="0"/>
          <a:chOff x="0" y="0"/>
          <a:chExt cx="0" cy="0"/>
        </a:xfrm>
      </p:grpSpPr>
      <p:sp>
        <p:nvSpPr>
          <p:cNvPr id="373" name="Google Shape;373;g2bb37f7d88d_2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4" name="Google Shape;374;g2bb37f7d88d_2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a:t>- **Hurricane Maria**: </a:t>
            </a:r>
            <a:endParaRPr/>
          </a:p>
          <a:p>
            <a:pPr indent="0" lvl="0" marL="0" rtl="0" algn="l">
              <a:lnSpc>
                <a:spcPct val="115000"/>
              </a:lnSpc>
              <a:spcBef>
                <a:spcPts val="0"/>
              </a:spcBef>
              <a:spcAft>
                <a:spcPts val="0"/>
              </a:spcAft>
              <a:buClr>
                <a:schemeClr val="dk1"/>
              </a:buClr>
              <a:buSzPts val="1100"/>
              <a:buFont typeface="Arial"/>
              <a:buNone/>
            </a:pPr>
            <a:r>
              <a:rPr lang="en"/>
              <a:t>  - Made landfall on Dominica as a Category 5 storm on September 18, 2017, with winds exceeding 160 mph.</a:t>
            </a:r>
            <a:endParaRPr/>
          </a:p>
          <a:p>
            <a:pPr indent="0" lvl="0" marL="0" rtl="0" algn="l">
              <a:lnSpc>
                <a:spcPct val="115000"/>
              </a:lnSpc>
              <a:spcBef>
                <a:spcPts val="0"/>
              </a:spcBef>
              <a:spcAft>
                <a:spcPts val="0"/>
              </a:spcAft>
              <a:buClr>
                <a:schemeClr val="dk1"/>
              </a:buClr>
              <a:buSzPts val="1100"/>
              <a:buFont typeface="Arial"/>
              <a:buNone/>
            </a:pPr>
            <a:r>
              <a:rPr lang="en"/>
              <a:t>  - It later devastated Puerto Rico, making it the first Category 4 hurricane to directly impact the island in 85 years.</a:t>
            </a:r>
            <a:endParaRPr/>
          </a:p>
          <a:p>
            <a:pPr indent="0" lvl="0" marL="0" rtl="0" algn="l">
              <a:lnSpc>
                <a:spcPct val="115000"/>
              </a:lnSpc>
              <a:spcBef>
                <a:spcPts val="0"/>
              </a:spcBef>
              <a:spcAft>
                <a:spcPts val="0"/>
              </a:spcAft>
              <a:buClr>
                <a:schemeClr val="dk1"/>
              </a:buClr>
              <a:buSzPts val="1100"/>
              <a:buFont typeface="Arial"/>
              <a:buNone/>
            </a:pPr>
            <a:r>
              <a:rPr lang="en"/>
              <a:t>  - The storm left nearly the entire population of Puerto Rico, over 3 million American citizens, without electricity after landfall on September 20.</a:t>
            </a:r>
            <a:endParaRPr/>
          </a:p>
          <a:p>
            <a:pPr indent="0" lvl="0" marL="0" rtl="0" algn="l">
              <a:lnSpc>
                <a:spcPct val="115000"/>
              </a:lnSpc>
              <a:spcBef>
                <a:spcPts val="0"/>
              </a:spcBef>
              <a:spcAft>
                <a:spcPts val="0"/>
              </a:spcAft>
              <a:buClr>
                <a:schemeClr val="dk1"/>
              </a:buClr>
              <a:buSzPts val="1100"/>
              <a:buFont typeface="Arial"/>
              <a:buNone/>
            </a:pPr>
            <a:r>
              <a:rPr lang="en"/>
              <a:t>  - Officials estimate it could take four to six months to restore power fully.</a:t>
            </a:r>
            <a:endParaRPr/>
          </a:p>
          <a:p>
            <a:pPr indent="0" lvl="0" marL="0" rtl="0" algn="l">
              <a:lnSpc>
                <a:spcPct val="115000"/>
              </a:lnSpc>
              <a:spcBef>
                <a:spcPts val="0"/>
              </a:spcBef>
              <a:spcAft>
                <a:spcPts val="0"/>
              </a:spcAft>
              <a:buClr>
                <a:schemeClr val="dk1"/>
              </a:buClr>
              <a:buSzPts val="1100"/>
              <a:buFont typeface="Arial"/>
              <a:buNone/>
            </a:pPr>
            <a:r>
              <a:rPr lang="en"/>
              <a:t>- **Context**:</a:t>
            </a:r>
            <a:endParaRPr/>
          </a:p>
          <a:p>
            <a:pPr indent="0" lvl="0" marL="0" rtl="0" algn="l">
              <a:lnSpc>
                <a:spcPct val="115000"/>
              </a:lnSpc>
              <a:spcBef>
                <a:spcPts val="0"/>
              </a:spcBef>
              <a:spcAft>
                <a:spcPts val="0"/>
              </a:spcAft>
              <a:buClr>
                <a:schemeClr val="dk1"/>
              </a:buClr>
              <a:buSzPts val="1100"/>
              <a:buFont typeface="Arial"/>
              <a:buNone/>
            </a:pPr>
            <a:r>
              <a:rPr lang="en"/>
              <a:t>  - Puerto Rico was still recovering from Hurricane Irma, which struck the island with high winds just two weeks prior to Hurricane Maria.</a:t>
            </a:r>
            <a:endParaRPr/>
          </a:p>
          <a:p>
            <a:pPr indent="0" lvl="0" marL="0" rtl="0" algn="l">
              <a:lnSpc>
                <a:spcPct val="115000"/>
              </a:lnSpc>
              <a:spcBef>
                <a:spcPts val="0"/>
              </a:spcBef>
              <a:spcAft>
                <a:spcPts val="0"/>
              </a:spcAft>
              <a:buClr>
                <a:schemeClr val="dk1"/>
              </a:buClr>
              <a:buSzPts val="1100"/>
              <a:buFont typeface="Arial"/>
              <a:buNone/>
            </a:pPr>
            <a:r>
              <a:t/>
            </a:r>
            <a:endParaRPr/>
          </a:p>
          <a:p>
            <a:pPr indent="0" lvl="0" marL="0" rtl="0" algn="l">
              <a:lnSpc>
                <a:spcPct val="115000"/>
              </a:lnSpc>
              <a:spcBef>
                <a:spcPts val="0"/>
              </a:spcBef>
              <a:spcAft>
                <a:spcPts val="0"/>
              </a:spcAft>
              <a:buClr>
                <a:schemeClr val="dk1"/>
              </a:buClr>
              <a:buSzPts val="1100"/>
              <a:buFont typeface="Arial"/>
              <a:buNone/>
            </a:pPr>
            <a:r>
              <a:rPr lang="en"/>
              <a:t>These points highlight the severity and impact of Hurricane Maria on both Dominica and Puerto Rico, as well as the challenges faced by Puerto Rico due to its back-to-back hurricanes.</a:t>
            </a:r>
            <a:endParaRPr/>
          </a:p>
          <a:p>
            <a:pPr indent="0" lvl="0" marL="0" rtl="0" algn="l">
              <a:lnSpc>
                <a:spcPct val="115000"/>
              </a:lnSpc>
              <a:spcBef>
                <a:spcPts val="0"/>
              </a:spcBef>
              <a:spcAft>
                <a:spcPts val="0"/>
              </a:spcAft>
              <a:buClr>
                <a:schemeClr val="dk1"/>
              </a:buClr>
              <a:buSzPts val="1100"/>
              <a:buFont typeface="Arial"/>
              <a:buNone/>
            </a:pPr>
            <a:r>
              <a:rPr lang="en"/>
              <a:t>Certainly, here are the key points summarized for your disaster presentation:</a:t>
            </a:r>
            <a:endParaRPr/>
          </a:p>
          <a:p>
            <a:pPr indent="0" lvl="0" marL="0" rtl="0" algn="l">
              <a:lnSpc>
                <a:spcPct val="115000"/>
              </a:lnSpc>
              <a:spcBef>
                <a:spcPts val="0"/>
              </a:spcBef>
              <a:spcAft>
                <a:spcPts val="0"/>
              </a:spcAft>
              <a:buClr>
                <a:schemeClr val="dk1"/>
              </a:buClr>
              <a:buSzPts val="1100"/>
              <a:buFont typeface="Arial"/>
              <a:buNone/>
            </a:pPr>
            <a:r>
              <a:t/>
            </a:r>
            <a:endParaRPr/>
          </a:p>
          <a:p>
            <a:pPr indent="0" lvl="0" marL="0" rtl="0" algn="l">
              <a:lnSpc>
                <a:spcPct val="115000"/>
              </a:lnSpc>
              <a:spcBef>
                <a:spcPts val="0"/>
              </a:spcBef>
              <a:spcAft>
                <a:spcPts val="0"/>
              </a:spcAft>
              <a:buClr>
                <a:schemeClr val="dk1"/>
              </a:buClr>
              <a:buSzPts val="1100"/>
              <a:buFont typeface="Arial"/>
              <a:buNone/>
            </a:pPr>
            <a:r>
              <a:rPr lang="en"/>
              <a:t>- **Impact of Hurricane Maria**:</a:t>
            </a:r>
            <a:endParaRPr/>
          </a:p>
          <a:p>
            <a:pPr indent="0" lvl="0" marL="0" rtl="0" algn="l">
              <a:lnSpc>
                <a:spcPct val="115000"/>
              </a:lnSpc>
              <a:spcBef>
                <a:spcPts val="0"/>
              </a:spcBef>
              <a:spcAft>
                <a:spcPts val="0"/>
              </a:spcAft>
              <a:buClr>
                <a:schemeClr val="dk1"/>
              </a:buClr>
              <a:buSzPts val="1100"/>
              <a:buFont typeface="Arial"/>
              <a:buNone/>
            </a:pPr>
            <a:r>
              <a:rPr lang="en"/>
              <a:t>  - Struck Puerto Rico as the worst storm in over 80 years.</a:t>
            </a:r>
            <a:endParaRPr/>
          </a:p>
          <a:p>
            <a:pPr indent="0" lvl="0" marL="0" rtl="0" algn="l">
              <a:lnSpc>
                <a:spcPct val="115000"/>
              </a:lnSpc>
              <a:spcBef>
                <a:spcPts val="0"/>
              </a:spcBef>
              <a:spcAft>
                <a:spcPts val="0"/>
              </a:spcAft>
              <a:buClr>
                <a:schemeClr val="dk1"/>
              </a:buClr>
              <a:buSzPts val="1100"/>
              <a:buFont typeface="Arial"/>
              <a:buNone/>
            </a:pPr>
            <a:r>
              <a:rPr lang="en"/>
              <a:t>  - Caused approximately $94.4 billion in damages.</a:t>
            </a:r>
            <a:endParaRPr/>
          </a:p>
          <a:p>
            <a:pPr indent="0" lvl="0" marL="0" rtl="0" algn="l">
              <a:lnSpc>
                <a:spcPct val="115000"/>
              </a:lnSpc>
              <a:spcBef>
                <a:spcPts val="0"/>
              </a:spcBef>
              <a:spcAft>
                <a:spcPts val="0"/>
              </a:spcAft>
              <a:buClr>
                <a:schemeClr val="dk1"/>
              </a:buClr>
              <a:buSzPts val="1100"/>
              <a:buFont typeface="Arial"/>
              <a:buNone/>
            </a:pPr>
            <a:r>
              <a:rPr lang="en"/>
              <a:t>  - Wiped out about 80 percent of the island’s crop value, resulting in a $780 million loss in agricultural yields.</a:t>
            </a:r>
            <a:endParaRPr/>
          </a:p>
          <a:p>
            <a:pPr indent="0" lvl="0" marL="0" rtl="0" algn="l">
              <a:lnSpc>
                <a:spcPct val="115000"/>
              </a:lnSpc>
              <a:spcBef>
                <a:spcPts val="0"/>
              </a:spcBef>
              <a:spcAft>
                <a:spcPts val="0"/>
              </a:spcAft>
              <a:buClr>
                <a:schemeClr val="dk1"/>
              </a:buClr>
              <a:buSzPts val="1100"/>
              <a:buFont typeface="Arial"/>
              <a:buNone/>
            </a:pPr>
            <a:r>
              <a:rPr lang="en"/>
              <a:t>  - Led to the departure of around 130,000 Puerto Ricans, who are U.S. citizens, between July 2017 and July 2018.</a:t>
            </a:r>
            <a:endParaRPr/>
          </a:p>
          <a:p>
            <a:pPr indent="0" lvl="0" marL="0" rtl="0" algn="l">
              <a:lnSpc>
                <a:spcPct val="115000"/>
              </a:lnSpc>
              <a:spcBef>
                <a:spcPts val="0"/>
              </a:spcBef>
              <a:spcAft>
                <a:spcPts val="0"/>
              </a:spcAft>
              <a:buClr>
                <a:schemeClr val="dk1"/>
              </a:buClr>
              <a:buSzPts val="1100"/>
              <a:buFont typeface="Arial"/>
              <a:buNone/>
            </a:pPr>
            <a:r>
              <a:rPr lang="en"/>
              <a:t>  - Many Puerto Ricans remain committed to staying and recovering, despite the challenges.</a:t>
            </a:r>
            <a:endParaRPr/>
          </a:p>
          <a:p>
            <a:pPr indent="0" lvl="0" marL="0" rtl="0" algn="l">
              <a:lnSpc>
                <a:spcPct val="115000"/>
              </a:lnSpc>
              <a:spcBef>
                <a:spcPts val="0"/>
              </a:spcBef>
              <a:spcAft>
                <a:spcPts val="0"/>
              </a:spcAft>
              <a:buClr>
                <a:schemeClr val="dk1"/>
              </a:buClr>
              <a:buSzPts val="1100"/>
              <a:buFont typeface="Arial"/>
              <a:buNone/>
            </a:pPr>
            <a:r>
              <a:rPr lang="en"/>
              <a:t>- **Current Status**:</a:t>
            </a:r>
            <a:endParaRPr/>
          </a:p>
          <a:p>
            <a:pPr indent="0" lvl="0" marL="0" rtl="0" algn="l">
              <a:lnSpc>
                <a:spcPct val="115000"/>
              </a:lnSpc>
              <a:spcBef>
                <a:spcPts val="0"/>
              </a:spcBef>
              <a:spcAft>
                <a:spcPts val="0"/>
              </a:spcAft>
              <a:buClr>
                <a:schemeClr val="dk1"/>
              </a:buClr>
              <a:buSzPts val="1100"/>
              <a:buFont typeface="Arial"/>
              <a:buNone/>
            </a:pPr>
            <a:r>
              <a:rPr lang="en"/>
              <a:t>  - Three years after the storm, Puerto Ricans still require significant support with essentials and long-term recovery efforts.</a:t>
            </a:r>
            <a:endParaRPr/>
          </a:p>
          <a:p>
            <a:pPr indent="0" lvl="0" marL="0" rtl="0" algn="l">
              <a:lnSpc>
                <a:spcPct val="115000"/>
              </a:lnSpc>
              <a:spcBef>
                <a:spcPts val="0"/>
              </a:spcBef>
              <a:spcAft>
                <a:spcPts val="0"/>
              </a:spcAft>
              <a:buClr>
                <a:schemeClr val="dk1"/>
              </a:buClr>
              <a:buSzPts val="1100"/>
              <a:buFont typeface="Arial"/>
              <a:buNone/>
            </a:pPr>
            <a:r>
              <a:t/>
            </a:r>
            <a:endParaRPr/>
          </a:p>
          <a:p>
            <a:pPr indent="0" lvl="0" marL="0" rtl="0" algn="l">
              <a:lnSpc>
                <a:spcPct val="115000"/>
              </a:lnSpc>
              <a:spcBef>
                <a:spcPts val="0"/>
              </a:spcBef>
              <a:spcAft>
                <a:spcPts val="0"/>
              </a:spcAft>
              <a:buNone/>
            </a:pPr>
            <a:r>
              <a:rPr lang="en"/>
              <a:t>These points underscore the extensive damage and ongoing challenges faced by Puerto Rico in the aftermath of Hurricane Maria.</a:t>
            </a:r>
            <a:endParaRPr/>
          </a:p>
          <a:p>
            <a:pPr indent="0" lvl="0" marL="0" rtl="0" algn="l">
              <a:lnSpc>
                <a:spcPct val="115000"/>
              </a:lnSpc>
              <a:spcBef>
                <a:spcPts val="0"/>
              </a:spcBef>
              <a:spcAft>
                <a:spcPts val="0"/>
              </a:spcAft>
              <a:buClr>
                <a:schemeClr val="dk1"/>
              </a:buClr>
              <a:buSzPts val="1100"/>
              <a:buFont typeface="Arial"/>
              <a:buNone/>
            </a:pPr>
            <a:r>
              <a:rPr lang="en" u="sng">
                <a:solidFill>
                  <a:schemeClr val="hlink"/>
                </a:solidFill>
                <a:hlinkClick r:id="rId2"/>
              </a:rPr>
              <a:t>https://edition.cnn.com/specials/weather/hurricane-maria#:~:text=Hurricane%20Maria%20made%20its%20first,U.S.%20territory%20of%20Puerto%20Rico.</a:t>
            </a:r>
            <a:endParaRPr/>
          </a:p>
          <a:p>
            <a:pPr indent="0" lvl="0" marL="0" rtl="0" algn="l">
              <a:spcBef>
                <a:spcPts val="0"/>
              </a:spcBef>
              <a:spcAft>
                <a:spcPts val="0"/>
              </a:spcAft>
              <a:buNone/>
            </a:pPr>
            <a:r>
              <a:rPr lang="en" u="sng">
                <a:solidFill>
                  <a:schemeClr val="hlink"/>
                </a:solidFill>
                <a:hlinkClick r:id="rId3"/>
              </a:rPr>
              <a:t>https://www.mercycorps.org/blog/facts-hurricane-maria-puerto-rico</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0" name="Shape 380"/>
        <p:cNvGrpSpPr/>
        <p:nvPr/>
      </p:nvGrpSpPr>
      <p:grpSpPr>
        <a:xfrm>
          <a:off x="0" y="0"/>
          <a:ext cx="0" cy="0"/>
          <a:chOff x="0" y="0"/>
          <a:chExt cx="0" cy="0"/>
        </a:xfrm>
      </p:grpSpPr>
      <p:sp>
        <p:nvSpPr>
          <p:cNvPr id="381" name="Google Shape;381;g2bb8a6e567c_1_27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2" name="Google Shape;382;g2bb8a6e567c_1_27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7" name="Shape 387"/>
        <p:cNvGrpSpPr/>
        <p:nvPr/>
      </p:nvGrpSpPr>
      <p:grpSpPr>
        <a:xfrm>
          <a:off x="0" y="0"/>
          <a:ext cx="0" cy="0"/>
          <a:chOff x="0" y="0"/>
          <a:chExt cx="0" cy="0"/>
        </a:xfrm>
      </p:grpSpPr>
      <p:sp>
        <p:nvSpPr>
          <p:cNvPr id="388" name="Google Shape;388;g14231f69b35_1_16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9" name="Google Shape;389;g14231f69b35_1_16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u="sng">
                <a:solidFill>
                  <a:schemeClr val="hlink"/>
                </a:solidFill>
                <a:hlinkClick r:id="rId2"/>
              </a:rPr>
              <a:t>https://www.nhc.noaa.gov/data/tcr/AL152017_Maria.pdf</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9" name="Shape 449"/>
        <p:cNvGrpSpPr/>
        <p:nvPr/>
      </p:nvGrpSpPr>
      <p:grpSpPr>
        <a:xfrm>
          <a:off x="0" y="0"/>
          <a:ext cx="0" cy="0"/>
          <a:chOff x="0" y="0"/>
          <a:chExt cx="0" cy="0"/>
        </a:xfrm>
      </p:grpSpPr>
      <p:sp>
        <p:nvSpPr>
          <p:cNvPr id="450" name="Google Shape;450;g2bb37f7d88d_2_2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51" name="Google Shape;451;g2bb37f7d88d_2_2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7" name="Shape 457"/>
        <p:cNvGrpSpPr/>
        <p:nvPr/>
      </p:nvGrpSpPr>
      <p:grpSpPr>
        <a:xfrm>
          <a:off x="0" y="0"/>
          <a:ext cx="0" cy="0"/>
          <a:chOff x="0" y="0"/>
          <a:chExt cx="0" cy="0"/>
        </a:xfrm>
      </p:grpSpPr>
      <p:sp>
        <p:nvSpPr>
          <p:cNvPr id="458" name="Google Shape;458;g2ba1ee911be_0_5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59" name="Google Shape;459;g2ba1ee911be_0_5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hyperlink" Target="http://bit.ly/2Tynxth" TargetMode="External"/><Relationship Id="rId3" Type="http://schemas.openxmlformats.org/officeDocument/2006/relationships/hyperlink" Target="http://bit.ly/2TyoMsr" TargetMode="External"/><Relationship Id="rId4" Type="http://schemas.openxmlformats.org/officeDocument/2006/relationships/hyperlink" Target="http://bit.ly/2TtBDfr" TargetMode="Externa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5.jpg"/></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p:nvPr>
            <p:ph idx="2" type="pic"/>
          </p:nvPr>
        </p:nvSpPr>
        <p:spPr>
          <a:xfrm>
            <a:off x="0" y="0"/>
            <a:ext cx="6832800" cy="5143500"/>
          </a:xfrm>
          <a:prstGeom prst="rect">
            <a:avLst/>
          </a:prstGeom>
          <a:noFill/>
          <a:ln>
            <a:noFill/>
          </a:ln>
        </p:spPr>
      </p:sp>
      <p:sp>
        <p:nvSpPr>
          <p:cNvPr id="11" name="Google Shape;11;p2"/>
          <p:cNvSpPr txBox="1"/>
          <p:nvPr>
            <p:ph idx="1" type="subTitle"/>
          </p:nvPr>
        </p:nvSpPr>
        <p:spPr>
          <a:xfrm rot="-469">
            <a:off x="4033675" y="3661370"/>
            <a:ext cx="4397100" cy="426300"/>
          </a:xfrm>
          <a:prstGeom prst="rect">
            <a:avLst/>
          </a:prstGeom>
          <a:solidFill>
            <a:srgbClr val="03345F">
              <a:alpha val="83130"/>
            </a:srgbClr>
          </a:solidFill>
          <a:ln>
            <a:noFill/>
          </a:ln>
        </p:spPr>
        <p:txBody>
          <a:bodyPr anchorCtr="0" anchor="t" bIns="91425" lIns="91425" spcFirstLastPara="1" rIns="91425" wrap="square" tIns="91425">
            <a:noAutofit/>
          </a:bodyPr>
          <a:lstStyle>
            <a:lvl1pPr lvl="0" algn="ctr">
              <a:spcBef>
                <a:spcPts val="0"/>
              </a:spcBef>
              <a:spcAft>
                <a:spcPts val="0"/>
              </a:spcAft>
              <a:buSzPts val="1400"/>
              <a:buNone/>
              <a:defRPr sz="1600">
                <a:solidFill>
                  <a:schemeClr val="accent2"/>
                </a:solidFill>
                <a:latin typeface="Asap"/>
                <a:ea typeface="Asap"/>
                <a:cs typeface="Asap"/>
                <a:sym typeface="Asap"/>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p:txBody>
      </p:sp>
      <p:sp>
        <p:nvSpPr>
          <p:cNvPr id="12" name="Google Shape;12;p2"/>
          <p:cNvSpPr txBox="1"/>
          <p:nvPr>
            <p:ph type="ctrTitle"/>
          </p:nvPr>
        </p:nvSpPr>
        <p:spPr>
          <a:xfrm>
            <a:off x="4033550" y="1055525"/>
            <a:ext cx="4397100" cy="2406600"/>
          </a:xfrm>
          <a:prstGeom prst="rect">
            <a:avLst/>
          </a:prstGeom>
          <a:solidFill>
            <a:srgbClr val="03345F">
              <a:alpha val="83130"/>
            </a:srgbClr>
          </a:solidFill>
        </p:spPr>
        <p:txBody>
          <a:bodyPr anchorCtr="0" anchor="b" bIns="91425" lIns="91425" spcFirstLastPara="1" rIns="91425" wrap="square" tIns="91425">
            <a:noAutofit/>
          </a:bodyPr>
          <a:lstStyle>
            <a:lvl1pPr lvl="0" rtl="0" algn="ctr">
              <a:spcBef>
                <a:spcPts val="0"/>
              </a:spcBef>
              <a:spcAft>
                <a:spcPts val="0"/>
              </a:spcAft>
              <a:buClr>
                <a:srgbClr val="191919"/>
              </a:buClr>
              <a:buSzPts val="5200"/>
              <a:buNone/>
              <a:defRPr b="1" sz="5000">
                <a:solidFill>
                  <a:schemeClr val="accent2"/>
                </a:solidFill>
                <a:latin typeface="Hammersmith One"/>
                <a:ea typeface="Hammersmith One"/>
                <a:cs typeface="Hammersmith One"/>
                <a:sym typeface="Hammersmith One"/>
              </a:defRPr>
            </a:lvl1pPr>
            <a:lvl2pPr lvl="1" rtl="0" algn="ctr">
              <a:spcBef>
                <a:spcPts val="0"/>
              </a:spcBef>
              <a:spcAft>
                <a:spcPts val="0"/>
              </a:spcAft>
              <a:buClr>
                <a:srgbClr val="191919"/>
              </a:buClr>
              <a:buSzPts val="5200"/>
              <a:buNone/>
              <a:defRPr sz="5200">
                <a:solidFill>
                  <a:srgbClr val="191919"/>
                </a:solidFill>
              </a:defRPr>
            </a:lvl2pPr>
            <a:lvl3pPr lvl="2" rtl="0" algn="ctr">
              <a:spcBef>
                <a:spcPts val="0"/>
              </a:spcBef>
              <a:spcAft>
                <a:spcPts val="0"/>
              </a:spcAft>
              <a:buClr>
                <a:srgbClr val="191919"/>
              </a:buClr>
              <a:buSzPts val="5200"/>
              <a:buNone/>
              <a:defRPr sz="5200">
                <a:solidFill>
                  <a:srgbClr val="191919"/>
                </a:solidFill>
              </a:defRPr>
            </a:lvl3pPr>
            <a:lvl4pPr lvl="3" rtl="0" algn="ctr">
              <a:spcBef>
                <a:spcPts val="0"/>
              </a:spcBef>
              <a:spcAft>
                <a:spcPts val="0"/>
              </a:spcAft>
              <a:buClr>
                <a:srgbClr val="191919"/>
              </a:buClr>
              <a:buSzPts val="5200"/>
              <a:buNone/>
              <a:defRPr sz="5200">
                <a:solidFill>
                  <a:srgbClr val="191919"/>
                </a:solidFill>
              </a:defRPr>
            </a:lvl4pPr>
            <a:lvl5pPr lvl="4" rtl="0" algn="ctr">
              <a:spcBef>
                <a:spcPts val="0"/>
              </a:spcBef>
              <a:spcAft>
                <a:spcPts val="0"/>
              </a:spcAft>
              <a:buClr>
                <a:srgbClr val="191919"/>
              </a:buClr>
              <a:buSzPts val="5200"/>
              <a:buNone/>
              <a:defRPr sz="5200">
                <a:solidFill>
                  <a:srgbClr val="191919"/>
                </a:solidFill>
              </a:defRPr>
            </a:lvl5pPr>
            <a:lvl6pPr lvl="5" rtl="0" algn="ctr">
              <a:spcBef>
                <a:spcPts val="0"/>
              </a:spcBef>
              <a:spcAft>
                <a:spcPts val="0"/>
              </a:spcAft>
              <a:buClr>
                <a:srgbClr val="191919"/>
              </a:buClr>
              <a:buSzPts val="5200"/>
              <a:buNone/>
              <a:defRPr sz="5200">
                <a:solidFill>
                  <a:srgbClr val="191919"/>
                </a:solidFill>
              </a:defRPr>
            </a:lvl6pPr>
            <a:lvl7pPr lvl="6" rtl="0" algn="ctr">
              <a:spcBef>
                <a:spcPts val="0"/>
              </a:spcBef>
              <a:spcAft>
                <a:spcPts val="0"/>
              </a:spcAft>
              <a:buClr>
                <a:srgbClr val="191919"/>
              </a:buClr>
              <a:buSzPts val="5200"/>
              <a:buNone/>
              <a:defRPr sz="5200">
                <a:solidFill>
                  <a:srgbClr val="191919"/>
                </a:solidFill>
              </a:defRPr>
            </a:lvl7pPr>
            <a:lvl8pPr lvl="7" rtl="0" algn="ctr">
              <a:spcBef>
                <a:spcPts val="0"/>
              </a:spcBef>
              <a:spcAft>
                <a:spcPts val="0"/>
              </a:spcAft>
              <a:buClr>
                <a:srgbClr val="191919"/>
              </a:buClr>
              <a:buSzPts val="5200"/>
              <a:buNone/>
              <a:defRPr sz="5200">
                <a:solidFill>
                  <a:srgbClr val="191919"/>
                </a:solidFill>
              </a:defRPr>
            </a:lvl8pPr>
            <a:lvl9pPr lvl="8" rtl="0" algn="ctr">
              <a:spcBef>
                <a:spcPts val="0"/>
              </a:spcBef>
              <a:spcAft>
                <a:spcPts val="0"/>
              </a:spcAft>
              <a:buClr>
                <a:srgbClr val="191919"/>
              </a:buClr>
              <a:buSzPts val="5200"/>
              <a:buNone/>
              <a:defRPr sz="5200">
                <a:solidFill>
                  <a:srgbClr val="191919"/>
                </a:solidFill>
              </a:defRPr>
            </a:lvl9pPr>
          </a:lstStyle>
          <a:p/>
        </p:txBody>
      </p:sp>
      <p:cxnSp>
        <p:nvCxnSpPr>
          <p:cNvPr id="13" name="Google Shape;13;p2"/>
          <p:cNvCxnSpPr/>
          <p:nvPr/>
        </p:nvCxnSpPr>
        <p:spPr>
          <a:xfrm>
            <a:off x="8796025" y="0"/>
            <a:ext cx="0" cy="5143500"/>
          </a:xfrm>
          <a:prstGeom prst="straightConnector1">
            <a:avLst/>
          </a:prstGeom>
          <a:noFill/>
          <a:ln cap="flat" cmpd="sng" w="9525">
            <a:solidFill>
              <a:schemeClr val="lt2"/>
            </a:solidFill>
            <a:prstDash val="solid"/>
            <a:round/>
            <a:headEnd len="med" w="med" type="none"/>
            <a:tailEnd len="med" w="med" type="none"/>
          </a:ln>
        </p:spPr>
      </p:cxn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68" name="Shape 68"/>
        <p:cNvGrpSpPr/>
        <p:nvPr/>
      </p:nvGrpSpPr>
      <p:grpSpPr>
        <a:xfrm>
          <a:off x="0" y="0"/>
          <a:ext cx="0" cy="0"/>
          <a:chOff x="0" y="0"/>
          <a:chExt cx="0" cy="0"/>
        </a:xfrm>
      </p:grpSpPr>
      <p:grpSp>
        <p:nvGrpSpPr>
          <p:cNvPr id="69" name="Google Shape;69;p11"/>
          <p:cNvGrpSpPr/>
          <p:nvPr/>
        </p:nvGrpSpPr>
        <p:grpSpPr>
          <a:xfrm>
            <a:off x="352225" y="0"/>
            <a:ext cx="8443800" cy="5143500"/>
            <a:chOff x="352225" y="0"/>
            <a:chExt cx="8443800" cy="5143500"/>
          </a:xfrm>
        </p:grpSpPr>
        <p:cxnSp>
          <p:nvCxnSpPr>
            <p:cNvPr id="70" name="Google Shape;70;p11"/>
            <p:cNvCxnSpPr/>
            <p:nvPr/>
          </p:nvCxnSpPr>
          <p:spPr>
            <a:xfrm>
              <a:off x="8796025" y="0"/>
              <a:ext cx="0" cy="5143500"/>
            </a:xfrm>
            <a:prstGeom prst="straightConnector1">
              <a:avLst/>
            </a:prstGeom>
            <a:noFill/>
            <a:ln cap="flat" cmpd="sng" w="9525">
              <a:solidFill>
                <a:schemeClr val="lt2"/>
              </a:solidFill>
              <a:prstDash val="solid"/>
              <a:round/>
              <a:headEnd len="med" w="med" type="none"/>
              <a:tailEnd len="med" w="med" type="none"/>
            </a:ln>
          </p:spPr>
        </p:cxnSp>
        <p:cxnSp>
          <p:nvCxnSpPr>
            <p:cNvPr id="71" name="Google Shape;71;p11"/>
            <p:cNvCxnSpPr/>
            <p:nvPr/>
          </p:nvCxnSpPr>
          <p:spPr>
            <a:xfrm>
              <a:off x="352225" y="0"/>
              <a:ext cx="0" cy="5143500"/>
            </a:xfrm>
            <a:prstGeom prst="straightConnector1">
              <a:avLst/>
            </a:prstGeom>
            <a:noFill/>
            <a:ln cap="flat" cmpd="sng" w="9525">
              <a:solidFill>
                <a:schemeClr val="lt2"/>
              </a:solidFill>
              <a:prstDash val="solid"/>
              <a:round/>
              <a:headEnd len="med" w="med" type="none"/>
              <a:tailEnd len="med" w="med" type="none"/>
            </a:ln>
          </p:spPr>
        </p:cxnSp>
      </p:grpSp>
      <p:sp>
        <p:nvSpPr>
          <p:cNvPr id="72" name="Google Shape;72;p11"/>
          <p:cNvSpPr/>
          <p:nvPr>
            <p:ph idx="2" type="pic"/>
          </p:nvPr>
        </p:nvSpPr>
        <p:spPr>
          <a:xfrm>
            <a:off x="0" y="2850"/>
            <a:ext cx="9144000" cy="3001500"/>
          </a:xfrm>
          <a:prstGeom prst="rect">
            <a:avLst/>
          </a:prstGeom>
          <a:noFill/>
          <a:ln>
            <a:noFill/>
          </a:ln>
        </p:spPr>
      </p:sp>
      <p:sp>
        <p:nvSpPr>
          <p:cNvPr id="73" name="Google Shape;73;p11"/>
          <p:cNvSpPr txBox="1"/>
          <p:nvPr>
            <p:ph idx="1" type="subTitle"/>
          </p:nvPr>
        </p:nvSpPr>
        <p:spPr>
          <a:xfrm>
            <a:off x="1476300" y="3643726"/>
            <a:ext cx="6191400" cy="440400"/>
          </a:xfrm>
          <a:prstGeom prst="rect">
            <a:avLst/>
          </a:prstGeom>
          <a:noFill/>
          <a:ln>
            <a:noFill/>
          </a:ln>
        </p:spPr>
        <p:txBody>
          <a:bodyPr anchorCtr="0" anchor="t" bIns="91425" lIns="91425" spcFirstLastPara="1" rIns="91425" wrap="square" tIns="91425">
            <a:noAutofit/>
          </a:bodyPr>
          <a:lstStyle>
            <a:lvl1pPr lvl="0" rtl="0" algn="ctr">
              <a:lnSpc>
                <a:spcPct val="115000"/>
              </a:lnSpc>
              <a:spcBef>
                <a:spcPts val="0"/>
              </a:spcBef>
              <a:spcAft>
                <a:spcPts val="0"/>
              </a:spcAft>
              <a:buSzPts val="1600"/>
              <a:buNone/>
              <a:defRPr sz="1600"/>
            </a:lvl1pPr>
            <a:lvl2pPr lvl="1" rtl="0" algn="ctr">
              <a:lnSpc>
                <a:spcPct val="100000"/>
              </a:lnSpc>
              <a:spcBef>
                <a:spcPts val="0"/>
              </a:spcBef>
              <a:spcAft>
                <a:spcPts val="0"/>
              </a:spcAft>
              <a:buSzPts val="1600"/>
              <a:buNone/>
              <a:defRPr sz="1600"/>
            </a:lvl2pPr>
            <a:lvl3pPr lvl="2" rtl="0" algn="ctr">
              <a:lnSpc>
                <a:spcPct val="100000"/>
              </a:lnSpc>
              <a:spcBef>
                <a:spcPts val="0"/>
              </a:spcBef>
              <a:spcAft>
                <a:spcPts val="0"/>
              </a:spcAft>
              <a:buSzPts val="1600"/>
              <a:buNone/>
              <a:defRPr sz="1600"/>
            </a:lvl3pPr>
            <a:lvl4pPr lvl="3" rtl="0" algn="ctr">
              <a:lnSpc>
                <a:spcPct val="100000"/>
              </a:lnSpc>
              <a:spcBef>
                <a:spcPts val="0"/>
              </a:spcBef>
              <a:spcAft>
                <a:spcPts val="0"/>
              </a:spcAft>
              <a:buSzPts val="1600"/>
              <a:buNone/>
              <a:defRPr sz="1600"/>
            </a:lvl4pPr>
            <a:lvl5pPr lvl="4" rtl="0" algn="ctr">
              <a:lnSpc>
                <a:spcPct val="100000"/>
              </a:lnSpc>
              <a:spcBef>
                <a:spcPts val="0"/>
              </a:spcBef>
              <a:spcAft>
                <a:spcPts val="0"/>
              </a:spcAft>
              <a:buSzPts val="1600"/>
              <a:buNone/>
              <a:defRPr sz="1600"/>
            </a:lvl5pPr>
            <a:lvl6pPr lvl="5" rtl="0" algn="ctr">
              <a:lnSpc>
                <a:spcPct val="100000"/>
              </a:lnSpc>
              <a:spcBef>
                <a:spcPts val="0"/>
              </a:spcBef>
              <a:spcAft>
                <a:spcPts val="0"/>
              </a:spcAft>
              <a:buSzPts val="1600"/>
              <a:buNone/>
              <a:defRPr sz="1600"/>
            </a:lvl6pPr>
            <a:lvl7pPr lvl="6" rtl="0" algn="ctr">
              <a:lnSpc>
                <a:spcPct val="100000"/>
              </a:lnSpc>
              <a:spcBef>
                <a:spcPts val="0"/>
              </a:spcBef>
              <a:spcAft>
                <a:spcPts val="0"/>
              </a:spcAft>
              <a:buSzPts val="1600"/>
              <a:buNone/>
              <a:defRPr sz="1600"/>
            </a:lvl7pPr>
            <a:lvl8pPr lvl="7" rtl="0" algn="ctr">
              <a:lnSpc>
                <a:spcPct val="100000"/>
              </a:lnSpc>
              <a:spcBef>
                <a:spcPts val="0"/>
              </a:spcBef>
              <a:spcAft>
                <a:spcPts val="0"/>
              </a:spcAft>
              <a:buSzPts val="1600"/>
              <a:buNone/>
              <a:defRPr sz="1600"/>
            </a:lvl8pPr>
            <a:lvl9pPr lvl="8" rtl="0" algn="ctr">
              <a:lnSpc>
                <a:spcPct val="100000"/>
              </a:lnSpc>
              <a:spcBef>
                <a:spcPts val="0"/>
              </a:spcBef>
              <a:spcAft>
                <a:spcPts val="0"/>
              </a:spcAft>
              <a:buSzPts val="1600"/>
              <a:buNone/>
              <a:defRPr sz="1600"/>
            </a:lvl9pPr>
          </a:lstStyle>
          <a:p/>
        </p:txBody>
      </p:sp>
      <p:sp>
        <p:nvSpPr>
          <p:cNvPr id="74" name="Google Shape;74;p11"/>
          <p:cNvSpPr txBox="1"/>
          <p:nvPr>
            <p:ph hasCustomPrompt="1" type="title"/>
          </p:nvPr>
        </p:nvSpPr>
        <p:spPr>
          <a:xfrm rot="333">
            <a:off x="1476300" y="2210275"/>
            <a:ext cx="6191400" cy="1356900"/>
          </a:xfrm>
          <a:prstGeom prst="rect">
            <a:avLst/>
          </a:prstGeom>
          <a:solidFill>
            <a:srgbClr val="03345F">
              <a:alpha val="83130"/>
            </a:srgbClr>
          </a:solidFill>
          <a:ln>
            <a:noFill/>
          </a:ln>
        </p:spPr>
        <p:txBody>
          <a:bodyPr anchorCtr="0" anchor="b" bIns="91425" lIns="91425" spcFirstLastPara="1" rIns="91425" wrap="square" tIns="91425">
            <a:noAutofit/>
          </a:bodyPr>
          <a:lstStyle>
            <a:lvl1pPr lvl="0" algn="ctr">
              <a:spcBef>
                <a:spcPts val="0"/>
              </a:spcBef>
              <a:spcAft>
                <a:spcPts val="0"/>
              </a:spcAft>
              <a:buSzPts val="9600"/>
              <a:buNone/>
              <a:defRPr sz="8000"/>
            </a:lvl1pPr>
            <a:lvl2pPr lvl="1" algn="ctr">
              <a:spcBef>
                <a:spcPts val="0"/>
              </a:spcBef>
              <a:spcAft>
                <a:spcPts val="0"/>
              </a:spcAft>
              <a:buSzPts val="9600"/>
              <a:buNone/>
              <a:defRPr sz="9600"/>
            </a:lvl2pPr>
            <a:lvl3pPr lvl="2" algn="ctr">
              <a:spcBef>
                <a:spcPts val="0"/>
              </a:spcBef>
              <a:spcAft>
                <a:spcPts val="0"/>
              </a:spcAft>
              <a:buSzPts val="9600"/>
              <a:buNone/>
              <a:defRPr sz="9600"/>
            </a:lvl3pPr>
            <a:lvl4pPr lvl="3" algn="ctr">
              <a:spcBef>
                <a:spcPts val="0"/>
              </a:spcBef>
              <a:spcAft>
                <a:spcPts val="0"/>
              </a:spcAft>
              <a:buSzPts val="9600"/>
              <a:buNone/>
              <a:defRPr sz="9600"/>
            </a:lvl4pPr>
            <a:lvl5pPr lvl="4" algn="ctr">
              <a:spcBef>
                <a:spcPts val="0"/>
              </a:spcBef>
              <a:spcAft>
                <a:spcPts val="0"/>
              </a:spcAft>
              <a:buSzPts val="9600"/>
              <a:buNone/>
              <a:defRPr sz="9600"/>
            </a:lvl5pPr>
            <a:lvl6pPr lvl="5" algn="ctr">
              <a:spcBef>
                <a:spcPts val="0"/>
              </a:spcBef>
              <a:spcAft>
                <a:spcPts val="0"/>
              </a:spcAft>
              <a:buSzPts val="9600"/>
              <a:buNone/>
              <a:defRPr sz="9600"/>
            </a:lvl6pPr>
            <a:lvl7pPr lvl="6" algn="ctr">
              <a:spcBef>
                <a:spcPts val="0"/>
              </a:spcBef>
              <a:spcAft>
                <a:spcPts val="0"/>
              </a:spcAft>
              <a:buSzPts val="9600"/>
              <a:buNone/>
              <a:defRPr sz="9600"/>
            </a:lvl7pPr>
            <a:lvl8pPr lvl="7" algn="ctr">
              <a:spcBef>
                <a:spcPts val="0"/>
              </a:spcBef>
              <a:spcAft>
                <a:spcPts val="0"/>
              </a:spcAft>
              <a:buSzPts val="9600"/>
              <a:buNone/>
              <a:defRPr sz="9600"/>
            </a:lvl8pPr>
            <a:lvl9pPr lvl="8" algn="ctr">
              <a:spcBef>
                <a:spcPts val="0"/>
              </a:spcBef>
              <a:spcAft>
                <a:spcPts val="0"/>
              </a:spcAft>
              <a:buSzPts val="9600"/>
              <a:buNone/>
              <a:defRPr sz="9600"/>
            </a:lvl9pPr>
          </a:lstStyle>
          <a:p>
            <a:r>
              <a:t>xx%</a:t>
            </a:r>
          </a:p>
        </p:txBody>
      </p:sp>
      <p:sp>
        <p:nvSpPr>
          <p:cNvPr id="75" name="Google Shape;75;p11"/>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bg>
      <p:bgPr>
        <a:noFill/>
      </p:bgPr>
    </p:bg>
    <p:spTree>
      <p:nvGrpSpPr>
        <p:cNvPr id="76" name="Shape 76"/>
        <p:cNvGrpSpPr/>
        <p:nvPr/>
      </p:nvGrpSpPr>
      <p:grpSpPr>
        <a:xfrm>
          <a:off x="0" y="0"/>
          <a:ext cx="0" cy="0"/>
          <a:chOff x="0" y="0"/>
          <a:chExt cx="0" cy="0"/>
        </a:xfrm>
      </p:grpSpPr>
      <p:sp>
        <p:nvSpPr>
          <p:cNvPr id="77" name="Google Shape;77;p12"/>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able of contents">
  <p:cSld name="BLANK_1">
    <p:spTree>
      <p:nvGrpSpPr>
        <p:cNvPr id="78" name="Shape 78"/>
        <p:cNvGrpSpPr/>
        <p:nvPr/>
      </p:nvGrpSpPr>
      <p:grpSpPr>
        <a:xfrm>
          <a:off x="0" y="0"/>
          <a:ext cx="0" cy="0"/>
          <a:chOff x="0" y="0"/>
          <a:chExt cx="0" cy="0"/>
        </a:xfrm>
      </p:grpSpPr>
      <p:sp>
        <p:nvSpPr>
          <p:cNvPr id="79" name="Google Shape;79;p13"/>
          <p:cNvSpPr/>
          <p:nvPr>
            <p:ph idx="2" type="pic"/>
          </p:nvPr>
        </p:nvSpPr>
        <p:spPr>
          <a:xfrm>
            <a:off x="6087600" y="0"/>
            <a:ext cx="3056400" cy="5143500"/>
          </a:xfrm>
          <a:prstGeom prst="rect">
            <a:avLst/>
          </a:prstGeom>
          <a:noFill/>
          <a:ln>
            <a:noFill/>
          </a:ln>
        </p:spPr>
      </p:sp>
      <p:sp>
        <p:nvSpPr>
          <p:cNvPr id="80" name="Google Shape;80;p13"/>
          <p:cNvSpPr txBox="1"/>
          <p:nvPr>
            <p:ph hasCustomPrompt="1" type="title"/>
          </p:nvPr>
        </p:nvSpPr>
        <p:spPr>
          <a:xfrm rot="1973">
            <a:off x="1365600" y="1312051"/>
            <a:ext cx="1045200" cy="602100"/>
          </a:xfrm>
          <a:prstGeom prst="rect">
            <a:avLst/>
          </a:prstGeom>
          <a:noFill/>
          <a:ln>
            <a:noFill/>
          </a:ln>
        </p:spPr>
        <p:txBody>
          <a:bodyPr anchorCtr="0" anchor="ctr" bIns="91425" lIns="91425" spcFirstLastPara="1" rIns="91425" wrap="square" tIns="91425">
            <a:noAutofit/>
          </a:bodyPr>
          <a:lstStyle>
            <a:lvl1pPr lvl="0" rtl="0" algn="ctr">
              <a:spcBef>
                <a:spcPts val="0"/>
              </a:spcBef>
              <a:spcAft>
                <a:spcPts val="0"/>
              </a:spcAft>
              <a:buSzPts val="3000"/>
              <a:buNone/>
              <a:defRPr sz="4000">
                <a:solidFill>
                  <a:schemeClr val="dk2"/>
                </a:solidFill>
              </a:defRPr>
            </a:lvl1pPr>
            <a:lvl2pPr lvl="1" rtl="0" algn="ctr">
              <a:spcBef>
                <a:spcPts val="0"/>
              </a:spcBef>
              <a:spcAft>
                <a:spcPts val="0"/>
              </a:spcAft>
              <a:buSzPts val="3000"/>
              <a:buNone/>
              <a:defRPr sz="3000"/>
            </a:lvl2pPr>
            <a:lvl3pPr lvl="2" rtl="0" algn="ctr">
              <a:spcBef>
                <a:spcPts val="0"/>
              </a:spcBef>
              <a:spcAft>
                <a:spcPts val="0"/>
              </a:spcAft>
              <a:buSzPts val="3000"/>
              <a:buNone/>
              <a:defRPr sz="3000"/>
            </a:lvl3pPr>
            <a:lvl4pPr lvl="3" rtl="0" algn="ctr">
              <a:spcBef>
                <a:spcPts val="0"/>
              </a:spcBef>
              <a:spcAft>
                <a:spcPts val="0"/>
              </a:spcAft>
              <a:buSzPts val="3000"/>
              <a:buNone/>
              <a:defRPr sz="3000"/>
            </a:lvl4pPr>
            <a:lvl5pPr lvl="4" rtl="0" algn="ctr">
              <a:spcBef>
                <a:spcPts val="0"/>
              </a:spcBef>
              <a:spcAft>
                <a:spcPts val="0"/>
              </a:spcAft>
              <a:buSzPts val="3000"/>
              <a:buNone/>
              <a:defRPr sz="3000"/>
            </a:lvl5pPr>
            <a:lvl6pPr lvl="5" rtl="0" algn="ctr">
              <a:spcBef>
                <a:spcPts val="0"/>
              </a:spcBef>
              <a:spcAft>
                <a:spcPts val="0"/>
              </a:spcAft>
              <a:buSzPts val="3000"/>
              <a:buNone/>
              <a:defRPr sz="3000"/>
            </a:lvl6pPr>
            <a:lvl7pPr lvl="6" rtl="0" algn="ctr">
              <a:spcBef>
                <a:spcPts val="0"/>
              </a:spcBef>
              <a:spcAft>
                <a:spcPts val="0"/>
              </a:spcAft>
              <a:buSzPts val="3000"/>
              <a:buNone/>
              <a:defRPr sz="3000"/>
            </a:lvl7pPr>
            <a:lvl8pPr lvl="7" rtl="0" algn="ctr">
              <a:spcBef>
                <a:spcPts val="0"/>
              </a:spcBef>
              <a:spcAft>
                <a:spcPts val="0"/>
              </a:spcAft>
              <a:buSzPts val="3000"/>
              <a:buNone/>
              <a:defRPr sz="3000"/>
            </a:lvl8pPr>
            <a:lvl9pPr lvl="8" rtl="0" algn="ctr">
              <a:spcBef>
                <a:spcPts val="0"/>
              </a:spcBef>
              <a:spcAft>
                <a:spcPts val="0"/>
              </a:spcAft>
              <a:buSzPts val="3000"/>
              <a:buNone/>
              <a:defRPr sz="3000"/>
            </a:lvl9pPr>
          </a:lstStyle>
          <a:p>
            <a:r>
              <a:t>xx%</a:t>
            </a:r>
          </a:p>
        </p:txBody>
      </p:sp>
      <p:sp>
        <p:nvSpPr>
          <p:cNvPr id="81" name="Google Shape;81;p13"/>
          <p:cNvSpPr txBox="1"/>
          <p:nvPr>
            <p:ph idx="1" type="subTitle"/>
          </p:nvPr>
        </p:nvSpPr>
        <p:spPr>
          <a:xfrm>
            <a:off x="720000" y="2210053"/>
            <a:ext cx="2336400" cy="6027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82" name="Google Shape;82;p13"/>
          <p:cNvSpPr txBox="1"/>
          <p:nvPr>
            <p:ph hasCustomPrompt="1" idx="3" type="title"/>
          </p:nvPr>
        </p:nvSpPr>
        <p:spPr>
          <a:xfrm rot="1973">
            <a:off x="1365600" y="3102701"/>
            <a:ext cx="1045200" cy="602100"/>
          </a:xfrm>
          <a:prstGeom prst="rect">
            <a:avLst/>
          </a:prstGeom>
          <a:noFill/>
          <a:ln>
            <a:noFill/>
          </a:ln>
        </p:spPr>
        <p:txBody>
          <a:bodyPr anchorCtr="0" anchor="ctr" bIns="91425" lIns="91425" spcFirstLastPara="1" rIns="91425" wrap="square" tIns="91425">
            <a:noAutofit/>
          </a:bodyPr>
          <a:lstStyle>
            <a:lvl1pPr lvl="0" rtl="0" algn="ctr">
              <a:spcBef>
                <a:spcPts val="0"/>
              </a:spcBef>
              <a:spcAft>
                <a:spcPts val="0"/>
              </a:spcAft>
              <a:buSzPts val="3000"/>
              <a:buNone/>
              <a:defRPr sz="4000">
                <a:solidFill>
                  <a:schemeClr val="dk2"/>
                </a:solidFill>
              </a:defRPr>
            </a:lvl1pPr>
            <a:lvl2pPr lvl="1" rtl="0" algn="ctr">
              <a:spcBef>
                <a:spcPts val="0"/>
              </a:spcBef>
              <a:spcAft>
                <a:spcPts val="0"/>
              </a:spcAft>
              <a:buSzPts val="3000"/>
              <a:buNone/>
              <a:defRPr sz="3000"/>
            </a:lvl2pPr>
            <a:lvl3pPr lvl="2" rtl="0" algn="ctr">
              <a:spcBef>
                <a:spcPts val="0"/>
              </a:spcBef>
              <a:spcAft>
                <a:spcPts val="0"/>
              </a:spcAft>
              <a:buSzPts val="3000"/>
              <a:buNone/>
              <a:defRPr sz="3000"/>
            </a:lvl3pPr>
            <a:lvl4pPr lvl="3" rtl="0" algn="ctr">
              <a:spcBef>
                <a:spcPts val="0"/>
              </a:spcBef>
              <a:spcAft>
                <a:spcPts val="0"/>
              </a:spcAft>
              <a:buSzPts val="3000"/>
              <a:buNone/>
              <a:defRPr sz="3000"/>
            </a:lvl4pPr>
            <a:lvl5pPr lvl="4" rtl="0" algn="ctr">
              <a:spcBef>
                <a:spcPts val="0"/>
              </a:spcBef>
              <a:spcAft>
                <a:spcPts val="0"/>
              </a:spcAft>
              <a:buSzPts val="3000"/>
              <a:buNone/>
              <a:defRPr sz="3000"/>
            </a:lvl5pPr>
            <a:lvl6pPr lvl="5" rtl="0" algn="ctr">
              <a:spcBef>
                <a:spcPts val="0"/>
              </a:spcBef>
              <a:spcAft>
                <a:spcPts val="0"/>
              </a:spcAft>
              <a:buSzPts val="3000"/>
              <a:buNone/>
              <a:defRPr sz="3000"/>
            </a:lvl6pPr>
            <a:lvl7pPr lvl="6" rtl="0" algn="ctr">
              <a:spcBef>
                <a:spcPts val="0"/>
              </a:spcBef>
              <a:spcAft>
                <a:spcPts val="0"/>
              </a:spcAft>
              <a:buSzPts val="3000"/>
              <a:buNone/>
              <a:defRPr sz="3000"/>
            </a:lvl7pPr>
            <a:lvl8pPr lvl="7" rtl="0" algn="ctr">
              <a:spcBef>
                <a:spcPts val="0"/>
              </a:spcBef>
              <a:spcAft>
                <a:spcPts val="0"/>
              </a:spcAft>
              <a:buSzPts val="3000"/>
              <a:buNone/>
              <a:defRPr sz="3000"/>
            </a:lvl8pPr>
            <a:lvl9pPr lvl="8" rtl="0" algn="ctr">
              <a:spcBef>
                <a:spcPts val="0"/>
              </a:spcBef>
              <a:spcAft>
                <a:spcPts val="0"/>
              </a:spcAft>
              <a:buSzPts val="3000"/>
              <a:buNone/>
              <a:defRPr sz="3000"/>
            </a:lvl9pPr>
          </a:lstStyle>
          <a:p>
            <a:r>
              <a:t>xx%</a:t>
            </a:r>
          </a:p>
        </p:txBody>
      </p:sp>
      <p:sp>
        <p:nvSpPr>
          <p:cNvPr id="83" name="Google Shape;83;p13"/>
          <p:cNvSpPr txBox="1"/>
          <p:nvPr>
            <p:ph idx="4" type="subTitle"/>
          </p:nvPr>
        </p:nvSpPr>
        <p:spPr>
          <a:xfrm>
            <a:off x="720000" y="4000803"/>
            <a:ext cx="2336400" cy="6027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84" name="Google Shape;84;p13"/>
          <p:cNvSpPr txBox="1"/>
          <p:nvPr>
            <p:ph hasCustomPrompt="1" idx="5" type="title"/>
          </p:nvPr>
        </p:nvSpPr>
        <p:spPr>
          <a:xfrm rot="1973">
            <a:off x="4049400" y="1312051"/>
            <a:ext cx="1045200" cy="602100"/>
          </a:xfrm>
          <a:prstGeom prst="rect">
            <a:avLst/>
          </a:prstGeom>
          <a:noFill/>
          <a:ln>
            <a:noFill/>
          </a:ln>
        </p:spPr>
        <p:txBody>
          <a:bodyPr anchorCtr="0" anchor="ctr" bIns="91425" lIns="91425" spcFirstLastPara="1" rIns="91425" wrap="square" tIns="91425">
            <a:noAutofit/>
          </a:bodyPr>
          <a:lstStyle>
            <a:lvl1pPr lvl="0" rtl="0" algn="ctr">
              <a:spcBef>
                <a:spcPts val="0"/>
              </a:spcBef>
              <a:spcAft>
                <a:spcPts val="0"/>
              </a:spcAft>
              <a:buSzPts val="3000"/>
              <a:buNone/>
              <a:defRPr sz="4000">
                <a:solidFill>
                  <a:schemeClr val="dk2"/>
                </a:solidFill>
              </a:defRPr>
            </a:lvl1pPr>
            <a:lvl2pPr lvl="1" rtl="0" algn="ctr">
              <a:spcBef>
                <a:spcPts val="0"/>
              </a:spcBef>
              <a:spcAft>
                <a:spcPts val="0"/>
              </a:spcAft>
              <a:buSzPts val="3000"/>
              <a:buNone/>
              <a:defRPr sz="3000"/>
            </a:lvl2pPr>
            <a:lvl3pPr lvl="2" rtl="0" algn="ctr">
              <a:spcBef>
                <a:spcPts val="0"/>
              </a:spcBef>
              <a:spcAft>
                <a:spcPts val="0"/>
              </a:spcAft>
              <a:buSzPts val="3000"/>
              <a:buNone/>
              <a:defRPr sz="3000"/>
            </a:lvl3pPr>
            <a:lvl4pPr lvl="3" rtl="0" algn="ctr">
              <a:spcBef>
                <a:spcPts val="0"/>
              </a:spcBef>
              <a:spcAft>
                <a:spcPts val="0"/>
              </a:spcAft>
              <a:buSzPts val="3000"/>
              <a:buNone/>
              <a:defRPr sz="3000"/>
            </a:lvl4pPr>
            <a:lvl5pPr lvl="4" rtl="0" algn="ctr">
              <a:spcBef>
                <a:spcPts val="0"/>
              </a:spcBef>
              <a:spcAft>
                <a:spcPts val="0"/>
              </a:spcAft>
              <a:buSzPts val="3000"/>
              <a:buNone/>
              <a:defRPr sz="3000"/>
            </a:lvl5pPr>
            <a:lvl6pPr lvl="5" rtl="0" algn="ctr">
              <a:spcBef>
                <a:spcPts val="0"/>
              </a:spcBef>
              <a:spcAft>
                <a:spcPts val="0"/>
              </a:spcAft>
              <a:buSzPts val="3000"/>
              <a:buNone/>
              <a:defRPr sz="3000"/>
            </a:lvl6pPr>
            <a:lvl7pPr lvl="6" rtl="0" algn="ctr">
              <a:spcBef>
                <a:spcPts val="0"/>
              </a:spcBef>
              <a:spcAft>
                <a:spcPts val="0"/>
              </a:spcAft>
              <a:buSzPts val="3000"/>
              <a:buNone/>
              <a:defRPr sz="3000"/>
            </a:lvl7pPr>
            <a:lvl8pPr lvl="7" rtl="0" algn="ctr">
              <a:spcBef>
                <a:spcPts val="0"/>
              </a:spcBef>
              <a:spcAft>
                <a:spcPts val="0"/>
              </a:spcAft>
              <a:buSzPts val="3000"/>
              <a:buNone/>
              <a:defRPr sz="3000"/>
            </a:lvl8pPr>
            <a:lvl9pPr lvl="8" rtl="0" algn="ctr">
              <a:spcBef>
                <a:spcPts val="0"/>
              </a:spcBef>
              <a:spcAft>
                <a:spcPts val="0"/>
              </a:spcAft>
              <a:buSzPts val="3000"/>
              <a:buNone/>
              <a:defRPr sz="3000"/>
            </a:lvl9pPr>
          </a:lstStyle>
          <a:p>
            <a:r>
              <a:t>xx%</a:t>
            </a:r>
          </a:p>
        </p:txBody>
      </p:sp>
      <p:sp>
        <p:nvSpPr>
          <p:cNvPr id="85" name="Google Shape;85;p13"/>
          <p:cNvSpPr txBox="1"/>
          <p:nvPr>
            <p:ph idx="6" type="subTitle"/>
          </p:nvPr>
        </p:nvSpPr>
        <p:spPr>
          <a:xfrm>
            <a:off x="3403800" y="2210053"/>
            <a:ext cx="2336400" cy="6027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86" name="Google Shape;86;p13"/>
          <p:cNvSpPr txBox="1"/>
          <p:nvPr>
            <p:ph hasCustomPrompt="1" idx="7" type="title"/>
          </p:nvPr>
        </p:nvSpPr>
        <p:spPr>
          <a:xfrm rot="1973">
            <a:off x="4049400" y="3102701"/>
            <a:ext cx="1045200" cy="602100"/>
          </a:xfrm>
          <a:prstGeom prst="rect">
            <a:avLst/>
          </a:prstGeom>
          <a:noFill/>
          <a:ln>
            <a:noFill/>
          </a:ln>
        </p:spPr>
        <p:txBody>
          <a:bodyPr anchorCtr="0" anchor="ctr" bIns="91425" lIns="91425" spcFirstLastPara="1" rIns="91425" wrap="square" tIns="91425">
            <a:noAutofit/>
          </a:bodyPr>
          <a:lstStyle>
            <a:lvl1pPr lvl="0" rtl="0" algn="ctr">
              <a:spcBef>
                <a:spcPts val="0"/>
              </a:spcBef>
              <a:spcAft>
                <a:spcPts val="0"/>
              </a:spcAft>
              <a:buSzPts val="3000"/>
              <a:buNone/>
              <a:defRPr sz="4000">
                <a:solidFill>
                  <a:schemeClr val="dk2"/>
                </a:solidFill>
              </a:defRPr>
            </a:lvl1pPr>
            <a:lvl2pPr lvl="1" rtl="0" algn="ctr">
              <a:spcBef>
                <a:spcPts val="0"/>
              </a:spcBef>
              <a:spcAft>
                <a:spcPts val="0"/>
              </a:spcAft>
              <a:buSzPts val="3000"/>
              <a:buNone/>
              <a:defRPr sz="3000"/>
            </a:lvl2pPr>
            <a:lvl3pPr lvl="2" rtl="0" algn="ctr">
              <a:spcBef>
                <a:spcPts val="0"/>
              </a:spcBef>
              <a:spcAft>
                <a:spcPts val="0"/>
              </a:spcAft>
              <a:buSzPts val="3000"/>
              <a:buNone/>
              <a:defRPr sz="3000"/>
            </a:lvl3pPr>
            <a:lvl4pPr lvl="3" rtl="0" algn="ctr">
              <a:spcBef>
                <a:spcPts val="0"/>
              </a:spcBef>
              <a:spcAft>
                <a:spcPts val="0"/>
              </a:spcAft>
              <a:buSzPts val="3000"/>
              <a:buNone/>
              <a:defRPr sz="3000"/>
            </a:lvl4pPr>
            <a:lvl5pPr lvl="4" rtl="0" algn="ctr">
              <a:spcBef>
                <a:spcPts val="0"/>
              </a:spcBef>
              <a:spcAft>
                <a:spcPts val="0"/>
              </a:spcAft>
              <a:buSzPts val="3000"/>
              <a:buNone/>
              <a:defRPr sz="3000"/>
            </a:lvl5pPr>
            <a:lvl6pPr lvl="5" rtl="0" algn="ctr">
              <a:spcBef>
                <a:spcPts val="0"/>
              </a:spcBef>
              <a:spcAft>
                <a:spcPts val="0"/>
              </a:spcAft>
              <a:buSzPts val="3000"/>
              <a:buNone/>
              <a:defRPr sz="3000"/>
            </a:lvl6pPr>
            <a:lvl7pPr lvl="6" rtl="0" algn="ctr">
              <a:spcBef>
                <a:spcPts val="0"/>
              </a:spcBef>
              <a:spcAft>
                <a:spcPts val="0"/>
              </a:spcAft>
              <a:buSzPts val="3000"/>
              <a:buNone/>
              <a:defRPr sz="3000"/>
            </a:lvl7pPr>
            <a:lvl8pPr lvl="7" rtl="0" algn="ctr">
              <a:spcBef>
                <a:spcPts val="0"/>
              </a:spcBef>
              <a:spcAft>
                <a:spcPts val="0"/>
              </a:spcAft>
              <a:buSzPts val="3000"/>
              <a:buNone/>
              <a:defRPr sz="3000"/>
            </a:lvl8pPr>
            <a:lvl9pPr lvl="8" rtl="0" algn="ctr">
              <a:spcBef>
                <a:spcPts val="0"/>
              </a:spcBef>
              <a:spcAft>
                <a:spcPts val="0"/>
              </a:spcAft>
              <a:buSzPts val="3000"/>
              <a:buNone/>
              <a:defRPr sz="3000"/>
            </a:lvl9pPr>
          </a:lstStyle>
          <a:p>
            <a:r>
              <a:t>xx%</a:t>
            </a:r>
          </a:p>
        </p:txBody>
      </p:sp>
      <p:sp>
        <p:nvSpPr>
          <p:cNvPr id="87" name="Google Shape;87;p13"/>
          <p:cNvSpPr txBox="1"/>
          <p:nvPr>
            <p:ph idx="8" type="subTitle"/>
          </p:nvPr>
        </p:nvSpPr>
        <p:spPr>
          <a:xfrm>
            <a:off x="3403800" y="4000803"/>
            <a:ext cx="2336400" cy="6027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88" name="Google Shape;88;p13"/>
          <p:cNvSpPr txBox="1"/>
          <p:nvPr>
            <p:ph idx="9" type="subTitle"/>
          </p:nvPr>
        </p:nvSpPr>
        <p:spPr>
          <a:xfrm>
            <a:off x="720000" y="1904850"/>
            <a:ext cx="2336400" cy="4671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2000"/>
              <a:buFont typeface="Poller One"/>
              <a:buNone/>
              <a:defRPr b="1" sz="2000">
                <a:latin typeface="Hammersmith One"/>
                <a:ea typeface="Hammersmith One"/>
                <a:cs typeface="Hammersmith One"/>
                <a:sym typeface="Hammersmith One"/>
              </a:defRPr>
            </a:lvl1pPr>
            <a:lvl2pPr lvl="1" rtl="0" algn="ctr">
              <a:spcBef>
                <a:spcPts val="0"/>
              </a:spcBef>
              <a:spcAft>
                <a:spcPts val="0"/>
              </a:spcAft>
              <a:buSzPts val="1400"/>
              <a:buNone/>
              <a:defRPr/>
            </a:lvl2pPr>
            <a:lvl3pPr lvl="2" rtl="0" algn="ctr">
              <a:spcBef>
                <a:spcPts val="0"/>
              </a:spcBef>
              <a:spcAft>
                <a:spcPts val="0"/>
              </a:spcAft>
              <a:buSzPts val="1400"/>
              <a:buNone/>
              <a:defRPr/>
            </a:lvl3pPr>
            <a:lvl4pPr lvl="3" rtl="0" algn="ctr">
              <a:spcBef>
                <a:spcPts val="0"/>
              </a:spcBef>
              <a:spcAft>
                <a:spcPts val="0"/>
              </a:spcAft>
              <a:buSzPts val="14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sp>
        <p:nvSpPr>
          <p:cNvPr id="89" name="Google Shape;89;p13"/>
          <p:cNvSpPr txBox="1"/>
          <p:nvPr>
            <p:ph idx="13" type="subTitle"/>
          </p:nvPr>
        </p:nvSpPr>
        <p:spPr>
          <a:xfrm>
            <a:off x="720000" y="3695700"/>
            <a:ext cx="2336400" cy="4671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2000"/>
              <a:buFont typeface="Poller One"/>
              <a:buNone/>
              <a:defRPr b="1" sz="2000">
                <a:latin typeface="Hammersmith One"/>
                <a:ea typeface="Hammersmith One"/>
                <a:cs typeface="Hammersmith One"/>
                <a:sym typeface="Hammersmith One"/>
              </a:defRPr>
            </a:lvl1pPr>
            <a:lvl2pPr lvl="1" rtl="0" algn="ctr">
              <a:spcBef>
                <a:spcPts val="0"/>
              </a:spcBef>
              <a:spcAft>
                <a:spcPts val="0"/>
              </a:spcAft>
              <a:buSzPts val="1400"/>
              <a:buNone/>
              <a:defRPr/>
            </a:lvl2pPr>
            <a:lvl3pPr lvl="2" rtl="0" algn="ctr">
              <a:spcBef>
                <a:spcPts val="0"/>
              </a:spcBef>
              <a:spcAft>
                <a:spcPts val="0"/>
              </a:spcAft>
              <a:buSzPts val="1400"/>
              <a:buNone/>
              <a:defRPr/>
            </a:lvl3pPr>
            <a:lvl4pPr lvl="3" rtl="0" algn="ctr">
              <a:spcBef>
                <a:spcPts val="0"/>
              </a:spcBef>
              <a:spcAft>
                <a:spcPts val="0"/>
              </a:spcAft>
              <a:buSzPts val="14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sp>
        <p:nvSpPr>
          <p:cNvPr id="90" name="Google Shape;90;p13"/>
          <p:cNvSpPr txBox="1"/>
          <p:nvPr>
            <p:ph idx="14" type="subTitle"/>
          </p:nvPr>
        </p:nvSpPr>
        <p:spPr>
          <a:xfrm>
            <a:off x="3403800" y="1904850"/>
            <a:ext cx="2336400" cy="4671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2000"/>
              <a:buFont typeface="Poller One"/>
              <a:buNone/>
              <a:defRPr b="1" sz="2000">
                <a:latin typeface="Hammersmith One"/>
                <a:ea typeface="Hammersmith One"/>
                <a:cs typeface="Hammersmith One"/>
                <a:sym typeface="Hammersmith One"/>
              </a:defRPr>
            </a:lvl1pPr>
            <a:lvl2pPr lvl="1" rtl="0" algn="ctr">
              <a:spcBef>
                <a:spcPts val="0"/>
              </a:spcBef>
              <a:spcAft>
                <a:spcPts val="0"/>
              </a:spcAft>
              <a:buSzPts val="1400"/>
              <a:buNone/>
              <a:defRPr/>
            </a:lvl2pPr>
            <a:lvl3pPr lvl="2" rtl="0" algn="ctr">
              <a:spcBef>
                <a:spcPts val="0"/>
              </a:spcBef>
              <a:spcAft>
                <a:spcPts val="0"/>
              </a:spcAft>
              <a:buSzPts val="1400"/>
              <a:buNone/>
              <a:defRPr/>
            </a:lvl3pPr>
            <a:lvl4pPr lvl="3" rtl="0" algn="ctr">
              <a:spcBef>
                <a:spcPts val="0"/>
              </a:spcBef>
              <a:spcAft>
                <a:spcPts val="0"/>
              </a:spcAft>
              <a:buSzPts val="14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sp>
        <p:nvSpPr>
          <p:cNvPr id="91" name="Google Shape;91;p13"/>
          <p:cNvSpPr txBox="1"/>
          <p:nvPr>
            <p:ph idx="15" type="subTitle"/>
          </p:nvPr>
        </p:nvSpPr>
        <p:spPr>
          <a:xfrm>
            <a:off x="3403800" y="3695700"/>
            <a:ext cx="2336400" cy="4671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2000"/>
              <a:buFont typeface="Poller One"/>
              <a:buNone/>
              <a:defRPr b="1" sz="2000">
                <a:latin typeface="Hammersmith One"/>
                <a:ea typeface="Hammersmith One"/>
                <a:cs typeface="Hammersmith One"/>
                <a:sym typeface="Hammersmith One"/>
              </a:defRPr>
            </a:lvl1pPr>
            <a:lvl2pPr lvl="1" rtl="0" algn="ctr">
              <a:spcBef>
                <a:spcPts val="0"/>
              </a:spcBef>
              <a:spcAft>
                <a:spcPts val="0"/>
              </a:spcAft>
              <a:buSzPts val="1400"/>
              <a:buNone/>
              <a:defRPr/>
            </a:lvl2pPr>
            <a:lvl3pPr lvl="2" rtl="0" algn="ctr">
              <a:spcBef>
                <a:spcPts val="0"/>
              </a:spcBef>
              <a:spcAft>
                <a:spcPts val="0"/>
              </a:spcAft>
              <a:buSzPts val="1400"/>
              <a:buNone/>
              <a:defRPr/>
            </a:lvl3pPr>
            <a:lvl4pPr lvl="3" rtl="0" algn="ctr">
              <a:spcBef>
                <a:spcPts val="0"/>
              </a:spcBef>
              <a:spcAft>
                <a:spcPts val="0"/>
              </a:spcAft>
              <a:buSzPts val="14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sp>
        <p:nvSpPr>
          <p:cNvPr id="92" name="Google Shape;92;p13"/>
          <p:cNvSpPr txBox="1"/>
          <p:nvPr>
            <p:ph idx="16" type="title"/>
          </p:nvPr>
        </p:nvSpPr>
        <p:spPr>
          <a:xfrm>
            <a:off x="720000" y="540000"/>
            <a:ext cx="7704000" cy="634500"/>
          </a:xfrm>
          <a:prstGeom prst="rect">
            <a:avLst/>
          </a:prstGeom>
        </p:spPr>
        <p:txBody>
          <a:bodyPr anchorCtr="0" anchor="t" bIns="91425" lIns="91425" spcFirstLastPara="1" rIns="91425" wrap="square" tIns="91425">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cxnSp>
        <p:nvCxnSpPr>
          <p:cNvPr id="93" name="Google Shape;93;p13"/>
          <p:cNvCxnSpPr/>
          <p:nvPr/>
        </p:nvCxnSpPr>
        <p:spPr>
          <a:xfrm>
            <a:off x="352225" y="0"/>
            <a:ext cx="0" cy="5143500"/>
          </a:xfrm>
          <a:prstGeom prst="straightConnector1">
            <a:avLst/>
          </a:prstGeom>
          <a:noFill/>
          <a:ln cap="flat" cmpd="sng" w="9525">
            <a:solidFill>
              <a:schemeClr val="lt2"/>
            </a:solidFill>
            <a:prstDash val="solid"/>
            <a:round/>
            <a:headEnd len="med" w="med" type="none"/>
            <a:tailEnd len="med" w="med" type="none"/>
          </a:ln>
        </p:spPr>
      </p:cxnSp>
      <p:sp>
        <p:nvSpPr>
          <p:cNvPr id="94" name="Google Shape;94;p13"/>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p:cSld name="BLANK_1_1">
    <p:spTree>
      <p:nvGrpSpPr>
        <p:cNvPr id="95" name="Shape 95"/>
        <p:cNvGrpSpPr/>
        <p:nvPr/>
      </p:nvGrpSpPr>
      <p:grpSpPr>
        <a:xfrm>
          <a:off x="0" y="0"/>
          <a:ext cx="0" cy="0"/>
          <a:chOff x="0" y="0"/>
          <a:chExt cx="0" cy="0"/>
        </a:xfrm>
      </p:grpSpPr>
      <p:grpSp>
        <p:nvGrpSpPr>
          <p:cNvPr id="96" name="Google Shape;96;p14"/>
          <p:cNvGrpSpPr/>
          <p:nvPr/>
        </p:nvGrpSpPr>
        <p:grpSpPr>
          <a:xfrm>
            <a:off x="352225" y="0"/>
            <a:ext cx="8443800" cy="5143500"/>
            <a:chOff x="352225" y="0"/>
            <a:chExt cx="8443800" cy="5143500"/>
          </a:xfrm>
        </p:grpSpPr>
        <p:cxnSp>
          <p:nvCxnSpPr>
            <p:cNvPr id="97" name="Google Shape;97;p14"/>
            <p:cNvCxnSpPr/>
            <p:nvPr/>
          </p:nvCxnSpPr>
          <p:spPr>
            <a:xfrm>
              <a:off x="8796025" y="0"/>
              <a:ext cx="0" cy="5143500"/>
            </a:xfrm>
            <a:prstGeom prst="straightConnector1">
              <a:avLst/>
            </a:prstGeom>
            <a:noFill/>
            <a:ln cap="flat" cmpd="sng" w="9525">
              <a:solidFill>
                <a:schemeClr val="lt2"/>
              </a:solidFill>
              <a:prstDash val="solid"/>
              <a:round/>
              <a:headEnd len="med" w="med" type="none"/>
              <a:tailEnd len="med" w="med" type="none"/>
            </a:ln>
          </p:spPr>
        </p:cxnSp>
        <p:cxnSp>
          <p:nvCxnSpPr>
            <p:cNvPr id="98" name="Google Shape;98;p14"/>
            <p:cNvCxnSpPr/>
            <p:nvPr/>
          </p:nvCxnSpPr>
          <p:spPr>
            <a:xfrm>
              <a:off x="352225" y="0"/>
              <a:ext cx="0" cy="5143500"/>
            </a:xfrm>
            <a:prstGeom prst="straightConnector1">
              <a:avLst/>
            </a:prstGeom>
            <a:noFill/>
            <a:ln cap="flat" cmpd="sng" w="9525">
              <a:solidFill>
                <a:schemeClr val="lt2"/>
              </a:solidFill>
              <a:prstDash val="solid"/>
              <a:round/>
              <a:headEnd len="med" w="med" type="none"/>
              <a:tailEnd len="med" w="med" type="none"/>
            </a:ln>
          </p:spPr>
        </p:cxnSp>
      </p:grpSp>
      <p:sp>
        <p:nvSpPr>
          <p:cNvPr id="99" name="Google Shape;99;p14"/>
          <p:cNvSpPr/>
          <p:nvPr>
            <p:ph idx="2" type="pic"/>
          </p:nvPr>
        </p:nvSpPr>
        <p:spPr>
          <a:xfrm>
            <a:off x="0" y="3112550"/>
            <a:ext cx="9144000" cy="2026500"/>
          </a:xfrm>
          <a:prstGeom prst="rect">
            <a:avLst/>
          </a:prstGeom>
          <a:noFill/>
          <a:ln>
            <a:noFill/>
          </a:ln>
        </p:spPr>
      </p:sp>
      <p:sp>
        <p:nvSpPr>
          <p:cNvPr id="100" name="Google Shape;100;p14"/>
          <p:cNvSpPr txBox="1"/>
          <p:nvPr>
            <p:ph type="title"/>
          </p:nvPr>
        </p:nvSpPr>
        <p:spPr>
          <a:xfrm rot="-930">
            <a:off x="713225" y="2891112"/>
            <a:ext cx="3327600" cy="482100"/>
          </a:xfrm>
          <a:prstGeom prst="rect">
            <a:avLst/>
          </a:prstGeom>
          <a:solidFill>
            <a:srgbClr val="03345F">
              <a:alpha val="83130"/>
            </a:srgbClr>
          </a:solidFill>
          <a:ln>
            <a:noFill/>
          </a:ln>
        </p:spPr>
        <p:txBody>
          <a:bodyPr anchorCtr="0" anchor="t" bIns="91425" lIns="91425" spcFirstLastPara="1" rIns="91425" wrap="square" tIns="91425">
            <a:noAutofit/>
          </a:bodyPr>
          <a:lstStyle>
            <a:lvl1pPr lvl="0" rtl="0">
              <a:spcBef>
                <a:spcPts val="0"/>
              </a:spcBef>
              <a:spcAft>
                <a:spcPts val="0"/>
              </a:spcAft>
              <a:buSzPts val="1800"/>
              <a:buNone/>
              <a:defRPr sz="20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p:txBody>
      </p:sp>
      <p:sp>
        <p:nvSpPr>
          <p:cNvPr id="101" name="Google Shape;101;p14"/>
          <p:cNvSpPr txBox="1"/>
          <p:nvPr>
            <p:ph idx="1" type="subTitle"/>
          </p:nvPr>
        </p:nvSpPr>
        <p:spPr>
          <a:xfrm>
            <a:off x="713325" y="787938"/>
            <a:ext cx="5276400" cy="2026500"/>
          </a:xfrm>
          <a:prstGeom prst="rect">
            <a:avLst/>
          </a:prstGeom>
        </p:spPr>
        <p:txBody>
          <a:bodyPr anchorCtr="0" anchor="b" bIns="91425" lIns="91425" spcFirstLastPara="1" rIns="91425" wrap="square" tIns="91425">
            <a:noAutofit/>
          </a:bodyPr>
          <a:lstStyle>
            <a:lvl1pPr lvl="0" rtl="0">
              <a:spcBef>
                <a:spcPts val="0"/>
              </a:spcBef>
              <a:spcAft>
                <a:spcPts val="0"/>
              </a:spcAft>
              <a:buSzPts val="1400"/>
              <a:buNone/>
              <a:defRPr sz="30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p:txBody>
      </p:sp>
      <p:sp>
        <p:nvSpPr>
          <p:cNvPr id="102" name="Google Shape;102;p14"/>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1">
  <p:cSld name="TITLE_ONLY_1">
    <p:spTree>
      <p:nvGrpSpPr>
        <p:cNvPr id="103" name="Shape 103"/>
        <p:cNvGrpSpPr/>
        <p:nvPr/>
      </p:nvGrpSpPr>
      <p:grpSpPr>
        <a:xfrm>
          <a:off x="0" y="0"/>
          <a:ext cx="0" cy="0"/>
          <a:chOff x="0" y="0"/>
          <a:chExt cx="0" cy="0"/>
        </a:xfrm>
      </p:grpSpPr>
      <p:sp>
        <p:nvSpPr>
          <p:cNvPr id="104" name="Google Shape;104;p15"/>
          <p:cNvSpPr txBox="1"/>
          <p:nvPr>
            <p:ph type="title"/>
          </p:nvPr>
        </p:nvSpPr>
        <p:spPr>
          <a:xfrm>
            <a:off x="720000" y="540000"/>
            <a:ext cx="7704000" cy="634500"/>
          </a:xfrm>
          <a:prstGeom prst="rect">
            <a:avLst/>
          </a:prstGeom>
        </p:spPr>
        <p:txBody>
          <a:bodyPr anchorCtr="0" anchor="t" bIns="91425" lIns="91425" spcFirstLastPara="1" rIns="91425" wrap="square" tIns="91425">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grpSp>
        <p:nvGrpSpPr>
          <p:cNvPr id="105" name="Google Shape;105;p15"/>
          <p:cNvGrpSpPr/>
          <p:nvPr/>
        </p:nvGrpSpPr>
        <p:grpSpPr>
          <a:xfrm>
            <a:off x="352225" y="0"/>
            <a:ext cx="8443800" cy="5143500"/>
            <a:chOff x="352225" y="0"/>
            <a:chExt cx="8443800" cy="5143500"/>
          </a:xfrm>
        </p:grpSpPr>
        <p:cxnSp>
          <p:nvCxnSpPr>
            <p:cNvPr id="106" name="Google Shape;106;p15"/>
            <p:cNvCxnSpPr/>
            <p:nvPr/>
          </p:nvCxnSpPr>
          <p:spPr>
            <a:xfrm>
              <a:off x="8796025" y="0"/>
              <a:ext cx="0" cy="5143500"/>
            </a:xfrm>
            <a:prstGeom prst="straightConnector1">
              <a:avLst/>
            </a:prstGeom>
            <a:noFill/>
            <a:ln cap="flat" cmpd="sng" w="9525">
              <a:solidFill>
                <a:schemeClr val="lt2"/>
              </a:solidFill>
              <a:prstDash val="solid"/>
              <a:round/>
              <a:headEnd len="med" w="med" type="none"/>
              <a:tailEnd len="med" w="med" type="none"/>
            </a:ln>
          </p:spPr>
        </p:cxnSp>
        <p:cxnSp>
          <p:nvCxnSpPr>
            <p:cNvPr id="107" name="Google Shape;107;p15"/>
            <p:cNvCxnSpPr/>
            <p:nvPr/>
          </p:nvCxnSpPr>
          <p:spPr>
            <a:xfrm>
              <a:off x="352225" y="0"/>
              <a:ext cx="0" cy="5143500"/>
            </a:xfrm>
            <a:prstGeom prst="straightConnector1">
              <a:avLst/>
            </a:prstGeom>
            <a:noFill/>
            <a:ln cap="flat" cmpd="sng" w="9525">
              <a:solidFill>
                <a:schemeClr val="lt2"/>
              </a:solidFill>
              <a:prstDash val="solid"/>
              <a:round/>
              <a:headEnd len="med" w="med" type="none"/>
              <a:tailEnd len="med" w="med" type="none"/>
            </a:ln>
          </p:spPr>
        </p:cxnSp>
      </p:grpSp>
      <p:sp>
        <p:nvSpPr>
          <p:cNvPr id="108" name="Google Shape;108;p15"/>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1">
  <p:cSld name="SECTION_HEADER_1">
    <p:spTree>
      <p:nvGrpSpPr>
        <p:cNvPr id="109" name="Shape 109"/>
        <p:cNvGrpSpPr/>
        <p:nvPr/>
      </p:nvGrpSpPr>
      <p:grpSpPr>
        <a:xfrm>
          <a:off x="0" y="0"/>
          <a:ext cx="0" cy="0"/>
          <a:chOff x="0" y="0"/>
          <a:chExt cx="0" cy="0"/>
        </a:xfrm>
      </p:grpSpPr>
      <p:grpSp>
        <p:nvGrpSpPr>
          <p:cNvPr id="110" name="Google Shape;110;p16"/>
          <p:cNvGrpSpPr/>
          <p:nvPr/>
        </p:nvGrpSpPr>
        <p:grpSpPr>
          <a:xfrm>
            <a:off x="352225" y="0"/>
            <a:ext cx="8443800" cy="5143500"/>
            <a:chOff x="352225" y="0"/>
            <a:chExt cx="8443800" cy="5143500"/>
          </a:xfrm>
        </p:grpSpPr>
        <p:cxnSp>
          <p:nvCxnSpPr>
            <p:cNvPr id="111" name="Google Shape;111;p16"/>
            <p:cNvCxnSpPr/>
            <p:nvPr/>
          </p:nvCxnSpPr>
          <p:spPr>
            <a:xfrm>
              <a:off x="8796025" y="0"/>
              <a:ext cx="0" cy="5143500"/>
            </a:xfrm>
            <a:prstGeom prst="straightConnector1">
              <a:avLst/>
            </a:prstGeom>
            <a:noFill/>
            <a:ln cap="flat" cmpd="sng" w="9525">
              <a:solidFill>
                <a:schemeClr val="lt2"/>
              </a:solidFill>
              <a:prstDash val="solid"/>
              <a:round/>
              <a:headEnd len="med" w="med" type="none"/>
              <a:tailEnd len="med" w="med" type="none"/>
            </a:ln>
          </p:spPr>
        </p:cxnSp>
        <p:cxnSp>
          <p:nvCxnSpPr>
            <p:cNvPr id="112" name="Google Shape;112;p16"/>
            <p:cNvCxnSpPr/>
            <p:nvPr/>
          </p:nvCxnSpPr>
          <p:spPr>
            <a:xfrm>
              <a:off x="352225" y="0"/>
              <a:ext cx="0" cy="5143500"/>
            </a:xfrm>
            <a:prstGeom prst="straightConnector1">
              <a:avLst/>
            </a:prstGeom>
            <a:noFill/>
            <a:ln cap="flat" cmpd="sng" w="9525">
              <a:solidFill>
                <a:schemeClr val="lt2"/>
              </a:solidFill>
              <a:prstDash val="solid"/>
              <a:round/>
              <a:headEnd len="med" w="med" type="none"/>
              <a:tailEnd len="med" w="med" type="none"/>
            </a:ln>
          </p:spPr>
        </p:cxnSp>
      </p:grpSp>
      <p:sp>
        <p:nvSpPr>
          <p:cNvPr id="113" name="Google Shape;113;p16"/>
          <p:cNvSpPr/>
          <p:nvPr>
            <p:ph idx="2" type="pic"/>
          </p:nvPr>
        </p:nvSpPr>
        <p:spPr>
          <a:xfrm>
            <a:off x="0" y="2785675"/>
            <a:ext cx="9144000" cy="2358000"/>
          </a:xfrm>
          <a:prstGeom prst="rect">
            <a:avLst/>
          </a:prstGeom>
          <a:noFill/>
          <a:ln>
            <a:noFill/>
          </a:ln>
        </p:spPr>
      </p:sp>
      <p:sp>
        <p:nvSpPr>
          <p:cNvPr id="114" name="Google Shape;114;p16"/>
          <p:cNvSpPr txBox="1"/>
          <p:nvPr>
            <p:ph hasCustomPrompt="1" type="title"/>
          </p:nvPr>
        </p:nvSpPr>
        <p:spPr>
          <a:xfrm>
            <a:off x="5477425" y="539488"/>
            <a:ext cx="1546500" cy="1035900"/>
          </a:xfrm>
          <a:prstGeom prst="rect">
            <a:avLst/>
          </a:prstGeom>
          <a:noFill/>
          <a:ln>
            <a:noFill/>
          </a:ln>
        </p:spPr>
        <p:txBody>
          <a:bodyPr anchorCtr="0" anchor="ctr" bIns="91425" lIns="91425" spcFirstLastPara="1" rIns="91425" wrap="square" tIns="91425">
            <a:noAutofit/>
          </a:bodyPr>
          <a:lstStyle>
            <a:lvl1pPr lvl="0" rtl="0">
              <a:spcBef>
                <a:spcPts val="0"/>
              </a:spcBef>
              <a:spcAft>
                <a:spcPts val="0"/>
              </a:spcAft>
              <a:buSzPts val="6000"/>
              <a:buNone/>
              <a:defRPr sz="8000">
                <a:solidFill>
                  <a:schemeClr val="dk2"/>
                </a:solidFill>
              </a:defRPr>
            </a:lvl1pPr>
            <a:lvl2pPr lvl="1" rtl="0">
              <a:spcBef>
                <a:spcPts val="0"/>
              </a:spcBef>
              <a:spcAft>
                <a:spcPts val="0"/>
              </a:spcAft>
              <a:buSzPts val="6000"/>
              <a:buNone/>
              <a:defRPr sz="6000"/>
            </a:lvl2pPr>
            <a:lvl3pPr lvl="2" rtl="0">
              <a:spcBef>
                <a:spcPts val="0"/>
              </a:spcBef>
              <a:spcAft>
                <a:spcPts val="0"/>
              </a:spcAft>
              <a:buSzPts val="6000"/>
              <a:buNone/>
              <a:defRPr sz="6000"/>
            </a:lvl3pPr>
            <a:lvl4pPr lvl="3" rtl="0">
              <a:spcBef>
                <a:spcPts val="0"/>
              </a:spcBef>
              <a:spcAft>
                <a:spcPts val="0"/>
              </a:spcAft>
              <a:buSzPts val="6000"/>
              <a:buNone/>
              <a:defRPr sz="6000"/>
            </a:lvl4pPr>
            <a:lvl5pPr lvl="4" rtl="0">
              <a:spcBef>
                <a:spcPts val="0"/>
              </a:spcBef>
              <a:spcAft>
                <a:spcPts val="0"/>
              </a:spcAft>
              <a:buSzPts val="6000"/>
              <a:buNone/>
              <a:defRPr sz="6000"/>
            </a:lvl5pPr>
            <a:lvl6pPr lvl="5" rtl="0">
              <a:spcBef>
                <a:spcPts val="0"/>
              </a:spcBef>
              <a:spcAft>
                <a:spcPts val="0"/>
              </a:spcAft>
              <a:buSzPts val="6000"/>
              <a:buNone/>
              <a:defRPr sz="6000"/>
            </a:lvl6pPr>
            <a:lvl7pPr lvl="6" rtl="0">
              <a:spcBef>
                <a:spcPts val="0"/>
              </a:spcBef>
              <a:spcAft>
                <a:spcPts val="0"/>
              </a:spcAft>
              <a:buSzPts val="6000"/>
              <a:buNone/>
              <a:defRPr sz="6000"/>
            </a:lvl7pPr>
            <a:lvl8pPr lvl="7" rtl="0">
              <a:spcBef>
                <a:spcPts val="0"/>
              </a:spcBef>
              <a:spcAft>
                <a:spcPts val="0"/>
              </a:spcAft>
              <a:buSzPts val="6000"/>
              <a:buNone/>
              <a:defRPr sz="6000"/>
            </a:lvl8pPr>
            <a:lvl9pPr lvl="8" rtl="0">
              <a:spcBef>
                <a:spcPts val="0"/>
              </a:spcBef>
              <a:spcAft>
                <a:spcPts val="0"/>
              </a:spcAft>
              <a:buSzPts val="6000"/>
              <a:buNone/>
              <a:defRPr sz="6000"/>
            </a:lvl9pPr>
          </a:lstStyle>
          <a:p>
            <a:r>
              <a:t>xx%</a:t>
            </a:r>
          </a:p>
        </p:txBody>
      </p:sp>
      <p:sp>
        <p:nvSpPr>
          <p:cNvPr id="115" name="Google Shape;115;p16"/>
          <p:cNvSpPr txBox="1"/>
          <p:nvPr>
            <p:ph idx="1" type="subTitle"/>
          </p:nvPr>
        </p:nvSpPr>
        <p:spPr>
          <a:xfrm rot="237">
            <a:off x="4070562" y="3355600"/>
            <a:ext cx="4360200" cy="458100"/>
          </a:xfrm>
          <a:prstGeom prst="rect">
            <a:avLst/>
          </a:prstGeom>
          <a:solidFill>
            <a:srgbClr val="03345F">
              <a:alpha val="83130"/>
            </a:srgbClr>
          </a:solidFill>
          <a:ln>
            <a:noFill/>
          </a:ln>
        </p:spPr>
        <p:txBody>
          <a:bodyPr anchorCtr="0" anchor="t" bIns="91425" lIns="91425" spcFirstLastPara="1" rIns="91425" wrap="square" tIns="91425">
            <a:noAutofit/>
          </a:bodyPr>
          <a:lstStyle>
            <a:lvl1pPr lvl="0" rtl="0" algn="ctr">
              <a:lnSpc>
                <a:spcPct val="115000"/>
              </a:lnSpc>
              <a:spcBef>
                <a:spcPts val="0"/>
              </a:spcBef>
              <a:spcAft>
                <a:spcPts val="0"/>
              </a:spcAft>
              <a:buSzPts val="1400"/>
              <a:buNone/>
              <a:defRPr sz="1600">
                <a:solidFill>
                  <a:schemeClr val="accent2"/>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p:txBody>
      </p:sp>
      <p:sp>
        <p:nvSpPr>
          <p:cNvPr id="116" name="Google Shape;116;p16"/>
          <p:cNvSpPr txBox="1"/>
          <p:nvPr>
            <p:ph idx="3" type="title"/>
          </p:nvPr>
        </p:nvSpPr>
        <p:spPr>
          <a:xfrm>
            <a:off x="4070338" y="1801538"/>
            <a:ext cx="4360200" cy="14601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3600"/>
              <a:buNone/>
              <a:defRPr sz="4300"/>
            </a:lvl1pPr>
            <a:lvl2pPr lvl="1" rtl="0">
              <a:spcBef>
                <a:spcPts val="0"/>
              </a:spcBef>
              <a:spcAft>
                <a:spcPts val="0"/>
              </a:spcAft>
              <a:buSzPts val="3600"/>
              <a:buNone/>
              <a:defRPr sz="3600"/>
            </a:lvl2pPr>
            <a:lvl3pPr lvl="2" rtl="0">
              <a:spcBef>
                <a:spcPts val="0"/>
              </a:spcBef>
              <a:spcAft>
                <a:spcPts val="0"/>
              </a:spcAft>
              <a:buSzPts val="3600"/>
              <a:buNone/>
              <a:defRPr sz="3600"/>
            </a:lvl3pPr>
            <a:lvl4pPr lvl="3" rtl="0">
              <a:spcBef>
                <a:spcPts val="0"/>
              </a:spcBef>
              <a:spcAft>
                <a:spcPts val="0"/>
              </a:spcAft>
              <a:buSzPts val="3600"/>
              <a:buNone/>
              <a:defRPr sz="3600"/>
            </a:lvl4pPr>
            <a:lvl5pPr lvl="4" rtl="0">
              <a:spcBef>
                <a:spcPts val="0"/>
              </a:spcBef>
              <a:spcAft>
                <a:spcPts val="0"/>
              </a:spcAft>
              <a:buSzPts val="3600"/>
              <a:buNone/>
              <a:defRPr sz="3600"/>
            </a:lvl5pPr>
            <a:lvl6pPr lvl="5" rtl="0">
              <a:spcBef>
                <a:spcPts val="0"/>
              </a:spcBef>
              <a:spcAft>
                <a:spcPts val="0"/>
              </a:spcAft>
              <a:buSzPts val="3600"/>
              <a:buNone/>
              <a:defRPr sz="3600"/>
            </a:lvl6pPr>
            <a:lvl7pPr lvl="6" rtl="0">
              <a:spcBef>
                <a:spcPts val="0"/>
              </a:spcBef>
              <a:spcAft>
                <a:spcPts val="0"/>
              </a:spcAft>
              <a:buSzPts val="3600"/>
              <a:buNone/>
              <a:defRPr sz="3600"/>
            </a:lvl7pPr>
            <a:lvl8pPr lvl="7" rtl="0">
              <a:spcBef>
                <a:spcPts val="0"/>
              </a:spcBef>
              <a:spcAft>
                <a:spcPts val="0"/>
              </a:spcAft>
              <a:buSzPts val="3600"/>
              <a:buNone/>
              <a:defRPr sz="3600"/>
            </a:lvl8pPr>
            <a:lvl9pPr lvl="8" rtl="0">
              <a:spcBef>
                <a:spcPts val="0"/>
              </a:spcBef>
              <a:spcAft>
                <a:spcPts val="0"/>
              </a:spcAft>
              <a:buSzPts val="3600"/>
              <a:buNone/>
              <a:defRPr sz="3600"/>
            </a:lvl9pPr>
          </a:lstStyle>
          <a:p/>
        </p:txBody>
      </p:sp>
      <p:sp>
        <p:nvSpPr>
          <p:cNvPr id="117" name="Google Shape;117;p16"/>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2">
  <p:cSld name="SECTION_HEADER_2">
    <p:spTree>
      <p:nvGrpSpPr>
        <p:cNvPr id="118" name="Shape 118"/>
        <p:cNvGrpSpPr/>
        <p:nvPr/>
      </p:nvGrpSpPr>
      <p:grpSpPr>
        <a:xfrm>
          <a:off x="0" y="0"/>
          <a:ext cx="0" cy="0"/>
          <a:chOff x="0" y="0"/>
          <a:chExt cx="0" cy="0"/>
        </a:xfrm>
      </p:grpSpPr>
      <p:grpSp>
        <p:nvGrpSpPr>
          <p:cNvPr id="119" name="Google Shape;119;p17"/>
          <p:cNvGrpSpPr/>
          <p:nvPr/>
        </p:nvGrpSpPr>
        <p:grpSpPr>
          <a:xfrm>
            <a:off x="352225" y="0"/>
            <a:ext cx="8443800" cy="5143500"/>
            <a:chOff x="352225" y="0"/>
            <a:chExt cx="8443800" cy="5143500"/>
          </a:xfrm>
        </p:grpSpPr>
        <p:cxnSp>
          <p:nvCxnSpPr>
            <p:cNvPr id="120" name="Google Shape;120;p17"/>
            <p:cNvCxnSpPr/>
            <p:nvPr/>
          </p:nvCxnSpPr>
          <p:spPr>
            <a:xfrm>
              <a:off x="8796025" y="0"/>
              <a:ext cx="0" cy="5143500"/>
            </a:xfrm>
            <a:prstGeom prst="straightConnector1">
              <a:avLst/>
            </a:prstGeom>
            <a:noFill/>
            <a:ln cap="flat" cmpd="sng" w="9525">
              <a:solidFill>
                <a:schemeClr val="lt2"/>
              </a:solidFill>
              <a:prstDash val="solid"/>
              <a:round/>
              <a:headEnd len="med" w="med" type="none"/>
              <a:tailEnd len="med" w="med" type="none"/>
            </a:ln>
          </p:spPr>
        </p:cxnSp>
        <p:cxnSp>
          <p:nvCxnSpPr>
            <p:cNvPr id="121" name="Google Shape;121;p17"/>
            <p:cNvCxnSpPr/>
            <p:nvPr/>
          </p:nvCxnSpPr>
          <p:spPr>
            <a:xfrm>
              <a:off x="352225" y="0"/>
              <a:ext cx="0" cy="5143500"/>
            </a:xfrm>
            <a:prstGeom prst="straightConnector1">
              <a:avLst/>
            </a:prstGeom>
            <a:noFill/>
            <a:ln cap="flat" cmpd="sng" w="9525">
              <a:solidFill>
                <a:schemeClr val="lt2"/>
              </a:solidFill>
              <a:prstDash val="solid"/>
              <a:round/>
              <a:headEnd len="med" w="med" type="none"/>
              <a:tailEnd len="med" w="med" type="none"/>
            </a:ln>
          </p:spPr>
        </p:cxnSp>
      </p:grpSp>
      <p:sp>
        <p:nvSpPr>
          <p:cNvPr id="122" name="Google Shape;122;p17"/>
          <p:cNvSpPr/>
          <p:nvPr>
            <p:ph idx="2" type="pic"/>
          </p:nvPr>
        </p:nvSpPr>
        <p:spPr>
          <a:xfrm>
            <a:off x="0" y="2456850"/>
            <a:ext cx="9144000" cy="843300"/>
          </a:xfrm>
          <a:prstGeom prst="rect">
            <a:avLst/>
          </a:prstGeom>
          <a:noFill/>
          <a:ln>
            <a:noFill/>
          </a:ln>
        </p:spPr>
      </p:sp>
      <p:sp>
        <p:nvSpPr>
          <p:cNvPr id="123" name="Google Shape;123;p17"/>
          <p:cNvSpPr txBox="1"/>
          <p:nvPr>
            <p:ph hasCustomPrompt="1" type="title"/>
          </p:nvPr>
        </p:nvSpPr>
        <p:spPr>
          <a:xfrm>
            <a:off x="3681600" y="843450"/>
            <a:ext cx="1780800" cy="1035900"/>
          </a:xfrm>
          <a:prstGeom prst="rect">
            <a:avLst/>
          </a:prstGeom>
          <a:noFill/>
          <a:ln>
            <a:noFill/>
          </a:ln>
        </p:spPr>
        <p:txBody>
          <a:bodyPr anchorCtr="0" anchor="ctr" bIns="91425" lIns="91425" spcFirstLastPara="1" rIns="91425" wrap="square" tIns="91425">
            <a:noAutofit/>
          </a:bodyPr>
          <a:lstStyle>
            <a:lvl1pPr lvl="0" rtl="0" algn="ctr">
              <a:spcBef>
                <a:spcPts val="0"/>
              </a:spcBef>
              <a:spcAft>
                <a:spcPts val="0"/>
              </a:spcAft>
              <a:buSzPts val="6000"/>
              <a:buNone/>
              <a:defRPr sz="8000">
                <a:solidFill>
                  <a:schemeClr val="dk2"/>
                </a:solidFill>
              </a:defRPr>
            </a:lvl1pPr>
            <a:lvl2pPr lvl="1" rtl="0" algn="r">
              <a:spcBef>
                <a:spcPts val="0"/>
              </a:spcBef>
              <a:spcAft>
                <a:spcPts val="0"/>
              </a:spcAft>
              <a:buSzPts val="6000"/>
              <a:buNone/>
              <a:defRPr sz="6000"/>
            </a:lvl2pPr>
            <a:lvl3pPr lvl="2" rtl="0" algn="r">
              <a:spcBef>
                <a:spcPts val="0"/>
              </a:spcBef>
              <a:spcAft>
                <a:spcPts val="0"/>
              </a:spcAft>
              <a:buSzPts val="6000"/>
              <a:buNone/>
              <a:defRPr sz="6000"/>
            </a:lvl3pPr>
            <a:lvl4pPr lvl="3" rtl="0" algn="r">
              <a:spcBef>
                <a:spcPts val="0"/>
              </a:spcBef>
              <a:spcAft>
                <a:spcPts val="0"/>
              </a:spcAft>
              <a:buSzPts val="6000"/>
              <a:buNone/>
              <a:defRPr sz="6000"/>
            </a:lvl4pPr>
            <a:lvl5pPr lvl="4" rtl="0" algn="r">
              <a:spcBef>
                <a:spcPts val="0"/>
              </a:spcBef>
              <a:spcAft>
                <a:spcPts val="0"/>
              </a:spcAft>
              <a:buSzPts val="6000"/>
              <a:buNone/>
              <a:defRPr sz="6000"/>
            </a:lvl5pPr>
            <a:lvl6pPr lvl="5" rtl="0" algn="r">
              <a:spcBef>
                <a:spcPts val="0"/>
              </a:spcBef>
              <a:spcAft>
                <a:spcPts val="0"/>
              </a:spcAft>
              <a:buSzPts val="6000"/>
              <a:buNone/>
              <a:defRPr sz="6000"/>
            </a:lvl6pPr>
            <a:lvl7pPr lvl="6" rtl="0" algn="r">
              <a:spcBef>
                <a:spcPts val="0"/>
              </a:spcBef>
              <a:spcAft>
                <a:spcPts val="0"/>
              </a:spcAft>
              <a:buSzPts val="6000"/>
              <a:buNone/>
              <a:defRPr sz="6000"/>
            </a:lvl7pPr>
            <a:lvl8pPr lvl="7" rtl="0" algn="r">
              <a:spcBef>
                <a:spcPts val="0"/>
              </a:spcBef>
              <a:spcAft>
                <a:spcPts val="0"/>
              </a:spcAft>
              <a:buSzPts val="6000"/>
              <a:buNone/>
              <a:defRPr sz="6000"/>
            </a:lvl8pPr>
            <a:lvl9pPr lvl="8" rtl="0" algn="r">
              <a:spcBef>
                <a:spcPts val="0"/>
              </a:spcBef>
              <a:spcAft>
                <a:spcPts val="0"/>
              </a:spcAft>
              <a:buSzPts val="6000"/>
              <a:buNone/>
              <a:defRPr sz="6000"/>
            </a:lvl9pPr>
          </a:lstStyle>
          <a:p>
            <a:r>
              <a:t>xx%</a:t>
            </a:r>
          </a:p>
        </p:txBody>
      </p:sp>
      <p:sp>
        <p:nvSpPr>
          <p:cNvPr id="124" name="Google Shape;124;p17"/>
          <p:cNvSpPr txBox="1"/>
          <p:nvPr>
            <p:ph idx="1" type="subTitle"/>
          </p:nvPr>
        </p:nvSpPr>
        <p:spPr>
          <a:xfrm rot="237">
            <a:off x="2391900" y="3841788"/>
            <a:ext cx="4360200" cy="458100"/>
          </a:xfrm>
          <a:prstGeom prst="rect">
            <a:avLst/>
          </a:prstGeom>
          <a:noFill/>
          <a:ln>
            <a:noFill/>
          </a:ln>
        </p:spPr>
        <p:txBody>
          <a:bodyPr anchorCtr="0" anchor="t" bIns="91425" lIns="91425" spcFirstLastPara="1" rIns="91425" wrap="square" tIns="91425">
            <a:noAutofit/>
          </a:bodyPr>
          <a:lstStyle>
            <a:lvl1pPr lvl="0" rtl="0" algn="ctr">
              <a:lnSpc>
                <a:spcPct val="115000"/>
              </a:lnSpc>
              <a:spcBef>
                <a:spcPts val="0"/>
              </a:spcBef>
              <a:spcAft>
                <a:spcPts val="0"/>
              </a:spcAft>
              <a:buSzPts val="1400"/>
              <a:buNone/>
              <a:defRPr sz="1600"/>
            </a:lvl1pPr>
            <a:lvl2pPr lvl="1" rtl="0" algn="r">
              <a:lnSpc>
                <a:spcPct val="100000"/>
              </a:lnSpc>
              <a:spcBef>
                <a:spcPts val="0"/>
              </a:spcBef>
              <a:spcAft>
                <a:spcPts val="0"/>
              </a:spcAft>
              <a:buSzPts val="1400"/>
              <a:buNone/>
              <a:defRPr/>
            </a:lvl2pPr>
            <a:lvl3pPr lvl="2" rtl="0" algn="r">
              <a:lnSpc>
                <a:spcPct val="100000"/>
              </a:lnSpc>
              <a:spcBef>
                <a:spcPts val="0"/>
              </a:spcBef>
              <a:spcAft>
                <a:spcPts val="0"/>
              </a:spcAft>
              <a:buSzPts val="1400"/>
              <a:buNone/>
              <a:defRPr/>
            </a:lvl3pPr>
            <a:lvl4pPr lvl="3" rtl="0" algn="r">
              <a:lnSpc>
                <a:spcPct val="100000"/>
              </a:lnSpc>
              <a:spcBef>
                <a:spcPts val="0"/>
              </a:spcBef>
              <a:spcAft>
                <a:spcPts val="0"/>
              </a:spcAft>
              <a:buSzPts val="1400"/>
              <a:buNone/>
              <a:defRPr/>
            </a:lvl4pPr>
            <a:lvl5pPr lvl="4" rtl="0" algn="r">
              <a:lnSpc>
                <a:spcPct val="100000"/>
              </a:lnSpc>
              <a:spcBef>
                <a:spcPts val="0"/>
              </a:spcBef>
              <a:spcAft>
                <a:spcPts val="0"/>
              </a:spcAft>
              <a:buSzPts val="1400"/>
              <a:buNone/>
              <a:defRPr/>
            </a:lvl5pPr>
            <a:lvl6pPr lvl="5" rtl="0" algn="r">
              <a:lnSpc>
                <a:spcPct val="100000"/>
              </a:lnSpc>
              <a:spcBef>
                <a:spcPts val="0"/>
              </a:spcBef>
              <a:spcAft>
                <a:spcPts val="0"/>
              </a:spcAft>
              <a:buSzPts val="1400"/>
              <a:buNone/>
              <a:defRPr/>
            </a:lvl6pPr>
            <a:lvl7pPr lvl="6" rtl="0" algn="r">
              <a:lnSpc>
                <a:spcPct val="100000"/>
              </a:lnSpc>
              <a:spcBef>
                <a:spcPts val="0"/>
              </a:spcBef>
              <a:spcAft>
                <a:spcPts val="0"/>
              </a:spcAft>
              <a:buSzPts val="1400"/>
              <a:buNone/>
              <a:defRPr/>
            </a:lvl7pPr>
            <a:lvl8pPr lvl="7" rtl="0" algn="r">
              <a:lnSpc>
                <a:spcPct val="100000"/>
              </a:lnSpc>
              <a:spcBef>
                <a:spcPts val="0"/>
              </a:spcBef>
              <a:spcAft>
                <a:spcPts val="0"/>
              </a:spcAft>
              <a:buSzPts val="1400"/>
              <a:buNone/>
              <a:defRPr/>
            </a:lvl8pPr>
            <a:lvl9pPr lvl="8" rtl="0" algn="r">
              <a:lnSpc>
                <a:spcPct val="100000"/>
              </a:lnSpc>
              <a:spcBef>
                <a:spcPts val="0"/>
              </a:spcBef>
              <a:spcAft>
                <a:spcPts val="0"/>
              </a:spcAft>
              <a:buSzPts val="1400"/>
              <a:buNone/>
              <a:defRPr/>
            </a:lvl9pPr>
          </a:lstStyle>
          <a:p/>
        </p:txBody>
      </p:sp>
      <p:sp>
        <p:nvSpPr>
          <p:cNvPr id="125" name="Google Shape;125;p17"/>
          <p:cNvSpPr txBox="1"/>
          <p:nvPr>
            <p:ph idx="3" type="title"/>
          </p:nvPr>
        </p:nvSpPr>
        <p:spPr>
          <a:xfrm>
            <a:off x="2391900" y="2144100"/>
            <a:ext cx="4360200" cy="14688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3600"/>
              <a:buNone/>
              <a:defRPr sz="4300"/>
            </a:lvl1pPr>
            <a:lvl2pPr lvl="1" rtl="0" algn="r">
              <a:spcBef>
                <a:spcPts val="0"/>
              </a:spcBef>
              <a:spcAft>
                <a:spcPts val="0"/>
              </a:spcAft>
              <a:buSzPts val="3600"/>
              <a:buNone/>
              <a:defRPr sz="3600"/>
            </a:lvl2pPr>
            <a:lvl3pPr lvl="2" rtl="0" algn="r">
              <a:spcBef>
                <a:spcPts val="0"/>
              </a:spcBef>
              <a:spcAft>
                <a:spcPts val="0"/>
              </a:spcAft>
              <a:buSzPts val="3600"/>
              <a:buNone/>
              <a:defRPr sz="3600"/>
            </a:lvl3pPr>
            <a:lvl4pPr lvl="3" rtl="0" algn="r">
              <a:spcBef>
                <a:spcPts val="0"/>
              </a:spcBef>
              <a:spcAft>
                <a:spcPts val="0"/>
              </a:spcAft>
              <a:buSzPts val="3600"/>
              <a:buNone/>
              <a:defRPr sz="3600"/>
            </a:lvl4pPr>
            <a:lvl5pPr lvl="4" rtl="0" algn="r">
              <a:spcBef>
                <a:spcPts val="0"/>
              </a:spcBef>
              <a:spcAft>
                <a:spcPts val="0"/>
              </a:spcAft>
              <a:buSzPts val="3600"/>
              <a:buNone/>
              <a:defRPr sz="3600"/>
            </a:lvl5pPr>
            <a:lvl6pPr lvl="5" rtl="0" algn="r">
              <a:spcBef>
                <a:spcPts val="0"/>
              </a:spcBef>
              <a:spcAft>
                <a:spcPts val="0"/>
              </a:spcAft>
              <a:buSzPts val="3600"/>
              <a:buNone/>
              <a:defRPr sz="3600"/>
            </a:lvl6pPr>
            <a:lvl7pPr lvl="6" rtl="0" algn="r">
              <a:spcBef>
                <a:spcPts val="0"/>
              </a:spcBef>
              <a:spcAft>
                <a:spcPts val="0"/>
              </a:spcAft>
              <a:buSzPts val="3600"/>
              <a:buNone/>
              <a:defRPr sz="3600"/>
            </a:lvl7pPr>
            <a:lvl8pPr lvl="7" rtl="0" algn="r">
              <a:spcBef>
                <a:spcPts val="0"/>
              </a:spcBef>
              <a:spcAft>
                <a:spcPts val="0"/>
              </a:spcAft>
              <a:buSzPts val="3600"/>
              <a:buNone/>
              <a:defRPr sz="3600"/>
            </a:lvl8pPr>
            <a:lvl9pPr lvl="8" rtl="0" algn="r">
              <a:spcBef>
                <a:spcPts val="0"/>
              </a:spcBef>
              <a:spcAft>
                <a:spcPts val="0"/>
              </a:spcAft>
              <a:buSzPts val="3600"/>
              <a:buNone/>
              <a:defRPr sz="3600"/>
            </a:lvl9pPr>
          </a:lstStyle>
          <a:p/>
        </p:txBody>
      </p:sp>
      <p:sp>
        <p:nvSpPr>
          <p:cNvPr id="126" name="Google Shape;126;p17"/>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p:cSld name="MAIN_POINT_1">
    <p:spTree>
      <p:nvGrpSpPr>
        <p:cNvPr id="127" name="Shape 127"/>
        <p:cNvGrpSpPr/>
        <p:nvPr/>
      </p:nvGrpSpPr>
      <p:grpSpPr>
        <a:xfrm>
          <a:off x="0" y="0"/>
          <a:ext cx="0" cy="0"/>
          <a:chOff x="0" y="0"/>
          <a:chExt cx="0" cy="0"/>
        </a:xfrm>
      </p:grpSpPr>
      <p:grpSp>
        <p:nvGrpSpPr>
          <p:cNvPr id="128" name="Google Shape;128;p18"/>
          <p:cNvGrpSpPr/>
          <p:nvPr/>
        </p:nvGrpSpPr>
        <p:grpSpPr>
          <a:xfrm>
            <a:off x="352225" y="0"/>
            <a:ext cx="8443800" cy="5143500"/>
            <a:chOff x="352225" y="0"/>
            <a:chExt cx="8443800" cy="5143500"/>
          </a:xfrm>
        </p:grpSpPr>
        <p:cxnSp>
          <p:nvCxnSpPr>
            <p:cNvPr id="129" name="Google Shape;129;p18"/>
            <p:cNvCxnSpPr/>
            <p:nvPr/>
          </p:nvCxnSpPr>
          <p:spPr>
            <a:xfrm>
              <a:off x="8796025" y="0"/>
              <a:ext cx="0" cy="5143500"/>
            </a:xfrm>
            <a:prstGeom prst="straightConnector1">
              <a:avLst/>
            </a:prstGeom>
            <a:noFill/>
            <a:ln cap="flat" cmpd="sng" w="9525">
              <a:solidFill>
                <a:schemeClr val="lt2"/>
              </a:solidFill>
              <a:prstDash val="solid"/>
              <a:round/>
              <a:headEnd len="med" w="med" type="none"/>
              <a:tailEnd len="med" w="med" type="none"/>
            </a:ln>
          </p:spPr>
        </p:cxnSp>
        <p:cxnSp>
          <p:nvCxnSpPr>
            <p:cNvPr id="130" name="Google Shape;130;p18"/>
            <p:cNvCxnSpPr/>
            <p:nvPr/>
          </p:nvCxnSpPr>
          <p:spPr>
            <a:xfrm>
              <a:off x="352225" y="0"/>
              <a:ext cx="0" cy="5143500"/>
            </a:xfrm>
            <a:prstGeom prst="straightConnector1">
              <a:avLst/>
            </a:prstGeom>
            <a:noFill/>
            <a:ln cap="flat" cmpd="sng" w="9525">
              <a:solidFill>
                <a:schemeClr val="lt2"/>
              </a:solidFill>
              <a:prstDash val="solid"/>
              <a:round/>
              <a:headEnd len="med" w="med" type="none"/>
              <a:tailEnd len="med" w="med" type="none"/>
            </a:ln>
          </p:spPr>
        </p:cxnSp>
      </p:grpSp>
      <p:sp>
        <p:nvSpPr>
          <p:cNvPr id="131" name="Google Shape;131;p18"/>
          <p:cNvSpPr/>
          <p:nvPr>
            <p:ph idx="2" type="pic"/>
          </p:nvPr>
        </p:nvSpPr>
        <p:spPr>
          <a:xfrm>
            <a:off x="0" y="1052425"/>
            <a:ext cx="9144000" cy="2069100"/>
          </a:xfrm>
          <a:prstGeom prst="rect">
            <a:avLst/>
          </a:prstGeom>
          <a:noFill/>
          <a:ln>
            <a:noFill/>
          </a:ln>
        </p:spPr>
      </p:sp>
      <p:sp>
        <p:nvSpPr>
          <p:cNvPr id="132" name="Google Shape;132;p18"/>
          <p:cNvSpPr txBox="1"/>
          <p:nvPr>
            <p:ph type="title"/>
          </p:nvPr>
        </p:nvSpPr>
        <p:spPr>
          <a:xfrm>
            <a:off x="713225" y="539500"/>
            <a:ext cx="6392400" cy="1089000"/>
          </a:xfrm>
          <a:prstGeom prst="rect">
            <a:avLst/>
          </a:prstGeom>
          <a:solidFill>
            <a:srgbClr val="03345F">
              <a:alpha val="83130"/>
            </a:srgbClr>
          </a:solidFill>
          <a:ln>
            <a:noFill/>
          </a:ln>
        </p:spPr>
        <p:txBody>
          <a:bodyPr anchorCtr="0" anchor="b" bIns="91425" lIns="91425" spcFirstLastPara="1" rIns="91425" wrap="square" tIns="91425">
            <a:noAutofit/>
          </a:bodyPr>
          <a:lstStyle>
            <a:lvl1pPr lvl="0" rtl="0" algn="ctr">
              <a:spcBef>
                <a:spcPts val="0"/>
              </a:spcBef>
              <a:spcAft>
                <a:spcPts val="0"/>
              </a:spcAft>
              <a:buSzPts val="3600"/>
              <a:buNone/>
              <a:defRPr sz="6000"/>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133" name="Google Shape;133;p18"/>
          <p:cNvSpPr txBox="1"/>
          <p:nvPr>
            <p:ph idx="1" type="subTitle"/>
          </p:nvPr>
        </p:nvSpPr>
        <p:spPr>
          <a:xfrm>
            <a:off x="713225" y="3430325"/>
            <a:ext cx="4956000" cy="1169100"/>
          </a:xfrm>
          <a:prstGeom prst="rect">
            <a:avLst/>
          </a:prstGeom>
        </p:spPr>
        <p:txBody>
          <a:bodyPr anchorCtr="0" anchor="b" bIns="91425" lIns="91425" spcFirstLastPara="1" rIns="91425" wrap="square" tIns="91425">
            <a:noAutofit/>
          </a:bodyPr>
          <a:lstStyle>
            <a:lvl1pPr lvl="0" rtl="0">
              <a:spcBef>
                <a:spcPts val="0"/>
              </a:spcBef>
              <a:spcAft>
                <a:spcPts val="0"/>
              </a:spcAft>
              <a:buSzPts val="1400"/>
              <a:buNone/>
              <a:defRPr sz="16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134" name="Google Shape;134;p18"/>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1">
  <p:cSld name="BLANK_1_2">
    <p:spTree>
      <p:nvGrpSpPr>
        <p:cNvPr id="135" name="Shape 135"/>
        <p:cNvGrpSpPr/>
        <p:nvPr/>
      </p:nvGrpSpPr>
      <p:grpSpPr>
        <a:xfrm>
          <a:off x="0" y="0"/>
          <a:ext cx="0" cy="0"/>
          <a:chOff x="0" y="0"/>
          <a:chExt cx="0" cy="0"/>
        </a:xfrm>
      </p:grpSpPr>
      <p:sp>
        <p:nvSpPr>
          <p:cNvPr id="136" name="Google Shape;136;p19"/>
          <p:cNvSpPr txBox="1"/>
          <p:nvPr>
            <p:ph idx="1" type="subTitle"/>
          </p:nvPr>
        </p:nvSpPr>
        <p:spPr>
          <a:xfrm>
            <a:off x="720000" y="2518900"/>
            <a:ext cx="3574200" cy="8166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p:txBody>
      </p:sp>
      <p:sp>
        <p:nvSpPr>
          <p:cNvPr id="137" name="Google Shape;137;p19"/>
          <p:cNvSpPr txBox="1"/>
          <p:nvPr>
            <p:ph type="title"/>
          </p:nvPr>
        </p:nvSpPr>
        <p:spPr>
          <a:xfrm>
            <a:off x="720000" y="1808000"/>
            <a:ext cx="3574200" cy="6345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grpSp>
        <p:nvGrpSpPr>
          <p:cNvPr id="138" name="Google Shape;138;p19"/>
          <p:cNvGrpSpPr/>
          <p:nvPr/>
        </p:nvGrpSpPr>
        <p:grpSpPr>
          <a:xfrm>
            <a:off x="352225" y="0"/>
            <a:ext cx="8443800" cy="5143500"/>
            <a:chOff x="352225" y="0"/>
            <a:chExt cx="8443800" cy="5143500"/>
          </a:xfrm>
        </p:grpSpPr>
        <p:cxnSp>
          <p:nvCxnSpPr>
            <p:cNvPr id="139" name="Google Shape;139;p19"/>
            <p:cNvCxnSpPr/>
            <p:nvPr/>
          </p:nvCxnSpPr>
          <p:spPr>
            <a:xfrm>
              <a:off x="8796025" y="0"/>
              <a:ext cx="0" cy="5143500"/>
            </a:xfrm>
            <a:prstGeom prst="straightConnector1">
              <a:avLst/>
            </a:prstGeom>
            <a:noFill/>
            <a:ln cap="flat" cmpd="sng" w="9525">
              <a:solidFill>
                <a:schemeClr val="lt2"/>
              </a:solidFill>
              <a:prstDash val="solid"/>
              <a:round/>
              <a:headEnd len="med" w="med" type="none"/>
              <a:tailEnd len="med" w="med" type="none"/>
            </a:ln>
          </p:spPr>
        </p:cxnSp>
        <p:cxnSp>
          <p:nvCxnSpPr>
            <p:cNvPr id="140" name="Google Shape;140;p19"/>
            <p:cNvCxnSpPr/>
            <p:nvPr/>
          </p:nvCxnSpPr>
          <p:spPr>
            <a:xfrm>
              <a:off x="352225" y="0"/>
              <a:ext cx="0" cy="5143500"/>
            </a:xfrm>
            <a:prstGeom prst="straightConnector1">
              <a:avLst/>
            </a:prstGeom>
            <a:noFill/>
            <a:ln cap="flat" cmpd="sng" w="9525">
              <a:solidFill>
                <a:schemeClr val="lt2"/>
              </a:solidFill>
              <a:prstDash val="solid"/>
              <a:round/>
              <a:headEnd len="med" w="med" type="none"/>
              <a:tailEnd len="med" w="med" type="none"/>
            </a:ln>
          </p:spPr>
        </p:cxnSp>
      </p:grpSp>
      <p:sp>
        <p:nvSpPr>
          <p:cNvPr id="141" name="Google Shape;141;p19"/>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2">
  <p:cSld name="BLANK_1_2_2">
    <p:spTree>
      <p:nvGrpSpPr>
        <p:cNvPr id="142" name="Shape 142"/>
        <p:cNvGrpSpPr/>
        <p:nvPr/>
      </p:nvGrpSpPr>
      <p:grpSpPr>
        <a:xfrm>
          <a:off x="0" y="0"/>
          <a:ext cx="0" cy="0"/>
          <a:chOff x="0" y="0"/>
          <a:chExt cx="0" cy="0"/>
        </a:xfrm>
      </p:grpSpPr>
      <p:sp>
        <p:nvSpPr>
          <p:cNvPr id="143" name="Google Shape;143;p20"/>
          <p:cNvSpPr txBox="1"/>
          <p:nvPr>
            <p:ph idx="1" type="subTitle"/>
          </p:nvPr>
        </p:nvSpPr>
        <p:spPr>
          <a:xfrm>
            <a:off x="4849850" y="2518800"/>
            <a:ext cx="3574200" cy="8166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1400"/>
              <a:buNone/>
              <a:defRPr sz="1400"/>
            </a:lvl1pPr>
            <a:lvl2pPr lvl="1" rtl="0" algn="r">
              <a:lnSpc>
                <a:spcPct val="100000"/>
              </a:lnSpc>
              <a:spcBef>
                <a:spcPts val="0"/>
              </a:spcBef>
              <a:spcAft>
                <a:spcPts val="0"/>
              </a:spcAft>
              <a:buSzPts val="1400"/>
              <a:buNone/>
              <a:defRPr/>
            </a:lvl2pPr>
            <a:lvl3pPr lvl="2" rtl="0" algn="r">
              <a:lnSpc>
                <a:spcPct val="100000"/>
              </a:lnSpc>
              <a:spcBef>
                <a:spcPts val="0"/>
              </a:spcBef>
              <a:spcAft>
                <a:spcPts val="0"/>
              </a:spcAft>
              <a:buSzPts val="1400"/>
              <a:buNone/>
              <a:defRPr/>
            </a:lvl3pPr>
            <a:lvl4pPr lvl="3" rtl="0" algn="r">
              <a:lnSpc>
                <a:spcPct val="100000"/>
              </a:lnSpc>
              <a:spcBef>
                <a:spcPts val="0"/>
              </a:spcBef>
              <a:spcAft>
                <a:spcPts val="0"/>
              </a:spcAft>
              <a:buSzPts val="1400"/>
              <a:buNone/>
              <a:defRPr/>
            </a:lvl4pPr>
            <a:lvl5pPr lvl="4" rtl="0" algn="r">
              <a:lnSpc>
                <a:spcPct val="100000"/>
              </a:lnSpc>
              <a:spcBef>
                <a:spcPts val="0"/>
              </a:spcBef>
              <a:spcAft>
                <a:spcPts val="0"/>
              </a:spcAft>
              <a:buSzPts val="1400"/>
              <a:buNone/>
              <a:defRPr/>
            </a:lvl5pPr>
            <a:lvl6pPr lvl="5" rtl="0" algn="r">
              <a:lnSpc>
                <a:spcPct val="100000"/>
              </a:lnSpc>
              <a:spcBef>
                <a:spcPts val="0"/>
              </a:spcBef>
              <a:spcAft>
                <a:spcPts val="0"/>
              </a:spcAft>
              <a:buSzPts val="1400"/>
              <a:buNone/>
              <a:defRPr/>
            </a:lvl6pPr>
            <a:lvl7pPr lvl="6" rtl="0" algn="r">
              <a:lnSpc>
                <a:spcPct val="100000"/>
              </a:lnSpc>
              <a:spcBef>
                <a:spcPts val="0"/>
              </a:spcBef>
              <a:spcAft>
                <a:spcPts val="0"/>
              </a:spcAft>
              <a:buSzPts val="1400"/>
              <a:buNone/>
              <a:defRPr/>
            </a:lvl7pPr>
            <a:lvl8pPr lvl="7" rtl="0" algn="r">
              <a:lnSpc>
                <a:spcPct val="100000"/>
              </a:lnSpc>
              <a:spcBef>
                <a:spcPts val="0"/>
              </a:spcBef>
              <a:spcAft>
                <a:spcPts val="0"/>
              </a:spcAft>
              <a:buSzPts val="1400"/>
              <a:buNone/>
              <a:defRPr/>
            </a:lvl8pPr>
            <a:lvl9pPr lvl="8" rtl="0" algn="r">
              <a:lnSpc>
                <a:spcPct val="100000"/>
              </a:lnSpc>
              <a:spcBef>
                <a:spcPts val="0"/>
              </a:spcBef>
              <a:spcAft>
                <a:spcPts val="0"/>
              </a:spcAft>
              <a:buSzPts val="1400"/>
              <a:buNone/>
              <a:defRPr/>
            </a:lvl9pPr>
          </a:lstStyle>
          <a:p/>
        </p:txBody>
      </p:sp>
      <p:sp>
        <p:nvSpPr>
          <p:cNvPr id="144" name="Google Shape;144;p20"/>
          <p:cNvSpPr txBox="1"/>
          <p:nvPr>
            <p:ph type="title"/>
          </p:nvPr>
        </p:nvSpPr>
        <p:spPr>
          <a:xfrm>
            <a:off x="4849850" y="1808100"/>
            <a:ext cx="3574200" cy="6345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3000"/>
              <a:buNone/>
              <a:defRPr/>
            </a:lvl1pPr>
            <a:lvl2pPr lvl="1" rtl="0" algn="r">
              <a:spcBef>
                <a:spcPts val="0"/>
              </a:spcBef>
              <a:spcAft>
                <a:spcPts val="0"/>
              </a:spcAft>
              <a:buSzPts val="3000"/>
              <a:buNone/>
              <a:defRPr/>
            </a:lvl2pPr>
            <a:lvl3pPr lvl="2" rtl="0" algn="r">
              <a:spcBef>
                <a:spcPts val="0"/>
              </a:spcBef>
              <a:spcAft>
                <a:spcPts val="0"/>
              </a:spcAft>
              <a:buSzPts val="3000"/>
              <a:buNone/>
              <a:defRPr/>
            </a:lvl3pPr>
            <a:lvl4pPr lvl="3" rtl="0" algn="r">
              <a:spcBef>
                <a:spcPts val="0"/>
              </a:spcBef>
              <a:spcAft>
                <a:spcPts val="0"/>
              </a:spcAft>
              <a:buSzPts val="3000"/>
              <a:buNone/>
              <a:defRPr/>
            </a:lvl4pPr>
            <a:lvl5pPr lvl="4" rtl="0" algn="r">
              <a:spcBef>
                <a:spcPts val="0"/>
              </a:spcBef>
              <a:spcAft>
                <a:spcPts val="0"/>
              </a:spcAft>
              <a:buSzPts val="3000"/>
              <a:buNone/>
              <a:defRPr/>
            </a:lvl5pPr>
            <a:lvl6pPr lvl="5" rtl="0" algn="r">
              <a:spcBef>
                <a:spcPts val="0"/>
              </a:spcBef>
              <a:spcAft>
                <a:spcPts val="0"/>
              </a:spcAft>
              <a:buSzPts val="3000"/>
              <a:buNone/>
              <a:defRPr/>
            </a:lvl6pPr>
            <a:lvl7pPr lvl="6" rtl="0" algn="r">
              <a:spcBef>
                <a:spcPts val="0"/>
              </a:spcBef>
              <a:spcAft>
                <a:spcPts val="0"/>
              </a:spcAft>
              <a:buSzPts val="3000"/>
              <a:buNone/>
              <a:defRPr/>
            </a:lvl7pPr>
            <a:lvl8pPr lvl="7" rtl="0" algn="r">
              <a:spcBef>
                <a:spcPts val="0"/>
              </a:spcBef>
              <a:spcAft>
                <a:spcPts val="0"/>
              </a:spcAft>
              <a:buSzPts val="3000"/>
              <a:buNone/>
              <a:defRPr/>
            </a:lvl8pPr>
            <a:lvl9pPr lvl="8" rtl="0" algn="r">
              <a:spcBef>
                <a:spcPts val="0"/>
              </a:spcBef>
              <a:spcAft>
                <a:spcPts val="0"/>
              </a:spcAft>
              <a:buSzPts val="3000"/>
              <a:buNone/>
              <a:defRPr/>
            </a:lvl9pPr>
          </a:lstStyle>
          <a:p/>
        </p:txBody>
      </p:sp>
      <p:grpSp>
        <p:nvGrpSpPr>
          <p:cNvPr id="145" name="Google Shape;145;p20"/>
          <p:cNvGrpSpPr/>
          <p:nvPr/>
        </p:nvGrpSpPr>
        <p:grpSpPr>
          <a:xfrm>
            <a:off x="352225" y="0"/>
            <a:ext cx="8443800" cy="5143500"/>
            <a:chOff x="352225" y="0"/>
            <a:chExt cx="8443800" cy="5143500"/>
          </a:xfrm>
        </p:grpSpPr>
        <p:cxnSp>
          <p:nvCxnSpPr>
            <p:cNvPr id="146" name="Google Shape;146;p20"/>
            <p:cNvCxnSpPr/>
            <p:nvPr/>
          </p:nvCxnSpPr>
          <p:spPr>
            <a:xfrm>
              <a:off x="8796025" y="0"/>
              <a:ext cx="0" cy="5143500"/>
            </a:xfrm>
            <a:prstGeom prst="straightConnector1">
              <a:avLst/>
            </a:prstGeom>
            <a:noFill/>
            <a:ln cap="flat" cmpd="sng" w="9525">
              <a:solidFill>
                <a:schemeClr val="lt2"/>
              </a:solidFill>
              <a:prstDash val="solid"/>
              <a:round/>
              <a:headEnd len="med" w="med" type="none"/>
              <a:tailEnd len="med" w="med" type="none"/>
            </a:ln>
          </p:spPr>
        </p:cxnSp>
        <p:cxnSp>
          <p:nvCxnSpPr>
            <p:cNvPr id="147" name="Google Shape;147;p20"/>
            <p:cNvCxnSpPr/>
            <p:nvPr/>
          </p:nvCxnSpPr>
          <p:spPr>
            <a:xfrm>
              <a:off x="352225" y="0"/>
              <a:ext cx="0" cy="5143500"/>
            </a:xfrm>
            <a:prstGeom prst="straightConnector1">
              <a:avLst/>
            </a:prstGeom>
            <a:noFill/>
            <a:ln cap="flat" cmpd="sng" w="9525">
              <a:solidFill>
                <a:schemeClr val="lt2"/>
              </a:solidFill>
              <a:prstDash val="solid"/>
              <a:round/>
              <a:headEnd len="med" w="med" type="none"/>
              <a:tailEnd len="med" w="med" type="none"/>
            </a:ln>
          </p:spPr>
        </p:cxnSp>
      </p:grpSp>
      <p:sp>
        <p:nvSpPr>
          <p:cNvPr id="148" name="Google Shape;148;p20"/>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4" name="Shape 14"/>
        <p:cNvGrpSpPr/>
        <p:nvPr/>
      </p:nvGrpSpPr>
      <p:grpSpPr>
        <a:xfrm>
          <a:off x="0" y="0"/>
          <a:ext cx="0" cy="0"/>
          <a:chOff x="0" y="0"/>
          <a:chExt cx="0" cy="0"/>
        </a:xfrm>
      </p:grpSpPr>
      <p:sp>
        <p:nvSpPr>
          <p:cNvPr id="15" name="Google Shape;15;p3"/>
          <p:cNvSpPr/>
          <p:nvPr>
            <p:ph idx="2" type="pic"/>
          </p:nvPr>
        </p:nvSpPr>
        <p:spPr>
          <a:xfrm>
            <a:off x="3795900" y="0"/>
            <a:ext cx="5348100" cy="5143500"/>
          </a:xfrm>
          <a:prstGeom prst="rect">
            <a:avLst/>
          </a:prstGeom>
          <a:noFill/>
          <a:ln>
            <a:noFill/>
          </a:ln>
        </p:spPr>
      </p:sp>
      <p:sp>
        <p:nvSpPr>
          <p:cNvPr id="16" name="Google Shape;16;p3"/>
          <p:cNvSpPr txBox="1"/>
          <p:nvPr>
            <p:ph hasCustomPrompt="1" type="title"/>
          </p:nvPr>
        </p:nvSpPr>
        <p:spPr>
          <a:xfrm>
            <a:off x="713500" y="866075"/>
            <a:ext cx="1840200" cy="1035900"/>
          </a:xfrm>
          <a:prstGeom prst="rect">
            <a:avLst/>
          </a:prstGeom>
          <a:noFill/>
          <a:ln>
            <a:noFill/>
          </a:ln>
        </p:spPr>
        <p:txBody>
          <a:bodyPr anchorCtr="0" anchor="ctr" bIns="91425" lIns="91425" spcFirstLastPara="1" rIns="91425" wrap="square" tIns="91425">
            <a:noAutofit/>
          </a:bodyPr>
          <a:lstStyle>
            <a:lvl1pPr lvl="0" rtl="0">
              <a:spcBef>
                <a:spcPts val="0"/>
              </a:spcBef>
              <a:spcAft>
                <a:spcPts val="0"/>
              </a:spcAft>
              <a:buSzPts val="6000"/>
              <a:buNone/>
              <a:defRPr sz="8000">
                <a:solidFill>
                  <a:schemeClr val="dk2"/>
                </a:solidFill>
              </a:defRPr>
            </a:lvl1pPr>
            <a:lvl2pPr lvl="1" rtl="0" algn="ctr">
              <a:spcBef>
                <a:spcPts val="0"/>
              </a:spcBef>
              <a:spcAft>
                <a:spcPts val="0"/>
              </a:spcAft>
              <a:buSzPts val="6000"/>
              <a:buNone/>
              <a:defRPr sz="6000"/>
            </a:lvl2pPr>
            <a:lvl3pPr lvl="2" rtl="0" algn="ctr">
              <a:spcBef>
                <a:spcPts val="0"/>
              </a:spcBef>
              <a:spcAft>
                <a:spcPts val="0"/>
              </a:spcAft>
              <a:buSzPts val="6000"/>
              <a:buNone/>
              <a:defRPr sz="6000"/>
            </a:lvl3pPr>
            <a:lvl4pPr lvl="3" rtl="0" algn="ctr">
              <a:spcBef>
                <a:spcPts val="0"/>
              </a:spcBef>
              <a:spcAft>
                <a:spcPts val="0"/>
              </a:spcAft>
              <a:buSzPts val="6000"/>
              <a:buNone/>
              <a:defRPr sz="6000"/>
            </a:lvl4pPr>
            <a:lvl5pPr lvl="4" rtl="0" algn="ctr">
              <a:spcBef>
                <a:spcPts val="0"/>
              </a:spcBef>
              <a:spcAft>
                <a:spcPts val="0"/>
              </a:spcAft>
              <a:buSzPts val="6000"/>
              <a:buNone/>
              <a:defRPr sz="6000"/>
            </a:lvl5pPr>
            <a:lvl6pPr lvl="5" rtl="0" algn="ctr">
              <a:spcBef>
                <a:spcPts val="0"/>
              </a:spcBef>
              <a:spcAft>
                <a:spcPts val="0"/>
              </a:spcAft>
              <a:buSzPts val="6000"/>
              <a:buNone/>
              <a:defRPr sz="6000"/>
            </a:lvl6pPr>
            <a:lvl7pPr lvl="6" rtl="0" algn="ctr">
              <a:spcBef>
                <a:spcPts val="0"/>
              </a:spcBef>
              <a:spcAft>
                <a:spcPts val="0"/>
              </a:spcAft>
              <a:buSzPts val="6000"/>
              <a:buNone/>
              <a:defRPr sz="6000"/>
            </a:lvl7pPr>
            <a:lvl8pPr lvl="7" rtl="0" algn="ctr">
              <a:spcBef>
                <a:spcPts val="0"/>
              </a:spcBef>
              <a:spcAft>
                <a:spcPts val="0"/>
              </a:spcAft>
              <a:buSzPts val="6000"/>
              <a:buNone/>
              <a:defRPr sz="6000"/>
            </a:lvl8pPr>
            <a:lvl9pPr lvl="8" rtl="0" algn="ctr">
              <a:spcBef>
                <a:spcPts val="0"/>
              </a:spcBef>
              <a:spcAft>
                <a:spcPts val="0"/>
              </a:spcAft>
              <a:buSzPts val="6000"/>
              <a:buNone/>
              <a:defRPr sz="6000"/>
            </a:lvl9pPr>
          </a:lstStyle>
          <a:p>
            <a:r>
              <a:t>xx%</a:t>
            </a:r>
          </a:p>
        </p:txBody>
      </p:sp>
      <p:sp>
        <p:nvSpPr>
          <p:cNvPr id="17" name="Google Shape;17;p3"/>
          <p:cNvSpPr txBox="1"/>
          <p:nvPr>
            <p:ph idx="1" type="subTitle"/>
          </p:nvPr>
        </p:nvSpPr>
        <p:spPr>
          <a:xfrm rot="237">
            <a:off x="713225" y="3819163"/>
            <a:ext cx="4360200" cy="458100"/>
          </a:xfrm>
          <a:prstGeom prst="rect">
            <a:avLst/>
          </a:prstGeom>
          <a:solidFill>
            <a:srgbClr val="03345F">
              <a:alpha val="83130"/>
            </a:srgbClr>
          </a:solidFill>
          <a:ln>
            <a:noFill/>
          </a:ln>
        </p:spPr>
        <p:txBody>
          <a:bodyPr anchorCtr="0" anchor="t" bIns="91425" lIns="91425" spcFirstLastPara="1" rIns="91425" wrap="square" tIns="91425">
            <a:noAutofit/>
          </a:bodyPr>
          <a:lstStyle>
            <a:lvl1pPr lvl="0" rtl="0">
              <a:spcBef>
                <a:spcPts val="0"/>
              </a:spcBef>
              <a:spcAft>
                <a:spcPts val="0"/>
              </a:spcAft>
              <a:buSzPts val="1400"/>
              <a:buNone/>
              <a:defRPr sz="1600">
                <a:solidFill>
                  <a:schemeClr val="accent2"/>
                </a:solidFill>
              </a:defRPr>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18" name="Google Shape;18;p3"/>
          <p:cNvSpPr txBox="1"/>
          <p:nvPr>
            <p:ph idx="3" type="title"/>
          </p:nvPr>
        </p:nvSpPr>
        <p:spPr>
          <a:xfrm>
            <a:off x="713225" y="2112900"/>
            <a:ext cx="4360200" cy="1495200"/>
          </a:xfrm>
          <a:prstGeom prst="rect">
            <a:avLst/>
          </a:prstGeom>
        </p:spPr>
        <p:txBody>
          <a:bodyPr anchorCtr="0" anchor="b" bIns="91425" lIns="91425" spcFirstLastPara="1" rIns="91425" wrap="square" tIns="91425">
            <a:noAutofit/>
          </a:bodyPr>
          <a:lstStyle>
            <a:lvl1pPr lvl="0">
              <a:spcBef>
                <a:spcPts val="0"/>
              </a:spcBef>
              <a:spcAft>
                <a:spcPts val="0"/>
              </a:spcAft>
              <a:buSzPts val="3600"/>
              <a:buNone/>
              <a:defRPr sz="43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cxnSp>
        <p:nvCxnSpPr>
          <p:cNvPr id="19" name="Google Shape;19;p3"/>
          <p:cNvCxnSpPr/>
          <p:nvPr/>
        </p:nvCxnSpPr>
        <p:spPr>
          <a:xfrm>
            <a:off x="352225" y="0"/>
            <a:ext cx="0" cy="5143500"/>
          </a:xfrm>
          <a:prstGeom prst="straightConnector1">
            <a:avLst/>
          </a:prstGeom>
          <a:noFill/>
          <a:ln cap="flat" cmpd="sng" w="9525">
            <a:solidFill>
              <a:schemeClr val="lt2"/>
            </a:solidFill>
            <a:prstDash val="solid"/>
            <a:round/>
            <a:headEnd len="med" w="med" type="none"/>
            <a:tailEnd len="med" w="med" type="none"/>
          </a:ln>
        </p:spPr>
      </p:cxnSp>
      <p:sp>
        <p:nvSpPr>
          <p:cNvPr id="20" name="Google Shape;20;p3"/>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3">
  <p:cSld name="BLANK_1_2_1">
    <p:spTree>
      <p:nvGrpSpPr>
        <p:cNvPr id="149" name="Shape 149"/>
        <p:cNvGrpSpPr/>
        <p:nvPr/>
      </p:nvGrpSpPr>
      <p:grpSpPr>
        <a:xfrm>
          <a:off x="0" y="0"/>
          <a:ext cx="0" cy="0"/>
          <a:chOff x="0" y="0"/>
          <a:chExt cx="0" cy="0"/>
        </a:xfrm>
      </p:grpSpPr>
      <p:sp>
        <p:nvSpPr>
          <p:cNvPr id="150" name="Google Shape;150;p21"/>
          <p:cNvSpPr txBox="1"/>
          <p:nvPr>
            <p:ph idx="1" type="subTitle"/>
          </p:nvPr>
        </p:nvSpPr>
        <p:spPr>
          <a:xfrm>
            <a:off x="720000" y="3063450"/>
            <a:ext cx="3545400" cy="809400"/>
          </a:xfrm>
          <a:prstGeom prst="rect">
            <a:avLst/>
          </a:prstGeom>
        </p:spPr>
        <p:txBody>
          <a:bodyPr anchorCtr="0" anchor="t" bIns="91425" lIns="91425" spcFirstLastPara="1" rIns="91425" wrap="square" tIns="91425">
            <a:noAutofit/>
          </a:bodyPr>
          <a:lstStyle>
            <a:lvl1pPr lvl="0" rtl="0">
              <a:spcBef>
                <a:spcPts val="0"/>
              </a:spcBef>
              <a:spcAft>
                <a:spcPts val="0"/>
              </a:spcAft>
              <a:buSzPts val="1400"/>
              <a:buNone/>
              <a:defRPr sz="1400"/>
            </a:lvl1pPr>
            <a:lvl2pPr lvl="1" rtl="0" algn="r">
              <a:lnSpc>
                <a:spcPct val="100000"/>
              </a:lnSpc>
              <a:spcBef>
                <a:spcPts val="0"/>
              </a:spcBef>
              <a:spcAft>
                <a:spcPts val="0"/>
              </a:spcAft>
              <a:buSzPts val="1400"/>
              <a:buNone/>
              <a:defRPr/>
            </a:lvl2pPr>
            <a:lvl3pPr lvl="2" rtl="0" algn="r">
              <a:lnSpc>
                <a:spcPct val="100000"/>
              </a:lnSpc>
              <a:spcBef>
                <a:spcPts val="0"/>
              </a:spcBef>
              <a:spcAft>
                <a:spcPts val="0"/>
              </a:spcAft>
              <a:buSzPts val="1400"/>
              <a:buNone/>
              <a:defRPr/>
            </a:lvl3pPr>
            <a:lvl4pPr lvl="3" rtl="0" algn="r">
              <a:lnSpc>
                <a:spcPct val="100000"/>
              </a:lnSpc>
              <a:spcBef>
                <a:spcPts val="0"/>
              </a:spcBef>
              <a:spcAft>
                <a:spcPts val="0"/>
              </a:spcAft>
              <a:buSzPts val="1400"/>
              <a:buNone/>
              <a:defRPr/>
            </a:lvl4pPr>
            <a:lvl5pPr lvl="4" rtl="0" algn="r">
              <a:lnSpc>
                <a:spcPct val="100000"/>
              </a:lnSpc>
              <a:spcBef>
                <a:spcPts val="0"/>
              </a:spcBef>
              <a:spcAft>
                <a:spcPts val="0"/>
              </a:spcAft>
              <a:buSzPts val="1400"/>
              <a:buNone/>
              <a:defRPr/>
            </a:lvl5pPr>
            <a:lvl6pPr lvl="5" rtl="0" algn="r">
              <a:lnSpc>
                <a:spcPct val="100000"/>
              </a:lnSpc>
              <a:spcBef>
                <a:spcPts val="0"/>
              </a:spcBef>
              <a:spcAft>
                <a:spcPts val="0"/>
              </a:spcAft>
              <a:buSzPts val="1400"/>
              <a:buNone/>
              <a:defRPr/>
            </a:lvl6pPr>
            <a:lvl7pPr lvl="6" rtl="0" algn="r">
              <a:lnSpc>
                <a:spcPct val="100000"/>
              </a:lnSpc>
              <a:spcBef>
                <a:spcPts val="0"/>
              </a:spcBef>
              <a:spcAft>
                <a:spcPts val="0"/>
              </a:spcAft>
              <a:buSzPts val="1400"/>
              <a:buNone/>
              <a:defRPr/>
            </a:lvl7pPr>
            <a:lvl8pPr lvl="7" rtl="0" algn="r">
              <a:lnSpc>
                <a:spcPct val="100000"/>
              </a:lnSpc>
              <a:spcBef>
                <a:spcPts val="0"/>
              </a:spcBef>
              <a:spcAft>
                <a:spcPts val="0"/>
              </a:spcAft>
              <a:buSzPts val="1400"/>
              <a:buNone/>
              <a:defRPr/>
            </a:lvl8pPr>
            <a:lvl9pPr lvl="8" rtl="0" algn="r">
              <a:lnSpc>
                <a:spcPct val="100000"/>
              </a:lnSpc>
              <a:spcBef>
                <a:spcPts val="0"/>
              </a:spcBef>
              <a:spcAft>
                <a:spcPts val="0"/>
              </a:spcAft>
              <a:buSzPts val="1400"/>
              <a:buNone/>
              <a:defRPr/>
            </a:lvl9pPr>
          </a:lstStyle>
          <a:p/>
        </p:txBody>
      </p:sp>
      <p:sp>
        <p:nvSpPr>
          <p:cNvPr id="151" name="Google Shape;151;p21"/>
          <p:cNvSpPr txBox="1"/>
          <p:nvPr>
            <p:ph type="title"/>
          </p:nvPr>
        </p:nvSpPr>
        <p:spPr>
          <a:xfrm>
            <a:off x="719988" y="1423050"/>
            <a:ext cx="3545400" cy="1564200"/>
          </a:xfrm>
          <a:prstGeom prst="rect">
            <a:avLst/>
          </a:prstGeom>
        </p:spPr>
        <p:txBody>
          <a:bodyPr anchorCtr="0" anchor="b" bIns="91425" lIns="91425" spcFirstLastPara="1" rIns="91425" wrap="square" tIns="91425">
            <a:noAutofit/>
          </a:bodyPr>
          <a:lstStyle>
            <a:lvl1pPr lvl="0" rtl="0">
              <a:spcBef>
                <a:spcPts val="0"/>
              </a:spcBef>
              <a:spcAft>
                <a:spcPts val="0"/>
              </a:spcAft>
              <a:buSzPts val="3000"/>
              <a:buNone/>
              <a:defRPr/>
            </a:lvl1pPr>
            <a:lvl2pPr lvl="1" rtl="0" algn="r">
              <a:spcBef>
                <a:spcPts val="0"/>
              </a:spcBef>
              <a:spcAft>
                <a:spcPts val="0"/>
              </a:spcAft>
              <a:buSzPts val="3000"/>
              <a:buNone/>
              <a:defRPr/>
            </a:lvl2pPr>
            <a:lvl3pPr lvl="2" rtl="0" algn="r">
              <a:spcBef>
                <a:spcPts val="0"/>
              </a:spcBef>
              <a:spcAft>
                <a:spcPts val="0"/>
              </a:spcAft>
              <a:buSzPts val="3000"/>
              <a:buNone/>
              <a:defRPr/>
            </a:lvl3pPr>
            <a:lvl4pPr lvl="3" rtl="0" algn="r">
              <a:spcBef>
                <a:spcPts val="0"/>
              </a:spcBef>
              <a:spcAft>
                <a:spcPts val="0"/>
              </a:spcAft>
              <a:buSzPts val="3000"/>
              <a:buNone/>
              <a:defRPr/>
            </a:lvl4pPr>
            <a:lvl5pPr lvl="4" rtl="0" algn="r">
              <a:spcBef>
                <a:spcPts val="0"/>
              </a:spcBef>
              <a:spcAft>
                <a:spcPts val="0"/>
              </a:spcAft>
              <a:buSzPts val="3000"/>
              <a:buNone/>
              <a:defRPr/>
            </a:lvl5pPr>
            <a:lvl6pPr lvl="5" rtl="0" algn="r">
              <a:spcBef>
                <a:spcPts val="0"/>
              </a:spcBef>
              <a:spcAft>
                <a:spcPts val="0"/>
              </a:spcAft>
              <a:buSzPts val="3000"/>
              <a:buNone/>
              <a:defRPr/>
            </a:lvl6pPr>
            <a:lvl7pPr lvl="6" rtl="0" algn="r">
              <a:spcBef>
                <a:spcPts val="0"/>
              </a:spcBef>
              <a:spcAft>
                <a:spcPts val="0"/>
              </a:spcAft>
              <a:buSzPts val="3000"/>
              <a:buNone/>
              <a:defRPr/>
            </a:lvl7pPr>
            <a:lvl8pPr lvl="7" rtl="0" algn="r">
              <a:spcBef>
                <a:spcPts val="0"/>
              </a:spcBef>
              <a:spcAft>
                <a:spcPts val="0"/>
              </a:spcAft>
              <a:buSzPts val="3000"/>
              <a:buNone/>
              <a:defRPr/>
            </a:lvl8pPr>
            <a:lvl9pPr lvl="8" rtl="0" algn="r">
              <a:spcBef>
                <a:spcPts val="0"/>
              </a:spcBef>
              <a:spcAft>
                <a:spcPts val="0"/>
              </a:spcAft>
              <a:buSzPts val="3000"/>
              <a:buNone/>
              <a:defRPr/>
            </a:lvl9pPr>
          </a:lstStyle>
          <a:p/>
        </p:txBody>
      </p:sp>
      <p:sp>
        <p:nvSpPr>
          <p:cNvPr id="152" name="Google Shape;152;p21"/>
          <p:cNvSpPr/>
          <p:nvPr>
            <p:ph idx="2" type="pic"/>
          </p:nvPr>
        </p:nvSpPr>
        <p:spPr>
          <a:xfrm>
            <a:off x="5149500" y="0"/>
            <a:ext cx="3994500" cy="5143500"/>
          </a:xfrm>
          <a:prstGeom prst="rect">
            <a:avLst/>
          </a:prstGeom>
          <a:noFill/>
          <a:ln>
            <a:noFill/>
          </a:ln>
        </p:spPr>
      </p:sp>
      <p:cxnSp>
        <p:nvCxnSpPr>
          <p:cNvPr id="153" name="Google Shape;153;p21"/>
          <p:cNvCxnSpPr/>
          <p:nvPr/>
        </p:nvCxnSpPr>
        <p:spPr>
          <a:xfrm>
            <a:off x="352225" y="0"/>
            <a:ext cx="0" cy="5143500"/>
          </a:xfrm>
          <a:prstGeom prst="straightConnector1">
            <a:avLst/>
          </a:prstGeom>
          <a:noFill/>
          <a:ln cap="flat" cmpd="sng" w="9525">
            <a:solidFill>
              <a:schemeClr val="lt2"/>
            </a:solidFill>
            <a:prstDash val="solid"/>
            <a:round/>
            <a:headEnd len="med" w="med" type="none"/>
            <a:tailEnd len="med" w="med" type="none"/>
          </a:ln>
        </p:spPr>
      </p:cxnSp>
      <p:sp>
        <p:nvSpPr>
          <p:cNvPr id="154" name="Google Shape;154;p21"/>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4">
  <p:cSld name="TITLE_AND_BODY_1">
    <p:spTree>
      <p:nvGrpSpPr>
        <p:cNvPr id="155" name="Shape 155"/>
        <p:cNvGrpSpPr/>
        <p:nvPr/>
      </p:nvGrpSpPr>
      <p:grpSpPr>
        <a:xfrm>
          <a:off x="0" y="0"/>
          <a:ext cx="0" cy="0"/>
          <a:chOff x="0" y="0"/>
          <a:chExt cx="0" cy="0"/>
        </a:xfrm>
      </p:grpSpPr>
      <p:sp>
        <p:nvSpPr>
          <p:cNvPr id="156" name="Google Shape;156;p22"/>
          <p:cNvSpPr txBox="1"/>
          <p:nvPr>
            <p:ph type="title"/>
          </p:nvPr>
        </p:nvSpPr>
        <p:spPr>
          <a:xfrm>
            <a:off x="720000" y="540000"/>
            <a:ext cx="7704000" cy="634500"/>
          </a:xfrm>
          <a:prstGeom prst="rect">
            <a:avLst/>
          </a:prstGeom>
        </p:spPr>
        <p:txBody>
          <a:bodyPr anchorCtr="0" anchor="t" bIns="91425" lIns="91425" spcFirstLastPara="1" rIns="91425" wrap="square" tIns="91425">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
        <p:nvSpPr>
          <p:cNvPr id="157" name="Google Shape;157;p22"/>
          <p:cNvSpPr txBox="1"/>
          <p:nvPr>
            <p:ph idx="1" type="body"/>
          </p:nvPr>
        </p:nvSpPr>
        <p:spPr>
          <a:xfrm>
            <a:off x="720000" y="1174500"/>
            <a:ext cx="7704000" cy="3424800"/>
          </a:xfrm>
          <a:prstGeom prst="rect">
            <a:avLst/>
          </a:prstGeom>
        </p:spPr>
        <p:txBody>
          <a:bodyPr anchorCtr="0" anchor="t" bIns="91425" lIns="91425" spcFirstLastPara="1" rIns="91425" wrap="square" tIns="91425">
            <a:noAutofit/>
          </a:bodyPr>
          <a:lstStyle>
            <a:lvl1pPr indent="-317500" lvl="0" marL="457200" rtl="0">
              <a:lnSpc>
                <a:spcPct val="100000"/>
              </a:lnSpc>
              <a:spcBef>
                <a:spcPts val="0"/>
              </a:spcBef>
              <a:spcAft>
                <a:spcPts val="0"/>
              </a:spcAft>
              <a:buClr>
                <a:schemeClr val="lt2"/>
              </a:buClr>
              <a:buSzPts val="1400"/>
              <a:buChar char="●"/>
              <a:defRPr/>
            </a:lvl1pPr>
            <a:lvl2pPr indent="-317500" lvl="1" marL="914400" rtl="0">
              <a:lnSpc>
                <a:spcPct val="115000"/>
              </a:lnSpc>
              <a:spcBef>
                <a:spcPts val="0"/>
              </a:spcBef>
              <a:spcAft>
                <a:spcPts val="0"/>
              </a:spcAft>
              <a:buSzPts val="1400"/>
              <a:buChar char="○"/>
              <a:defRPr/>
            </a:lvl2pPr>
            <a:lvl3pPr indent="-317500" lvl="2" marL="1371600" rtl="0">
              <a:lnSpc>
                <a:spcPct val="115000"/>
              </a:lnSpc>
              <a:spcBef>
                <a:spcPts val="1600"/>
              </a:spcBef>
              <a:spcAft>
                <a:spcPts val="0"/>
              </a:spcAft>
              <a:buSzPts val="1400"/>
              <a:buChar char="■"/>
              <a:defRPr/>
            </a:lvl3pPr>
            <a:lvl4pPr indent="-317500" lvl="3" marL="1828800" rtl="0">
              <a:lnSpc>
                <a:spcPct val="115000"/>
              </a:lnSpc>
              <a:spcBef>
                <a:spcPts val="1600"/>
              </a:spcBef>
              <a:spcAft>
                <a:spcPts val="0"/>
              </a:spcAft>
              <a:buSzPts val="1400"/>
              <a:buChar char="●"/>
              <a:defRPr/>
            </a:lvl4pPr>
            <a:lvl5pPr indent="-317500" lvl="4" marL="2286000" rtl="0">
              <a:lnSpc>
                <a:spcPct val="115000"/>
              </a:lnSpc>
              <a:spcBef>
                <a:spcPts val="1600"/>
              </a:spcBef>
              <a:spcAft>
                <a:spcPts val="0"/>
              </a:spcAft>
              <a:buSzPts val="1400"/>
              <a:buChar char="○"/>
              <a:defRPr/>
            </a:lvl5pPr>
            <a:lvl6pPr indent="-317500" lvl="5" marL="2743200" rtl="0">
              <a:lnSpc>
                <a:spcPct val="115000"/>
              </a:lnSpc>
              <a:spcBef>
                <a:spcPts val="1600"/>
              </a:spcBef>
              <a:spcAft>
                <a:spcPts val="0"/>
              </a:spcAft>
              <a:buSzPts val="1400"/>
              <a:buChar char="■"/>
              <a:defRPr/>
            </a:lvl6pPr>
            <a:lvl7pPr indent="-317500" lvl="6" marL="3200400" rtl="0">
              <a:lnSpc>
                <a:spcPct val="115000"/>
              </a:lnSpc>
              <a:spcBef>
                <a:spcPts val="1600"/>
              </a:spcBef>
              <a:spcAft>
                <a:spcPts val="0"/>
              </a:spcAft>
              <a:buSzPts val="1400"/>
              <a:buChar char="●"/>
              <a:defRPr/>
            </a:lvl7pPr>
            <a:lvl8pPr indent="-317500" lvl="7" marL="3657600" rtl="0">
              <a:lnSpc>
                <a:spcPct val="115000"/>
              </a:lnSpc>
              <a:spcBef>
                <a:spcPts val="1600"/>
              </a:spcBef>
              <a:spcAft>
                <a:spcPts val="0"/>
              </a:spcAft>
              <a:buSzPts val="1400"/>
              <a:buChar char="○"/>
              <a:defRPr/>
            </a:lvl8pPr>
            <a:lvl9pPr indent="-317500" lvl="8" marL="4114800" rtl="0">
              <a:lnSpc>
                <a:spcPct val="115000"/>
              </a:lnSpc>
              <a:spcBef>
                <a:spcPts val="1600"/>
              </a:spcBef>
              <a:spcAft>
                <a:spcPts val="1600"/>
              </a:spcAft>
              <a:buSzPts val="1400"/>
              <a:buChar char="■"/>
              <a:defRPr/>
            </a:lvl9pPr>
          </a:lstStyle>
          <a:p/>
        </p:txBody>
      </p:sp>
      <p:grpSp>
        <p:nvGrpSpPr>
          <p:cNvPr id="158" name="Google Shape;158;p22"/>
          <p:cNvGrpSpPr/>
          <p:nvPr/>
        </p:nvGrpSpPr>
        <p:grpSpPr>
          <a:xfrm>
            <a:off x="352225" y="0"/>
            <a:ext cx="8443800" cy="5143500"/>
            <a:chOff x="352225" y="0"/>
            <a:chExt cx="8443800" cy="5143500"/>
          </a:xfrm>
        </p:grpSpPr>
        <p:cxnSp>
          <p:nvCxnSpPr>
            <p:cNvPr id="159" name="Google Shape;159;p22"/>
            <p:cNvCxnSpPr/>
            <p:nvPr/>
          </p:nvCxnSpPr>
          <p:spPr>
            <a:xfrm>
              <a:off x="8796025" y="0"/>
              <a:ext cx="0" cy="5143500"/>
            </a:xfrm>
            <a:prstGeom prst="straightConnector1">
              <a:avLst/>
            </a:prstGeom>
            <a:noFill/>
            <a:ln cap="flat" cmpd="sng" w="9525">
              <a:solidFill>
                <a:schemeClr val="lt2"/>
              </a:solidFill>
              <a:prstDash val="solid"/>
              <a:round/>
              <a:headEnd len="med" w="med" type="none"/>
              <a:tailEnd len="med" w="med" type="none"/>
            </a:ln>
          </p:spPr>
        </p:cxnSp>
        <p:cxnSp>
          <p:nvCxnSpPr>
            <p:cNvPr id="160" name="Google Shape;160;p22"/>
            <p:cNvCxnSpPr/>
            <p:nvPr/>
          </p:nvCxnSpPr>
          <p:spPr>
            <a:xfrm>
              <a:off x="352225" y="0"/>
              <a:ext cx="0" cy="5143500"/>
            </a:xfrm>
            <a:prstGeom prst="straightConnector1">
              <a:avLst/>
            </a:prstGeom>
            <a:noFill/>
            <a:ln cap="flat" cmpd="sng" w="9525">
              <a:solidFill>
                <a:schemeClr val="lt2"/>
              </a:solidFill>
              <a:prstDash val="solid"/>
              <a:round/>
              <a:headEnd len="med" w="med" type="none"/>
              <a:tailEnd len="med" w="med" type="none"/>
            </a:ln>
          </p:spPr>
        </p:cxnSp>
      </p:grpSp>
      <p:sp>
        <p:nvSpPr>
          <p:cNvPr id="161" name="Google Shape;161;p22"/>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1">
  <p:cSld name="TITLE_AND_BODY_1_1">
    <p:spTree>
      <p:nvGrpSpPr>
        <p:cNvPr id="162" name="Shape 162"/>
        <p:cNvGrpSpPr/>
        <p:nvPr/>
      </p:nvGrpSpPr>
      <p:grpSpPr>
        <a:xfrm>
          <a:off x="0" y="0"/>
          <a:ext cx="0" cy="0"/>
          <a:chOff x="0" y="0"/>
          <a:chExt cx="0" cy="0"/>
        </a:xfrm>
      </p:grpSpPr>
      <p:sp>
        <p:nvSpPr>
          <p:cNvPr id="163" name="Google Shape;163;p23"/>
          <p:cNvSpPr txBox="1"/>
          <p:nvPr>
            <p:ph idx="1" type="body"/>
          </p:nvPr>
        </p:nvSpPr>
        <p:spPr>
          <a:xfrm>
            <a:off x="720000" y="1174500"/>
            <a:ext cx="3852000" cy="3429000"/>
          </a:xfrm>
          <a:prstGeom prst="rect">
            <a:avLst/>
          </a:prstGeom>
        </p:spPr>
        <p:txBody>
          <a:bodyPr anchorCtr="0" anchor="t" bIns="91425" lIns="91425" spcFirstLastPara="1" rIns="91425" wrap="square" tIns="91425">
            <a:noAutofit/>
          </a:bodyPr>
          <a:lstStyle>
            <a:lvl1pPr indent="-317500" lvl="0" marL="457200" rtl="0">
              <a:lnSpc>
                <a:spcPct val="100000"/>
              </a:lnSpc>
              <a:spcBef>
                <a:spcPts val="0"/>
              </a:spcBef>
              <a:spcAft>
                <a:spcPts val="0"/>
              </a:spcAft>
              <a:buClr>
                <a:schemeClr val="lt2"/>
              </a:buClr>
              <a:buSzPts val="1400"/>
              <a:buChar char="●"/>
              <a:defRPr/>
            </a:lvl1pPr>
            <a:lvl2pPr indent="-317500" lvl="1" marL="914400" rtl="0">
              <a:lnSpc>
                <a:spcPct val="115000"/>
              </a:lnSpc>
              <a:spcBef>
                <a:spcPts val="0"/>
              </a:spcBef>
              <a:spcAft>
                <a:spcPts val="0"/>
              </a:spcAft>
              <a:buSzPts val="1400"/>
              <a:buChar char="○"/>
              <a:defRPr/>
            </a:lvl2pPr>
            <a:lvl3pPr indent="-317500" lvl="2" marL="1371600" rtl="0">
              <a:lnSpc>
                <a:spcPct val="115000"/>
              </a:lnSpc>
              <a:spcBef>
                <a:spcPts val="1600"/>
              </a:spcBef>
              <a:spcAft>
                <a:spcPts val="0"/>
              </a:spcAft>
              <a:buSzPts val="1400"/>
              <a:buChar char="■"/>
              <a:defRPr/>
            </a:lvl3pPr>
            <a:lvl4pPr indent="-317500" lvl="3" marL="1828800" rtl="0">
              <a:lnSpc>
                <a:spcPct val="115000"/>
              </a:lnSpc>
              <a:spcBef>
                <a:spcPts val="1600"/>
              </a:spcBef>
              <a:spcAft>
                <a:spcPts val="0"/>
              </a:spcAft>
              <a:buSzPts val="1400"/>
              <a:buChar char="●"/>
              <a:defRPr/>
            </a:lvl4pPr>
            <a:lvl5pPr indent="-317500" lvl="4" marL="2286000" rtl="0">
              <a:lnSpc>
                <a:spcPct val="115000"/>
              </a:lnSpc>
              <a:spcBef>
                <a:spcPts val="1600"/>
              </a:spcBef>
              <a:spcAft>
                <a:spcPts val="0"/>
              </a:spcAft>
              <a:buSzPts val="1400"/>
              <a:buChar char="○"/>
              <a:defRPr/>
            </a:lvl5pPr>
            <a:lvl6pPr indent="-317500" lvl="5" marL="2743200" rtl="0">
              <a:lnSpc>
                <a:spcPct val="115000"/>
              </a:lnSpc>
              <a:spcBef>
                <a:spcPts val="1600"/>
              </a:spcBef>
              <a:spcAft>
                <a:spcPts val="0"/>
              </a:spcAft>
              <a:buSzPts val="1400"/>
              <a:buChar char="■"/>
              <a:defRPr/>
            </a:lvl6pPr>
            <a:lvl7pPr indent="-317500" lvl="6" marL="3200400" rtl="0">
              <a:lnSpc>
                <a:spcPct val="115000"/>
              </a:lnSpc>
              <a:spcBef>
                <a:spcPts val="1600"/>
              </a:spcBef>
              <a:spcAft>
                <a:spcPts val="0"/>
              </a:spcAft>
              <a:buSzPts val="1400"/>
              <a:buChar char="●"/>
              <a:defRPr/>
            </a:lvl7pPr>
            <a:lvl8pPr indent="-317500" lvl="7" marL="3657600" rtl="0">
              <a:lnSpc>
                <a:spcPct val="115000"/>
              </a:lnSpc>
              <a:spcBef>
                <a:spcPts val="1600"/>
              </a:spcBef>
              <a:spcAft>
                <a:spcPts val="0"/>
              </a:spcAft>
              <a:buSzPts val="1400"/>
              <a:buChar char="○"/>
              <a:defRPr/>
            </a:lvl8pPr>
            <a:lvl9pPr indent="-317500" lvl="8" marL="4114800" rtl="0">
              <a:lnSpc>
                <a:spcPct val="115000"/>
              </a:lnSpc>
              <a:spcBef>
                <a:spcPts val="1600"/>
              </a:spcBef>
              <a:spcAft>
                <a:spcPts val="1600"/>
              </a:spcAft>
              <a:buSzPts val="1400"/>
              <a:buChar char="■"/>
              <a:defRPr/>
            </a:lvl9pPr>
          </a:lstStyle>
          <a:p/>
        </p:txBody>
      </p:sp>
      <p:sp>
        <p:nvSpPr>
          <p:cNvPr id="164" name="Google Shape;164;p23"/>
          <p:cNvSpPr txBox="1"/>
          <p:nvPr>
            <p:ph idx="2" type="body"/>
          </p:nvPr>
        </p:nvSpPr>
        <p:spPr>
          <a:xfrm>
            <a:off x="4670700" y="1174500"/>
            <a:ext cx="3753300" cy="3429000"/>
          </a:xfrm>
          <a:prstGeom prst="rect">
            <a:avLst/>
          </a:prstGeom>
        </p:spPr>
        <p:txBody>
          <a:bodyPr anchorCtr="0" anchor="t" bIns="91425" lIns="91425" spcFirstLastPara="1" rIns="91425" wrap="square" tIns="91425">
            <a:noAutofit/>
          </a:bodyPr>
          <a:lstStyle>
            <a:lvl1pPr indent="-317500" lvl="0" marL="457200" rtl="0">
              <a:lnSpc>
                <a:spcPct val="100000"/>
              </a:lnSpc>
              <a:spcBef>
                <a:spcPts val="0"/>
              </a:spcBef>
              <a:spcAft>
                <a:spcPts val="0"/>
              </a:spcAft>
              <a:buClr>
                <a:schemeClr val="lt2"/>
              </a:buClr>
              <a:buSzPts val="1400"/>
              <a:buChar char="●"/>
              <a:defRPr/>
            </a:lvl1pPr>
            <a:lvl2pPr indent="-317500" lvl="1" marL="914400" rtl="0">
              <a:lnSpc>
                <a:spcPct val="115000"/>
              </a:lnSpc>
              <a:spcBef>
                <a:spcPts val="0"/>
              </a:spcBef>
              <a:spcAft>
                <a:spcPts val="0"/>
              </a:spcAft>
              <a:buSzPts val="1400"/>
              <a:buChar char="○"/>
              <a:defRPr/>
            </a:lvl2pPr>
            <a:lvl3pPr indent="-317500" lvl="2" marL="1371600" rtl="0">
              <a:lnSpc>
                <a:spcPct val="115000"/>
              </a:lnSpc>
              <a:spcBef>
                <a:spcPts val="1600"/>
              </a:spcBef>
              <a:spcAft>
                <a:spcPts val="0"/>
              </a:spcAft>
              <a:buSzPts val="1400"/>
              <a:buChar char="■"/>
              <a:defRPr/>
            </a:lvl3pPr>
            <a:lvl4pPr indent="-317500" lvl="3" marL="1828800" rtl="0">
              <a:lnSpc>
                <a:spcPct val="115000"/>
              </a:lnSpc>
              <a:spcBef>
                <a:spcPts val="1600"/>
              </a:spcBef>
              <a:spcAft>
                <a:spcPts val="0"/>
              </a:spcAft>
              <a:buSzPts val="1400"/>
              <a:buChar char="●"/>
              <a:defRPr/>
            </a:lvl4pPr>
            <a:lvl5pPr indent="-317500" lvl="4" marL="2286000" rtl="0">
              <a:lnSpc>
                <a:spcPct val="115000"/>
              </a:lnSpc>
              <a:spcBef>
                <a:spcPts val="1600"/>
              </a:spcBef>
              <a:spcAft>
                <a:spcPts val="0"/>
              </a:spcAft>
              <a:buSzPts val="1400"/>
              <a:buChar char="○"/>
              <a:defRPr/>
            </a:lvl5pPr>
            <a:lvl6pPr indent="-317500" lvl="5" marL="2743200" rtl="0">
              <a:lnSpc>
                <a:spcPct val="115000"/>
              </a:lnSpc>
              <a:spcBef>
                <a:spcPts val="1600"/>
              </a:spcBef>
              <a:spcAft>
                <a:spcPts val="0"/>
              </a:spcAft>
              <a:buSzPts val="1400"/>
              <a:buChar char="■"/>
              <a:defRPr/>
            </a:lvl6pPr>
            <a:lvl7pPr indent="-317500" lvl="6" marL="3200400" rtl="0">
              <a:lnSpc>
                <a:spcPct val="115000"/>
              </a:lnSpc>
              <a:spcBef>
                <a:spcPts val="1600"/>
              </a:spcBef>
              <a:spcAft>
                <a:spcPts val="0"/>
              </a:spcAft>
              <a:buSzPts val="1400"/>
              <a:buChar char="●"/>
              <a:defRPr/>
            </a:lvl7pPr>
            <a:lvl8pPr indent="-317500" lvl="7" marL="3657600" rtl="0">
              <a:lnSpc>
                <a:spcPct val="115000"/>
              </a:lnSpc>
              <a:spcBef>
                <a:spcPts val="1600"/>
              </a:spcBef>
              <a:spcAft>
                <a:spcPts val="0"/>
              </a:spcAft>
              <a:buSzPts val="1400"/>
              <a:buChar char="○"/>
              <a:defRPr/>
            </a:lvl8pPr>
            <a:lvl9pPr indent="-317500" lvl="8" marL="4114800" rtl="0">
              <a:lnSpc>
                <a:spcPct val="115000"/>
              </a:lnSpc>
              <a:spcBef>
                <a:spcPts val="1600"/>
              </a:spcBef>
              <a:spcAft>
                <a:spcPts val="1600"/>
              </a:spcAft>
              <a:buSzPts val="1400"/>
              <a:buChar char="■"/>
              <a:defRPr/>
            </a:lvl9pPr>
          </a:lstStyle>
          <a:p/>
        </p:txBody>
      </p:sp>
      <p:sp>
        <p:nvSpPr>
          <p:cNvPr id="165" name="Google Shape;165;p23"/>
          <p:cNvSpPr txBox="1"/>
          <p:nvPr>
            <p:ph type="title"/>
          </p:nvPr>
        </p:nvSpPr>
        <p:spPr>
          <a:xfrm>
            <a:off x="720000" y="540000"/>
            <a:ext cx="7704000" cy="634500"/>
          </a:xfrm>
          <a:prstGeom prst="rect">
            <a:avLst/>
          </a:prstGeom>
        </p:spPr>
        <p:txBody>
          <a:bodyPr anchorCtr="0" anchor="t" bIns="91425" lIns="91425" spcFirstLastPara="1" rIns="91425" wrap="square" tIns="91425">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grpSp>
        <p:nvGrpSpPr>
          <p:cNvPr id="166" name="Google Shape;166;p23"/>
          <p:cNvGrpSpPr/>
          <p:nvPr/>
        </p:nvGrpSpPr>
        <p:grpSpPr>
          <a:xfrm>
            <a:off x="352225" y="0"/>
            <a:ext cx="8443800" cy="5143500"/>
            <a:chOff x="352225" y="0"/>
            <a:chExt cx="8443800" cy="5143500"/>
          </a:xfrm>
        </p:grpSpPr>
        <p:cxnSp>
          <p:nvCxnSpPr>
            <p:cNvPr id="167" name="Google Shape;167;p23"/>
            <p:cNvCxnSpPr/>
            <p:nvPr/>
          </p:nvCxnSpPr>
          <p:spPr>
            <a:xfrm>
              <a:off x="8796025" y="0"/>
              <a:ext cx="0" cy="5143500"/>
            </a:xfrm>
            <a:prstGeom prst="straightConnector1">
              <a:avLst/>
            </a:prstGeom>
            <a:noFill/>
            <a:ln cap="flat" cmpd="sng" w="9525">
              <a:solidFill>
                <a:schemeClr val="lt2"/>
              </a:solidFill>
              <a:prstDash val="solid"/>
              <a:round/>
              <a:headEnd len="med" w="med" type="none"/>
              <a:tailEnd len="med" w="med" type="none"/>
            </a:ln>
          </p:spPr>
        </p:cxnSp>
        <p:cxnSp>
          <p:nvCxnSpPr>
            <p:cNvPr id="168" name="Google Shape;168;p23"/>
            <p:cNvCxnSpPr/>
            <p:nvPr/>
          </p:nvCxnSpPr>
          <p:spPr>
            <a:xfrm>
              <a:off x="352225" y="0"/>
              <a:ext cx="0" cy="5143500"/>
            </a:xfrm>
            <a:prstGeom prst="straightConnector1">
              <a:avLst/>
            </a:prstGeom>
            <a:noFill/>
            <a:ln cap="flat" cmpd="sng" w="9525">
              <a:solidFill>
                <a:schemeClr val="lt2"/>
              </a:solidFill>
              <a:prstDash val="solid"/>
              <a:round/>
              <a:headEnd len="med" w="med" type="none"/>
              <a:tailEnd len="med" w="med" type="none"/>
            </a:ln>
          </p:spPr>
        </p:cxnSp>
      </p:grpSp>
      <p:sp>
        <p:nvSpPr>
          <p:cNvPr id="169" name="Google Shape;169;p23"/>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2">
  <p:cSld name="TITLE_AND_TWO_COLUMNS_2_1">
    <p:spTree>
      <p:nvGrpSpPr>
        <p:cNvPr id="170" name="Shape 170"/>
        <p:cNvGrpSpPr/>
        <p:nvPr/>
      </p:nvGrpSpPr>
      <p:grpSpPr>
        <a:xfrm>
          <a:off x="0" y="0"/>
          <a:ext cx="0" cy="0"/>
          <a:chOff x="0" y="0"/>
          <a:chExt cx="0" cy="0"/>
        </a:xfrm>
      </p:grpSpPr>
      <p:sp>
        <p:nvSpPr>
          <p:cNvPr id="171" name="Google Shape;171;p24"/>
          <p:cNvSpPr txBox="1"/>
          <p:nvPr>
            <p:ph idx="1" type="subTitle"/>
          </p:nvPr>
        </p:nvSpPr>
        <p:spPr>
          <a:xfrm>
            <a:off x="720049" y="1683075"/>
            <a:ext cx="3571800" cy="1638600"/>
          </a:xfrm>
          <a:prstGeom prst="rect">
            <a:avLst/>
          </a:prstGeom>
        </p:spPr>
        <p:txBody>
          <a:bodyPr anchorCtr="0" anchor="t" bIns="91425" lIns="91425" spcFirstLastPara="1" rIns="91425" wrap="square" tIns="91425">
            <a:noAutofit/>
          </a:bodyPr>
          <a:lstStyle>
            <a:lvl1pPr lvl="0" rtl="0">
              <a:spcBef>
                <a:spcPts val="0"/>
              </a:spcBef>
              <a:spcAft>
                <a:spcPts val="0"/>
              </a:spcAft>
              <a:buSzPts val="1400"/>
              <a:buNone/>
              <a:defRPr/>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172" name="Google Shape;172;p24"/>
          <p:cNvSpPr txBox="1"/>
          <p:nvPr>
            <p:ph idx="2" type="subTitle"/>
          </p:nvPr>
        </p:nvSpPr>
        <p:spPr>
          <a:xfrm>
            <a:off x="4852151" y="1683075"/>
            <a:ext cx="3571800" cy="1638600"/>
          </a:xfrm>
          <a:prstGeom prst="rect">
            <a:avLst/>
          </a:prstGeom>
        </p:spPr>
        <p:txBody>
          <a:bodyPr anchorCtr="0" anchor="t" bIns="91425" lIns="91425" spcFirstLastPara="1" rIns="91425" wrap="square" tIns="91425">
            <a:noAutofit/>
          </a:bodyPr>
          <a:lstStyle>
            <a:lvl1pPr lvl="0" rtl="0">
              <a:spcBef>
                <a:spcPts val="0"/>
              </a:spcBef>
              <a:spcAft>
                <a:spcPts val="0"/>
              </a:spcAft>
              <a:buSzPts val="1400"/>
              <a:buNone/>
              <a:defRPr/>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173" name="Google Shape;173;p24"/>
          <p:cNvSpPr txBox="1"/>
          <p:nvPr>
            <p:ph type="title"/>
          </p:nvPr>
        </p:nvSpPr>
        <p:spPr>
          <a:xfrm>
            <a:off x="720000" y="540000"/>
            <a:ext cx="7704000" cy="634500"/>
          </a:xfrm>
          <a:prstGeom prst="rect">
            <a:avLst/>
          </a:prstGeom>
        </p:spPr>
        <p:txBody>
          <a:bodyPr anchorCtr="0" anchor="t" bIns="91425" lIns="91425" spcFirstLastPara="1" rIns="91425" wrap="square" tIns="91425">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grpSp>
        <p:nvGrpSpPr>
          <p:cNvPr id="174" name="Google Shape;174;p24"/>
          <p:cNvGrpSpPr/>
          <p:nvPr/>
        </p:nvGrpSpPr>
        <p:grpSpPr>
          <a:xfrm>
            <a:off x="352225" y="0"/>
            <a:ext cx="8443800" cy="5143500"/>
            <a:chOff x="352225" y="0"/>
            <a:chExt cx="8443800" cy="5143500"/>
          </a:xfrm>
        </p:grpSpPr>
        <p:cxnSp>
          <p:nvCxnSpPr>
            <p:cNvPr id="175" name="Google Shape;175;p24"/>
            <p:cNvCxnSpPr/>
            <p:nvPr/>
          </p:nvCxnSpPr>
          <p:spPr>
            <a:xfrm>
              <a:off x="8796025" y="0"/>
              <a:ext cx="0" cy="5143500"/>
            </a:xfrm>
            <a:prstGeom prst="straightConnector1">
              <a:avLst/>
            </a:prstGeom>
            <a:noFill/>
            <a:ln cap="flat" cmpd="sng" w="9525">
              <a:solidFill>
                <a:schemeClr val="lt2"/>
              </a:solidFill>
              <a:prstDash val="solid"/>
              <a:round/>
              <a:headEnd len="med" w="med" type="none"/>
              <a:tailEnd len="med" w="med" type="none"/>
            </a:ln>
          </p:spPr>
        </p:cxnSp>
        <p:cxnSp>
          <p:nvCxnSpPr>
            <p:cNvPr id="176" name="Google Shape;176;p24"/>
            <p:cNvCxnSpPr/>
            <p:nvPr/>
          </p:nvCxnSpPr>
          <p:spPr>
            <a:xfrm>
              <a:off x="352225" y="0"/>
              <a:ext cx="0" cy="5143500"/>
            </a:xfrm>
            <a:prstGeom prst="straightConnector1">
              <a:avLst/>
            </a:prstGeom>
            <a:noFill/>
            <a:ln cap="flat" cmpd="sng" w="9525">
              <a:solidFill>
                <a:schemeClr val="lt2"/>
              </a:solidFill>
              <a:prstDash val="solid"/>
              <a:round/>
              <a:headEnd len="med" w="med" type="none"/>
              <a:tailEnd len="med" w="med" type="none"/>
            </a:ln>
          </p:spPr>
        </p:cxnSp>
      </p:grpSp>
      <p:sp>
        <p:nvSpPr>
          <p:cNvPr id="177" name="Google Shape;177;p24"/>
          <p:cNvSpPr/>
          <p:nvPr>
            <p:ph idx="3" type="pic"/>
          </p:nvPr>
        </p:nvSpPr>
        <p:spPr>
          <a:xfrm>
            <a:off x="0" y="3830250"/>
            <a:ext cx="9144000" cy="1313400"/>
          </a:xfrm>
          <a:prstGeom prst="rect">
            <a:avLst/>
          </a:prstGeom>
          <a:noFill/>
          <a:ln>
            <a:noFill/>
          </a:ln>
        </p:spPr>
      </p:sp>
      <p:sp>
        <p:nvSpPr>
          <p:cNvPr id="178" name="Google Shape;178;p24"/>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hree columns">
  <p:cSld name="BLANK_1_1_1_2">
    <p:spTree>
      <p:nvGrpSpPr>
        <p:cNvPr id="179" name="Shape 179"/>
        <p:cNvGrpSpPr/>
        <p:nvPr/>
      </p:nvGrpSpPr>
      <p:grpSpPr>
        <a:xfrm>
          <a:off x="0" y="0"/>
          <a:ext cx="0" cy="0"/>
          <a:chOff x="0" y="0"/>
          <a:chExt cx="0" cy="0"/>
        </a:xfrm>
      </p:grpSpPr>
      <p:sp>
        <p:nvSpPr>
          <p:cNvPr id="180" name="Google Shape;180;p25"/>
          <p:cNvSpPr txBox="1"/>
          <p:nvPr>
            <p:ph idx="1" type="subTitle"/>
          </p:nvPr>
        </p:nvSpPr>
        <p:spPr>
          <a:xfrm>
            <a:off x="720000" y="2452575"/>
            <a:ext cx="2403000" cy="7878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181" name="Google Shape;181;p25"/>
          <p:cNvSpPr txBox="1"/>
          <p:nvPr>
            <p:ph idx="2" type="subTitle"/>
          </p:nvPr>
        </p:nvSpPr>
        <p:spPr>
          <a:xfrm>
            <a:off x="3370506" y="2452592"/>
            <a:ext cx="2403000" cy="7878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182" name="Google Shape;182;p25"/>
          <p:cNvSpPr txBox="1"/>
          <p:nvPr>
            <p:ph idx="3" type="subTitle"/>
          </p:nvPr>
        </p:nvSpPr>
        <p:spPr>
          <a:xfrm>
            <a:off x="6021000" y="2452608"/>
            <a:ext cx="2403000" cy="7878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183" name="Google Shape;183;p25"/>
          <p:cNvSpPr txBox="1"/>
          <p:nvPr>
            <p:ph idx="4" type="subTitle"/>
          </p:nvPr>
        </p:nvSpPr>
        <p:spPr>
          <a:xfrm>
            <a:off x="720000" y="2137125"/>
            <a:ext cx="2403000" cy="4671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2000"/>
              <a:buFont typeface="Poller One"/>
              <a:buNone/>
              <a:defRPr b="1" sz="2000">
                <a:latin typeface="Hammersmith One"/>
                <a:ea typeface="Hammersmith One"/>
                <a:cs typeface="Hammersmith One"/>
                <a:sym typeface="Hammersmith One"/>
              </a:defRPr>
            </a:lvl1pPr>
            <a:lvl2pPr lvl="1" rtl="0" algn="ctr">
              <a:spcBef>
                <a:spcPts val="0"/>
              </a:spcBef>
              <a:spcAft>
                <a:spcPts val="0"/>
              </a:spcAft>
              <a:buSzPts val="1400"/>
              <a:buNone/>
              <a:defRPr/>
            </a:lvl2pPr>
            <a:lvl3pPr lvl="2" rtl="0" algn="ctr">
              <a:spcBef>
                <a:spcPts val="0"/>
              </a:spcBef>
              <a:spcAft>
                <a:spcPts val="0"/>
              </a:spcAft>
              <a:buSzPts val="1400"/>
              <a:buNone/>
              <a:defRPr/>
            </a:lvl3pPr>
            <a:lvl4pPr lvl="3" rtl="0" algn="ctr">
              <a:spcBef>
                <a:spcPts val="0"/>
              </a:spcBef>
              <a:spcAft>
                <a:spcPts val="0"/>
              </a:spcAft>
              <a:buSzPts val="14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sp>
        <p:nvSpPr>
          <p:cNvPr id="184" name="Google Shape;184;p25"/>
          <p:cNvSpPr txBox="1"/>
          <p:nvPr>
            <p:ph idx="5" type="subTitle"/>
          </p:nvPr>
        </p:nvSpPr>
        <p:spPr>
          <a:xfrm>
            <a:off x="3370500" y="2137125"/>
            <a:ext cx="2403000" cy="4671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2000"/>
              <a:buFont typeface="Poller One"/>
              <a:buNone/>
              <a:defRPr b="1" sz="2000">
                <a:latin typeface="Hammersmith One"/>
                <a:ea typeface="Hammersmith One"/>
                <a:cs typeface="Hammersmith One"/>
                <a:sym typeface="Hammersmith One"/>
              </a:defRPr>
            </a:lvl1pPr>
            <a:lvl2pPr lvl="1" rtl="0" algn="ctr">
              <a:spcBef>
                <a:spcPts val="0"/>
              </a:spcBef>
              <a:spcAft>
                <a:spcPts val="0"/>
              </a:spcAft>
              <a:buSzPts val="1400"/>
              <a:buNone/>
              <a:defRPr/>
            </a:lvl2pPr>
            <a:lvl3pPr lvl="2" rtl="0" algn="ctr">
              <a:spcBef>
                <a:spcPts val="0"/>
              </a:spcBef>
              <a:spcAft>
                <a:spcPts val="0"/>
              </a:spcAft>
              <a:buSzPts val="1400"/>
              <a:buNone/>
              <a:defRPr/>
            </a:lvl3pPr>
            <a:lvl4pPr lvl="3" rtl="0" algn="ctr">
              <a:spcBef>
                <a:spcPts val="0"/>
              </a:spcBef>
              <a:spcAft>
                <a:spcPts val="0"/>
              </a:spcAft>
              <a:buSzPts val="14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sp>
        <p:nvSpPr>
          <p:cNvPr id="185" name="Google Shape;185;p25"/>
          <p:cNvSpPr txBox="1"/>
          <p:nvPr>
            <p:ph idx="6" type="subTitle"/>
          </p:nvPr>
        </p:nvSpPr>
        <p:spPr>
          <a:xfrm>
            <a:off x="6021001" y="2137125"/>
            <a:ext cx="2403000" cy="4671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2000"/>
              <a:buFont typeface="Poller One"/>
              <a:buNone/>
              <a:defRPr b="1" sz="2000">
                <a:latin typeface="Hammersmith One"/>
                <a:ea typeface="Hammersmith One"/>
                <a:cs typeface="Hammersmith One"/>
                <a:sym typeface="Hammersmith One"/>
              </a:defRPr>
            </a:lvl1pPr>
            <a:lvl2pPr lvl="1" rtl="0" algn="ctr">
              <a:spcBef>
                <a:spcPts val="0"/>
              </a:spcBef>
              <a:spcAft>
                <a:spcPts val="0"/>
              </a:spcAft>
              <a:buSzPts val="1400"/>
              <a:buNone/>
              <a:defRPr/>
            </a:lvl2pPr>
            <a:lvl3pPr lvl="2" rtl="0" algn="ctr">
              <a:spcBef>
                <a:spcPts val="0"/>
              </a:spcBef>
              <a:spcAft>
                <a:spcPts val="0"/>
              </a:spcAft>
              <a:buSzPts val="1400"/>
              <a:buNone/>
              <a:defRPr/>
            </a:lvl3pPr>
            <a:lvl4pPr lvl="3" rtl="0" algn="ctr">
              <a:spcBef>
                <a:spcPts val="0"/>
              </a:spcBef>
              <a:spcAft>
                <a:spcPts val="0"/>
              </a:spcAft>
              <a:buSzPts val="14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sp>
        <p:nvSpPr>
          <p:cNvPr id="186" name="Google Shape;186;p25"/>
          <p:cNvSpPr txBox="1"/>
          <p:nvPr>
            <p:ph type="title"/>
          </p:nvPr>
        </p:nvSpPr>
        <p:spPr>
          <a:xfrm>
            <a:off x="720000" y="540000"/>
            <a:ext cx="7704000" cy="634500"/>
          </a:xfrm>
          <a:prstGeom prst="rect">
            <a:avLst/>
          </a:prstGeom>
        </p:spPr>
        <p:txBody>
          <a:bodyPr anchorCtr="0" anchor="t" bIns="91425" lIns="91425" spcFirstLastPara="1" rIns="91425" wrap="square" tIns="91425">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grpSp>
        <p:nvGrpSpPr>
          <p:cNvPr id="187" name="Google Shape;187;p25"/>
          <p:cNvGrpSpPr/>
          <p:nvPr/>
        </p:nvGrpSpPr>
        <p:grpSpPr>
          <a:xfrm>
            <a:off x="352225" y="0"/>
            <a:ext cx="8443800" cy="5143500"/>
            <a:chOff x="352225" y="0"/>
            <a:chExt cx="8443800" cy="5143500"/>
          </a:xfrm>
        </p:grpSpPr>
        <p:cxnSp>
          <p:nvCxnSpPr>
            <p:cNvPr id="188" name="Google Shape;188;p25"/>
            <p:cNvCxnSpPr/>
            <p:nvPr/>
          </p:nvCxnSpPr>
          <p:spPr>
            <a:xfrm>
              <a:off x="8796025" y="0"/>
              <a:ext cx="0" cy="5143500"/>
            </a:xfrm>
            <a:prstGeom prst="straightConnector1">
              <a:avLst/>
            </a:prstGeom>
            <a:noFill/>
            <a:ln cap="flat" cmpd="sng" w="9525">
              <a:solidFill>
                <a:schemeClr val="lt2"/>
              </a:solidFill>
              <a:prstDash val="solid"/>
              <a:round/>
              <a:headEnd len="med" w="med" type="none"/>
              <a:tailEnd len="med" w="med" type="none"/>
            </a:ln>
          </p:spPr>
        </p:cxnSp>
        <p:cxnSp>
          <p:nvCxnSpPr>
            <p:cNvPr id="189" name="Google Shape;189;p25"/>
            <p:cNvCxnSpPr/>
            <p:nvPr/>
          </p:nvCxnSpPr>
          <p:spPr>
            <a:xfrm>
              <a:off x="352225" y="0"/>
              <a:ext cx="0" cy="5143500"/>
            </a:xfrm>
            <a:prstGeom prst="straightConnector1">
              <a:avLst/>
            </a:prstGeom>
            <a:noFill/>
            <a:ln cap="flat" cmpd="sng" w="9525">
              <a:solidFill>
                <a:schemeClr val="lt2"/>
              </a:solidFill>
              <a:prstDash val="solid"/>
              <a:round/>
              <a:headEnd len="med" w="med" type="none"/>
              <a:tailEnd len="med" w="med" type="none"/>
            </a:ln>
          </p:spPr>
        </p:cxnSp>
      </p:grpSp>
      <p:sp>
        <p:nvSpPr>
          <p:cNvPr id="190" name="Google Shape;190;p25"/>
          <p:cNvSpPr/>
          <p:nvPr>
            <p:ph idx="7" type="pic"/>
          </p:nvPr>
        </p:nvSpPr>
        <p:spPr>
          <a:xfrm>
            <a:off x="0" y="4024123"/>
            <a:ext cx="9144000" cy="1114800"/>
          </a:xfrm>
          <a:prstGeom prst="rect">
            <a:avLst/>
          </a:prstGeom>
          <a:noFill/>
          <a:ln>
            <a:noFill/>
          </a:ln>
        </p:spPr>
      </p:sp>
      <p:sp>
        <p:nvSpPr>
          <p:cNvPr id="191" name="Google Shape;191;p25"/>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four columns">
  <p:cSld name="BLANK_1_1_1_1">
    <p:spTree>
      <p:nvGrpSpPr>
        <p:cNvPr id="192" name="Shape 192"/>
        <p:cNvGrpSpPr/>
        <p:nvPr/>
      </p:nvGrpSpPr>
      <p:grpSpPr>
        <a:xfrm>
          <a:off x="0" y="0"/>
          <a:ext cx="0" cy="0"/>
          <a:chOff x="0" y="0"/>
          <a:chExt cx="0" cy="0"/>
        </a:xfrm>
      </p:grpSpPr>
      <p:sp>
        <p:nvSpPr>
          <p:cNvPr id="193" name="Google Shape;193;p26"/>
          <p:cNvSpPr txBox="1"/>
          <p:nvPr>
            <p:ph idx="1" type="subTitle"/>
          </p:nvPr>
        </p:nvSpPr>
        <p:spPr>
          <a:xfrm>
            <a:off x="880890" y="2139911"/>
            <a:ext cx="3209700" cy="623100"/>
          </a:xfrm>
          <a:prstGeom prst="rect">
            <a:avLst/>
          </a:prstGeom>
        </p:spPr>
        <p:txBody>
          <a:bodyPr anchorCtr="0" anchor="t" bIns="91425" lIns="91425" spcFirstLastPara="1" rIns="91425" wrap="square" tIns="91425">
            <a:noAutofit/>
          </a:bodyPr>
          <a:lstStyle>
            <a:lvl1pPr lvl="0" rtl="0">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p:txBody>
      </p:sp>
      <p:sp>
        <p:nvSpPr>
          <p:cNvPr id="194" name="Google Shape;194;p26"/>
          <p:cNvSpPr txBox="1"/>
          <p:nvPr>
            <p:ph idx="2" type="subTitle"/>
          </p:nvPr>
        </p:nvSpPr>
        <p:spPr>
          <a:xfrm>
            <a:off x="5053439" y="2139911"/>
            <a:ext cx="3209700" cy="623100"/>
          </a:xfrm>
          <a:prstGeom prst="rect">
            <a:avLst/>
          </a:prstGeom>
        </p:spPr>
        <p:txBody>
          <a:bodyPr anchorCtr="0" anchor="t" bIns="91425" lIns="91425" spcFirstLastPara="1" rIns="91425" wrap="square" tIns="91425">
            <a:noAutofit/>
          </a:bodyPr>
          <a:lstStyle>
            <a:lvl1pPr lvl="0" rtl="0">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p:txBody>
      </p:sp>
      <p:sp>
        <p:nvSpPr>
          <p:cNvPr id="195" name="Google Shape;195;p26"/>
          <p:cNvSpPr txBox="1"/>
          <p:nvPr>
            <p:ph idx="3" type="subTitle"/>
          </p:nvPr>
        </p:nvSpPr>
        <p:spPr>
          <a:xfrm>
            <a:off x="880890" y="3775228"/>
            <a:ext cx="3209700" cy="623100"/>
          </a:xfrm>
          <a:prstGeom prst="rect">
            <a:avLst/>
          </a:prstGeom>
        </p:spPr>
        <p:txBody>
          <a:bodyPr anchorCtr="0" anchor="t" bIns="91425" lIns="91425" spcFirstLastPara="1" rIns="91425" wrap="square" tIns="91425">
            <a:noAutofit/>
          </a:bodyPr>
          <a:lstStyle>
            <a:lvl1pPr lvl="0" rtl="0">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p:txBody>
      </p:sp>
      <p:sp>
        <p:nvSpPr>
          <p:cNvPr id="196" name="Google Shape;196;p26"/>
          <p:cNvSpPr txBox="1"/>
          <p:nvPr>
            <p:ph idx="4" type="subTitle"/>
          </p:nvPr>
        </p:nvSpPr>
        <p:spPr>
          <a:xfrm>
            <a:off x="5053439" y="3775228"/>
            <a:ext cx="3209700" cy="623100"/>
          </a:xfrm>
          <a:prstGeom prst="rect">
            <a:avLst/>
          </a:prstGeom>
        </p:spPr>
        <p:txBody>
          <a:bodyPr anchorCtr="0" anchor="t" bIns="91425" lIns="91425" spcFirstLastPara="1" rIns="91425" wrap="square" tIns="91425">
            <a:noAutofit/>
          </a:bodyPr>
          <a:lstStyle>
            <a:lvl1pPr lvl="0" rtl="0">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p:txBody>
      </p:sp>
      <p:sp>
        <p:nvSpPr>
          <p:cNvPr id="197" name="Google Shape;197;p26"/>
          <p:cNvSpPr txBox="1"/>
          <p:nvPr>
            <p:ph idx="5" type="subTitle"/>
          </p:nvPr>
        </p:nvSpPr>
        <p:spPr>
          <a:xfrm>
            <a:off x="880863" y="1809613"/>
            <a:ext cx="3209700" cy="467100"/>
          </a:xfrm>
          <a:prstGeom prst="rect">
            <a:avLst/>
          </a:prstGeom>
        </p:spPr>
        <p:txBody>
          <a:bodyPr anchorCtr="0" anchor="b" bIns="91425" lIns="91425" spcFirstLastPara="1" rIns="91425" wrap="square" tIns="91425">
            <a:noAutofit/>
          </a:bodyPr>
          <a:lstStyle>
            <a:lvl1pPr lvl="0" rtl="0">
              <a:spcBef>
                <a:spcPts val="0"/>
              </a:spcBef>
              <a:spcAft>
                <a:spcPts val="0"/>
              </a:spcAft>
              <a:buSzPts val="2000"/>
              <a:buFont typeface="Hammersmith One"/>
              <a:buNone/>
              <a:defRPr b="1" sz="2000">
                <a:latin typeface="Hammersmith One"/>
                <a:ea typeface="Hammersmith One"/>
                <a:cs typeface="Hammersmith One"/>
                <a:sym typeface="Hammersmith One"/>
              </a:defRPr>
            </a:lvl1pPr>
            <a:lvl2pPr lvl="1" rtl="0">
              <a:spcBef>
                <a:spcPts val="0"/>
              </a:spcBef>
              <a:spcAft>
                <a:spcPts val="0"/>
              </a:spcAft>
              <a:buSzPts val="1400"/>
              <a:buFont typeface="Hammersmith One"/>
              <a:buNone/>
              <a:defRPr>
                <a:latin typeface="Hammersmith One"/>
                <a:ea typeface="Hammersmith One"/>
                <a:cs typeface="Hammersmith One"/>
                <a:sym typeface="Hammersmith One"/>
              </a:defRPr>
            </a:lvl2pPr>
            <a:lvl3pPr lvl="2" rtl="0">
              <a:spcBef>
                <a:spcPts val="0"/>
              </a:spcBef>
              <a:spcAft>
                <a:spcPts val="0"/>
              </a:spcAft>
              <a:buSzPts val="1400"/>
              <a:buFont typeface="Hammersmith One"/>
              <a:buNone/>
              <a:defRPr>
                <a:latin typeface="Hammersmith One"/>
                <a:ea typeface="Hammersmith One"/>
                <a:cs typeface="Hammersmith One"/>
                <a:sym typeface="Hammersmith One"/>
              </a:defRPr>
            </a:lvl3pPr>
            <a:lvl4pPr lvl="3" rtl="0">
              <a:spcBef>
                <a:spcPts val="0"/>
              </a:spcBef>
              <a:spcAft>
                <a:spcPts val="0"/>
              </a:spcAft>
              <a:buSzPts val="1400"/>
              <a:buFont typeface="Hammersmith One"/>
              <a:buNone/>
              <a:defRPr>
                <a:latin typeface="Hammersmith One"/>
                <a:ea typeface="Hammersmith One"/>
                <a:cs typeface="Hammersmith One"/>
                <a:sym typeface="Hammersmith One"/>
              </a:defRPr>
            </a:lvl4pPr>
            <a:lvl5pPr lvl="4" rtl="0">
              <a:spcBef>
                <a:spcPts val="0"/>
              </a:spcBef>
              <a:spcAft>
                <a:spcPts val="0"/>
              </a:spcAft>
              <a:buSzPts val="1400"/>
              <a:buFont typeface="Hammersmith One"/>
              <a:buNone/>
              <a:defRPr>
                <a:latin typeface="Hammersmith One"/>
                <a:ea typeface="Hammersmith One"/>
                <a:cs typeface="Hammersmith One"/>
                <a:sym typeface="Hammersmith One"/>
              </a:defRPr>
            </a:lvl5pPr>
            <a:lvl6pPr lvl="5" rtl="0">
              <a:spcBef>
                <a:spcPts val="0"/>
              </a:spcBef>
              <a:spcAft>
                <a:spcPts val="0"/>
              </a:spcAft>
              <a:buSzPts val="1400"/>
              <a:buFont typeface="Hammersmith One"/>
              <a:buNone/>
              <a:defRPr>
                <a:latin typeface="Hammersmith One"/>
                <a:ea typeface="Hammersmith One"/>
                <a:cs typeface="Hammersmith One"/>
                <a:sym typeface="Hammersmith One"/>
              </a:defRPr>
            </a:lvl6pPr>
            <a:lvl7pPr lvl="6" rtl="0">
              <a:spcBef>
                <a:spcPts val="0"/>
              </a:spcBef>
              <a:spcAft>
                <a:spcPts val="0"/>
              </a:spcAft>
              <a:buSzPts val="1400"/>
              <a:buFont typeface="Hammersmith One"/>
              <a:buNone/>
              <a:defRPr>
                <a:latin typeface="Hammersmith One"/>
                <a:ea typeface="Hammersmith One"/>
                <a:cs typeface="Hammersmith One"/>
                <a:sym typeface="Hammersmith One"/>
              </a:defRPr>
            </a:lvl7pPr>
            <a:lvl8pPr lvl="7" rtl="0">
              <a:spcBef>
                <a:spcPts val="0"/>
              </a:spcBef>
              <a:spcAft>
                <a:spcPts val="0"/>
              </a:spcAft>
              <a:buSzPts val="1400"/>
              <a:buFont typeface="Hammersmith One"/>
              <a:buNone/>
              <a:defRPr>
                <a:latin typeface="Hammersmith One"/>
                <a:ea typeface="Hammersmith One"/>
                <a:cs typeface="Hammersmith One"/>
                <a:sym typeface="Hammersmith One"/>
              </a:defRPr>
            </a:lvl8pPr>
            <a:lvl9pPr lvl="8" rtl="0">
              <a:spcBef>
                <a:spcPts val="0"/>
              </a:spcBef>
              <a:spcAft>
                <a:spcPts val="0"/>
              </a:spcAft>
              <a:buSzPts val="1400"/>
              <a:buFont typeface="Hammersmith One"/>
              <a:buNone/>
              <a:defRPr>
                <a:latin typeface="Hammersmith One"/>
                <a:ea typeface="Hammersmith One"/>
                <a:cs typeface="Hammersmith One"/>
                <a:sym typeface="Hammersmith One"/>
              </a:defRPr>
            </a:lvl9pPr>
          </a:lstStyle>
          <a:p/>
        </p:txBody>
      </p:sp>
      <p:sp>
        <p:nvSpPr>
          <p:cNvPr id="198" name="Google Shape;198;p26"/>
          <p:cNvSpPr txBox="1"/>
          <p:nvPr>
            <p:ph idx="6" type="subTitle"/>
          </p:nvPr>
        </p:nvSpPr>
        <p:spPr>
          <a:xfrm>
            <a:off x="880863" y="3444980"/>
            <a:ext cx="3209700" cy="467100"/>
          </a:xfrm>
          <a:prstGeom prst="rect">
            <a:avLst/>
          </a:prstGeom>
        </p:spPr>
        <p:txBody>
          <a:bodyPr anchorCtr="0" anchor="b" bIns="91425" lIns="91425" spcFirstLastPara="1" rIns="91425" wrap="square" tIns="91425">
            <a:noAutofit/>
          </a:bodyPr>
          <a:lstStyle>
            <a:lvl1pPr lvl="0" rtl="0">
              <a:spcBef>
                <a:spcPts val="0"/>
              </a:spcBef>
              <a:spcAft>
                <a:spcPts val="0"/>
              </a:spcAft>
              <a:buSzPts val="2000"/>
              <a:buFont typeface="Hammersmith One"/>
              <a:buNone/>
              <a:defRPr b="1" sz="2000">
                <a:latin typeface="Hammersmith One"/>
                <a:ea typeface="Hammersmith One"/>
                <a:cs typeface="Hammersmith One"/>
                <a:sym typeface="Hammersmith One"/>
              </a:defRPr>
            </a:lvl1pPr>
            <a:lvl2pPr lvl="1" rtl="0">
              <a:spcBef>
                <a:spcPts val="0"/>
              </a:spcBef>
              <a:spcAft>
                <a:spcPts val="0"/>
              </a:spcAft>
              <a:buSzPts val="1400"/>
              <a:buFont typeface="Hammersmith One"/>
              <a:buNone/>
              <a:defRPr>
                <a:latin typeface="Hammersmith One"/>
                <a:ea typeface="Hammersmith One"/>
                <a:cs typeface="Hammersmith One"/>
                <a:sym typeface="Hammersmith One"/>
              </a:defRPr>
            </a:lvl2pPr>
            <a:lvl3pPr lvl="2" rtl="0">
              <a:spcBef>
                <a:spcPts val="0"/>
              </a:spcBef>
              <a:spcAft>
                <a:spcPts val="0"/>
              </a:spcAft>
              <a:buSzPts val="1400"/>
              <a:buFont typeface="Hammersmith One"/>
              <a:buNone/>
              <a:defRPr>
                <a:latin typeface="Hammersmith One"/>
                <a:ea typeface="Hammersmith One"/>
                <a:cs typeface="Hammersmith One"/>
                <a:sym typeface="Hammersmith One"/>
              </a:defRPr>
            </a:lvl3pPr>
            <a:lvl4pPr lvl="3" rtl="0">
              <a:spcBef>
                <a:spcPts val="0"/>
              </a:spcBef>
              <a:spcAft>
                <a:spcPts val="0"/>
              </a:spcAft>
              <a:buSzPts val="1400"/>
              <a:buFont typeface="Hammersmith One"/>
              <a:buNone/>
              <a:defRPr>
                <a:latin typeface="Hammersmith One"/>
                <a:ea typeface="Hammersmith One"/>
                <a:cs typeface="Hammersmith One"/>
                <a:sym typeface="Hammersmith One"/>
              </a:defRPr>
            </a:lvl4pPr>
            <a:lvl5pPr lvl="4" rtl="0">
              <a:spcBef>
                <a:spcPts val="0"/>
              </a:spcBef>
              <a:spcAft>
                <a:spcPts val="0"/>
              </a:spcAft>
              <a:buSzPts val="1400"/>
              <a:buFont typeface="Hammersmith One"/>
              <a:buNone/>
              <a:defRPr>
                <a:latin typeface="Hammersmith One"/>
                <a:ea typeface="Hammersmith One"/>
                <a:cs typeface="Hammersmith One"/>
                <a:sym typeface="Hammersmith One"/>
              </a:defRPr>
            </a:lvl5pPr>
            <a:lvl6pPr lvl="5" rtl="0">
              <a:spcBef>
                <a:spcPts val="0"/>
              </a:spcBef>
              <a:spcAft>
                <a:spcPts val="0"/>
              </a:spcAft>
              <a:buSzPts val="1400"/>
              <a:buFont typeface="Hammersmith One"/>
              <a:buNone/>
              <a:defRPr>
                <a:latin typeface="Hammersmith One"/>
                <a:ea typeface="Hammersmith One"/>
                <a:cs typeface="Hammersmith One"/>
                <a:sym typeface="Hammersmith One"/>
              </a:defRPr>
            </a:lvl6pPr>
            <a:lvl7pPr lvl="6" rtl="0">
              <a:spcBef>
                <a:spcPts val="0"/>
              </a:spcBef>
              <a:spcAft>
                <a:spcPts val="0"/>
              </a:spcAft>
              <a:buSzPts val="1400"/>
              <a:buFont typeface="Hammersmith One"/>
              <a:buNone/>
              <a:defRPr>
                <a:latin typeface="Hammersmith One"/>
                <a:ea typeface="Hammersmith One"/>
                <a:cs typeface="Hammersmith One"/>
                <a:sym typeface="Hammersmith One"/>
              </a:defRPr>
            </a:lvl7pPr>
            <a:lvl8pPr lvl="7" rtl="0">
              <a:spcBef>
                <a:spcPts val="0"/>
              </a:spcBef>
              <a:spcAft>
                <a:spcPts val="0"/>
              </a:spcAft>
              <a:buSzPts val="1400"/>
              <a:buFont typeface="Hammersmith One"/>
              <a:buNone/>
              <a:defRPr>
                <a:latin typeface="Hammersmith One"/>
                <a:ea typeface="Hammersmith One"/>
                <a:cs typeface="Hammersmith One"/>
                <a:sym typeface="Hammersmith One"/>
              </a:defRPr>
            </a:lvl8pPr>
            <a:lvl9pPr lvl="8" rtl="0">
              <a:spcBef>
                <a:spcPts val="0"/>
              </a:spcBef>
              <a:spcAft>
                <a:spcPts val="0"/>
              </a:spcAft>
              <a:buSzPts val="1400"/>
              <a:buFont typeface="Hammersmith One"/>
              <a:buNone/>
              <a:defRPr>
                <a:latin typeface="Hammersmith One"/>
                <a:ea typeface="Hammersmith One"/>
                <a:cs typeface="Hammersmith One"/>
                <a:sym typeface="Hammersmith One"/>
              </a:defRPr>
            </a:lvl9pPr>
          </a:lstStyle>
          <a:p/>
        </p:txBody>
      </p:sp>
      <p:sp>
        <p:nvSpPr>
          <p:cNvPr id="199" name="Google Shape;199;p26"/>
          <p:cNvSpPr txBox="1"/>
          <p:nvPr>
            <p:ph idx="7" type="subTitle"/>
          </p:nvPr>
        </p:nvSpPr>
        <p:spPr>
          <a:xfrm>
            <a:off x="5053438" y="1809613"/>
            <a:ext cx="3209700" cy="467100"/>
          </a:xfrm>
          <a:prstGeom prst="rect">
            <a:avLst/>
          </a:prstGeom>
        </p:spPr>
        <p:txBody>
          <a:bodyPr anchorCtr="0" anchor="b" bIns="91425" lIns="91425" spcFirstLastPara="1" rIns="91425" wrap="square" tIns="91425">
            <a:noAutofit/>
          </a:bodyPr>
          <a:lstStyle>
            <a:lvl1pPr lvl="0" rtl="0">
              <a:spcBef>
                <a:spcPts val="0"/>
              </a:spcBef>
              <a:spcAft>
                <a:spcPts val="0"/>
              </a:spcAft>
              <a:buSzPts val="2000"/>
              <a:buFont typeface="Hammersmith One"/>
              <a:buNone/>
              <a:defRPr b="1" sz="2000">
                <a:latin typeface="Hammersmith One"/>
                <a:ea typeface="Hammersmith One"/>
                <a:cs typeface="Hammersmith One"/>
                <a:sym typeface="Hammersmith One"/>
              </a:defRPr>
            </a:lvl1pPr>
            <a:lvl2pPr lvl="1" rtl="0">
              <a:spcBef>
                <a:spcPts val="0"/>
              </a:spcBef>
              <a:spcAft>
                <a:spcPts val="0"/>
              </a:spcAft>
              <a:buSzPts val="1400"/>
              <a:buFont typeface="Hammersmith One"/>
              <a:buNone/>
              <a:defRPr>
                <a:latin typeface="Hammersmith One"/>
                <a:ea typeface="Hammersmith One"/>
                <a:cs typeface="Hammersmith One"/>
                <a:sym typeface="Hammersmith One"/>
              </a:defRPr>
            </a:lvl2pPr>
            <a:lvl3pPr lvl="2" rtl="0">
              <a:spcBef>
                <a:spcPts val="0"/>
              </a:spcBef>
              <a:spcAft>
                <a:spcPts val="0"/>
              </a:spcAft>
              <a:buSzPts val="1400"/>
              <a:buFont typeface="Hammersmith One"/>
              <a:buNone/>
              <a:defRPr>
                <a:latin typeface="Hammersmith One"/>
                <a:ea typeface="Hammersmith One"/>
                <a:cs typeface="Hammersmith One"/>
                <a:sym typeface="Hammersmith One"/>
              </a:defRPr>
            </a:lvl3pPr>
            <a:lvl4pPr lvl="3" rtl="0">
              <a:spcBef>
                <a:spcPts val="0"/>
              </a:spcBef>
              <a:spcAft>
                <a:spcPts val="0"/>
              </a:spcAft>
              <a:buSzPts val="1400"/>
              <a:buFont typeface="Hammersmith One"/>
              <a:buNone/>
              <a:defRPr>
                <a:latin typeface="Hammersmith One"/>
                <a:ea typeface="Hammersmith One"/>
                <a:cs typeface="Hammersmith One"/>
                <a:sym typeface="Hammersmith One"/>
              </a:defRPr>
            </a:lvl4pPr>
            <a:lvl5pPr lvl="4" rtl="0">
              <a:spcBef>
                <a:spcPts val="0"/>
              </a:spcBef>
              <a:spcAft>
                <a:spcPts val="0"/>
              </a:spcAft>
              <a:buSzPts val="1400"/>
              <a:buFont typeface="Hammersmith One"/>
              <a:buNone/>
              <a:defRPr>
                <a:latin typeface="Hammersmith One"/>
                <a:ea typeface="Hammersmith One"/>
                <a:cs typeface="Hammersmith One"/>
                <a:sym typeface="Hammersmith One"/>
              </a:defRPr>
            </a:lvl5pPr>
            <a:lvl6pPr lvl="5" rtl="0">
              <a:spcBef>
                <a:spcPts val="0"/>
              </a:spcBef>
              <a:spcAft>
                <a:spcPts val="0"/>
              </a:spcAft>
              <a:buSzPts val="1400"/>
              <a:buFont typeface="Hammersmith One"/>
              <a:buNone/>
              <a:defRPr>
                <a:latin typeface="Hammersmith One"/>
                <a:ea typeface="Hammersmith One"/>
                <a:cs typeface="Hammersmith One"/>
                <a:sym typeface="Hammersmith One"/>
              </a:defRPr>
            </a:lvl6pPr>
            <a:lvl7pPr lvl="6" rtl="0">
              <a:spcBef>
                <a:spcPts val="0"/>
              </a:spcBef>
              <a:spcAft>
                <a:spcPts val="0"/>
              </a:spcAft>
              <a:buSzPts val="1400"/>
              <a:buFont typeface="Hammersmith One"/>
              <a:buNone/>
              <a:defRPr>
                <a:latin typeface="Hammersmith One"/>
                <a:ea typeface="Hammersmith One"/>
                <a:cs typeface="Hammersmith One"/>
                <a:sym typeface="Hammersmith One"/>
              </a:defRPr>
            </a:lvl7pPr>
            <a:lvl8pPr lvl="7" rtl="0">
              <a:spcBef>
                <a:spcPts val="0"/>
              </a:spcBef>
              <a:spcAft>
                <a:spcPts val="0"/>
              </a:spcAft>
              <a:buSzPts val="1400"/>
              <a:buFont typeface="Hammersmith One"/>
              <a:buNone/>
              <a:defRPr>
                <a:latin typeface="Hammersmith One"/>
                <a:ea typeface="Hammersmith One"/>
                <a:cs typeface="Hammersmith One"/>
                <a:sym typeface="Hammersmith One"/>
              </a:defRPr>
            </a:lvl8pPr>
            <a:lvl9pPr lvl="8" rtl="0">
              <a:spcBef>
                <a:spcPts val="0"/>
              </a:spcBef>
              <a:spcAft>
                <a:spcPts val="0"/>
              </a:spcAft>
              <a:buSzPts val="1400"/>
              <a:buFont typeface="Hammersmith One"/>
              <a:buNone/>
              <a:defRPr>
                <a:latin typeface="Hammersmith One"/>
                <a:ea typeface="Hammersmith One"/>
                <a:cs typeface="Hammersmith One"/>
                <a:sym typeface="Hammersmith One"/>
              </a:defRPr>
            </a:lvl9pPr>
          </a:lstStyle>
          <a:p/>
        </p:txBody>
      </p:sp>
      <p:sp>
        <p:nvSpPr>
          <p:cNvPr id="200" name="Google Shape;200;p26"/>
          <p:cNvSpPr txBox="1"/>
          <p:nvPr>
            <p:ph idx="8" type="subTitle"/>
          </p:nvPr>
        </p:nvSpPr>
        <p:spPr>
          <a:xfrm>
            <a:off x="5053438" y="3444980"/>
            <a:ext cx="3209700" cy="467100"/>
          </a:xfrm>
          <a:prstGeom prst="rect">
            <a:avLst/>
          </a:prstGeom>
        </p:spPr>
        <p:txBody>
          <a:bodyPr anchorCtr="0" anchor="b" bIns="91425" lIns="91425" spcFirstLastPara="1" rIns="91425" wrap="square" tIns="91425">
            <a:noAutofit/>
          </a:bodyPr>
          <a:lstStyle>
            <a:lvl1pPr lvl="0" rtl="0">
              <a:spcBef>
                <a:spcPts val="0"/>
              </a:spcBef>
              <a:spcAft>
                <a:spcPts val="0"/>
              </a:spcAft>
              <a:buSzPts val="2000"/>
              <a:buFont typeface="Hammersmith One"/>
              <a:buNone/>
              <a:defRPr b="1" sz="2000">
                <a:latin typeface="Hammersmith One"/>
                <a:ea typeface="Hammersmith One"/>
                <a:cs typeface="Hammersmith One"/>
                <a:sym typeface="Hammersmith One"/>
              </a:defRPr>
            </a:lvl1pPr>
            <a:lvl2pPr lvl="1" rtl="0">
              <a:spcBef>
                <a:spcPts val="0"/>
              </a:spcBef>
              <a:spcAft>
                <a:spcPts val="0"/>
              </a:spcAft>
              <a:buSzPts val="1400"/>
              <a:buFont typeface="Hammersmith One"/>
              <a:buNone/>
              <a:defRPr>
                <a:latin typeface="Hammersmith One"/>
                <a:ea typeface="Hammersmith One"/>
                <a:cs typeface="Hammersmith One"/>
                <a:sym typeface="Hammersmith One"/>
              </a:defRPr>
            </a:lvl2pPr>
            <a:lvl3pPr lvl="2" rtl="0">
              <a:spcBef>
                <a:spcPts val="0"/>
              </a:spcBef>
              <a:spcAft>
                <a:spcPts val="0"/>
              </a:spcAft>
              <a:buSzPts val="1400"/>
              <a:buFont typeface="Hammersmith One"/>
              <a:buNone/>
              <a:defRPr>
                <a:latin typeface="Hammersmith One"/>
                <a:ea typeface="Hammersmith One"/>
                <a:cs typeface="Hammersmith One"/>
                <a:sym typeface="Hammersmith One"/>
              </a:defRPr>
            </a:lvl3pPr>
            <a:lvl4pPr lvl="3" rtl="0">
              <a:spcBef>
                <a:spcPts val="0"/>
              </a:spcBef>
              <a:spcAft>
                <a:spcPts val="0"/>
              </a:spcAft>
              <a:buSzPts val="1400"/>
              <a:buFont typeface="Hammersmith One"/>
              <a:buNone/>
              <a:defRPr>
                <a:latin typeface="Hammersmith One"/>
                <a:ea typeface="Hammersmith One"/>
                <a:cs typeface="Hammersmith One"/>
                <a:sym typeface="Hammersmith One"/>
              </a:defRPr>
            </a:lvl4pPr>
            <a:lvl5pPr lvl="4" rtl="0">
              <a:spcBef>
                <a:spcPts val="0"/>
              </a:spcBef>
              <a:spcAft>
                <a:spcPts val="0"/>
              </a:spcAft>
              <a:buSzPts val="1400"/>
              <a:buFont typeface="Hammersmith One"/>
              <a:buNone/>
              <a:defRPr>
                <a:latin typeface="Hammersmith One"/>
                <a:ea typeface="Hammersmith One"/>
                <a:cs typeface="Hammersmith One"/>
                <a:sym typeface="Hammersmith One"/>
              </a:defRPr>
            </a:lvl5pPr>
            <a:lvl6pPr lvl="5" rtl="0">
              <a:spcBef>
                <a:spcPts val="0"/>
              </a:spcBef>
              <a:spcAft>
                <a:spcPts val="0"/>
              </a:spcAft>
              <a:buSzPts val="1400"/>
              <a:buFont typeface="Hammersmith One"/>
              <a:buNone/>
              <a:defRPr>
                <a:latin typeface="Hammersmith One"/>
                <a:ea typeface="Hammersmith One"/>
                <a:cs typeface="Hammersmith One"/>
                <a:sym typeface="Hammersmith One"/>
              </a:defRPr>
            </a:lvl6pPr>
            <a:lvl7pPr lvl="6" rtl="0">
              <a:spcBef>
                <a:spcPts val="0"/>
              </a:spcBef>
              <a:spcAft>
                <a:spcPts val="0"/>
              </a:spcAft>
              <a:buSzPts val="1400"/>
              <a:buFont typeface="Hammersmith One"/>
              <a:buNone/>
              <a:defRPr>
                <a:latin typeface="Hammersmith One"/>
                <a:ea typeface="Hammersmith One"/>
                <a:cs typeface="Hammersmith One"/>
                <a:sym typeface="Hammersmith One"/>
              </a:defRPr>
            </a:lvl7pPr>
            <a:lvl8pPr lvl="7" rtl="0">
              <a:spcBef>
                <a:spcPts val="0"/>
              </a:spcBef>
              <a:spcAft>
                <a:spcPts val="0"/>
              </a:spcAft>
              <a:buSzPts val="1400"/>
              <a:buFont typeface="Hammersmith One"/>
              <a:buNone/>
              <a:defRPr>
                <a:latin typeface="Hammersmith One"/>
                <a:ea typeface="Hammersmith One"/>
                <a:cs typeface="Hammersmith One"/>
                <a:sym typeface="Hammersmith One"/>
              </a:defRPr>
            </a:lvl8pPr>
            <a:lvl9pPr lvl="8" rtl="0">
              <a:spcBef>
                <a:spcPts val="0"/>
              </a:spcBef>
              <a:spcAft>
                <a:spcPts val="0"/>
              </a:spcAft>
              <a:buSzPts val="1400"/>
              <a:buFont typeface="Hammersmith One"/>
              <a:buNone/>
              <a:defRPr>
                <a:latin typeface="Hammersmith One"/>
                <a:ea typeface="Hammersmith One"/>
                <a:cs typeface="Hammersmith One"/>
                <a:sym typeface="Hammersmith One"/>
              </a:defRPr>
            </a:lvl9pPr>
          </a:lstStyle>
          <a:p/>
        </p:txBody>
      </p:sp>
      <p:sp>
        <p:nvSpPr>
          <p:cNvPr id="201" name="Google Shape;201;p26"/>
          <p:cNvSpPr txBox="1"/>
          <p:nvPr>
            <p:ph type="title"/>
          </p:nvPr>
        </p:nvSpPr>
        <p:spPr>
          <a:xfrm>
            <a:off x="720000" y="540000"/>
            <a:ext cx="7704000" cy="634500"/>
          </a:xfrm>
          <a:prstGeom prst="rect">
            <a:avLst/>
          </a:prstGeom>
        </p:spPr>
        <p:txBody>
          <a:bodyPr anchorCtr="0" anchor="t" bIns="91425" lIns="91425" spcFirstLastPara="1" rIns="91425" wrap="square" tIns="91425">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grpSp>
        <p:nvGrpSpPr>
          <p:cNvPr id="202" name="Google Shape;202;p26"/>
          <p:cNvGrpSpPr/>
          <p:nvPr/>
        </p:nvGrpSpPr>
        <p:grpSpPr>
          <a:xfrm>
            <a:off x="352225" y="0"/>
            <a:ext cx="8443800" cy="5143500"/>
            <a:chOff x="352225" y="0"/>
            <a:chExt cx="8443800" cy="5143500"/>
          </a:xfrm>
        </p:grpSpPr>
        <p:cxnSp>
          <p:nvCxnSpPr>
            <p:cNvPr id="203" name="Google Shape;203;p26"/>
            <p:cNvCxnSpPr/>
            <p:nvPr/>
          </p:nvCxnSpPr>
          <p:spPr>
            <a:xfrm>
              <a:off x="8796025" y="0"/>
              <a:ext cx="0" cy="5143500"/>
            </a:xfrm>
            <a:prstGeom prst="straightConnector1">
              <a:avLst/>
            </a:prstGeom>
            <a:noFill/>
            <a:ln cap="flat" cmpd="sng" w="9525">
              <a:solidFill>
                <a:schemeClr val="lt2"/>
              </a:solidFill>
              <a:prstDash val="solid"/>
              <a:round/>
              <a:headEnd len="med" w="med" type="none"/>
              <a:tailEnd len="med" w="med" type="none"/>
            </a:ln>
          </p:spPr>
        </p:cxnSp>
        <p:cxnSp>
          <p:nvCxnSpPr>
            <p:cNvPr id="204" name="Google Shape;204;p26"/>
            <p:cNvCxnSpPr/>
            <p:nvPr/>
          </p:nvCxnSpPr>
          <p:spPr>
            <a:xfrm>
              <a:off x="352225" y="0"/>
              <a:ext cx="0" cy="5143500"/>
            </a:xfrm>
            <a:prstGeom prst="straightConnector1">
              <a:avLst/>
            </a:prstGeom>
            <a:noFill/>
            <a:ln cap="flat" cmpd="sng" w="9525">
              <a:solidFill>
                <a:schemeClr val="lt2"/>
              </a:solidFill>
              <a:prstDash val="solid"/>
              <a:round/>
              <a:headEnd len="med" w="med" type="none"/>
              <a:tailEnd len="med" w="med" type="none"/>
            </a:ln>
          </p:spPr>
        </p:cxnSp>
      </p:grpSp>
      <p:sp>
        <p:nvSpPr>
          <p:cNvPr id="205" name="Google Shape;205;p26"/>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four columns 1">
  <p:cSld name="BLANK_1_1_1_2_1">
    <p:spTree>
      <p:nvGrpSpPr>
        <p:cNvPr id="206" name="Shape 206"/>
        <p:cNvGrpSpPr/>
        <p:nvPr/>
      </p:nvGrpSpPr>
      <p:grpSpPr>
        <a:xfrm>
          <a:off x="0" y="0"/>
          <a:ext cx="0" cy="0"/>
          <a:chOff x="0" y="0"/>
          <a:chExt cx="0" cy="0"/>
        </a:xfrm>
      </p:grpSpPr>
      <p:sp>
        <p:nvSpPr>
          <p:cNvPr id="207" name="Google Shape;207;p27"/>
          <p:cNvSpPr txBox="1"/>
          <p:nvPr>
            <p:ph idx="1" type="subTitle"/>
          </p:nvPr>
        </p:nvSpPr>
        <p:spPr>
          <a:xfrm>
            <a:off x="720000" y="3929676"/>
            <a:ext cx="1850400" cy="673800"/>
          </a:xfrm>
          <a:prstGeom prst="rect">
            <a:avLst/>
          </a:prstGeom>
        </p:spPr>
        <p:txBody>
          <a:bodyPr anchorCtr="0" anchor="t" bIns="91425" lIns="91425" spcFirstLastPara="1" rIns="91425" wrap="square" tIns="91425">
            <a:noAutofit/>
          </a:bodyPr>
          <a:lstStyle>
            <a:lvl1pPr lvl="0" rtl="0" algn="ctr">
              <a:lnSpc>
                <a:spcPct val="115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208" name="Google Shape;208;p27"/>
          <p:cNvSpPr txBox="1"/>
          <p:nvPr>
            <p:ph idx="2" type="subTitle"/>
          </p:nvPr>
        </p:nvSpPr>
        <p:spPr>
          <a:xfrm>
            <a:off x="2671199" y="3929690"/>
            <a:ext cx="1850400" cy="673800"/>
          </a:xfrm>
          <a:prstGeom prst="rect">
            <a:avLst/>
          </a:prstGeom>
        </p:spPr>
        <p:txBody>
          <a:bodyPr anchorCtr="0" anchor="t" bIns="91425" lIns="91425" spcFirstLastPara="1" rIns="91425" wrap="square" tIns="91425">
            <a:noAutofit/>
          </a:bodyPr>
          <a:lstStyle>
            <a:lvl1pPr lvl="0" rtl="0" algn="ctr">
              <a:lnSpc>
                <a:spcPct val="115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209" name="Google Shape;209;p27"/>
          <p:cNvSpPr txBox="1"/>
          <p:nvPr>
            <p:ph idx="3" type="subTitle"/>
          </p:nvPr>
        </p:nvSpPr>
        <p:spPr>
          <a:xfrm>
            <a:off x="4622399" y="3929703"/>
            <a:ext cx="1850400" cy="673800"/>
          </a:xfrm>
          <a:prstGeom prst="rect">
            <a:avLst/>
          </a:prstGeom>
        </p:spPr>
        <p:txBody>
          <a:bodyPr anchorCtr="0" anchor="t" bIns="91425" lIns="91425" spcFirstLastPara="1" rIns="91425" wrap="square" tIns="91425">
            <a:noAutofit/>
          </a:bodyPr>
          <a:lstStyle>
            <a:lvl1pPr lvl="0" rtl="0" algn="ctr">
              <a:lnSpc>
                <a:spcPct val="115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210" name="Google Shape;210;p27"/>
          <p:cNvSpPr txBox="1"/>
          <p:nvPr>
            <p:ph idx="4" type="subTitle"/>
          </p:nvPr>
        </p:nvSpPr>
        <p:spPr>
          <a:xfrm>
            <a:off x="720000" y="3289475"/>
            <a:ext cx="1850400" cy="7920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2000"/>
              <a:buFont typeface="Hammersmith One"/>
              <a:buNone/>
              <a:defRPr b="1" sz="2000">
                <a:latin typeface="Hammersmith One"/>
                <a:ea typeface="Hammersmith One"/>
                <a:cs typeface="Hammersmith One"/>
                <a:sym typeface="Hammersmith One"/>
              </a:defRPr>
            </a:lvl1pPr>
            <a:lvl2pPr lvl="1" rtl="0" algn="ctr">
              <a:spcBef>
                <a:spcPts val="0"/>
              </a:spcBef>
              <a:spcAft>
                <a:spcPts val="0"/>
              </a:spcAft>
              <a:buSzPts val="1400"/>
              <a:buFont typeface="Hammersmith One"/>
              <a:buNone/>
              <a:defRPr>
                <a:latin typeface="Hammersmith One"/>
                <a:ea typeface="Hammersmith One"/>
                <a:cs typeface="Hammersmith One"/>
                <a:sym typeface="Hammersmith One"/>
              </a:defRPr>
            </a:lvl2pPr>
            <a:lvl3pPr lvl="2" rtl="0" algn="ctr">
              <a:spcBef>
                <a:spcPts val="0"/>
              </a:spcBef>
              <a:spcAft>
                <a:spcPts val="0"/>
              </a:spcAft>
              <a:buSzPts val="1400"/>
              <a:buFont typeface="Hammersmith One"/>
              <a:buNone/>
              <a:defRPr>
                <a:latin typeface="Hammersmith One"/>
                <a:ea typeface="Hammersmith One"/>
                <a:cs typeface="Hammersmith One"/>
                <a:sym typeface="Hammersmith One"/>
              </a:defRPr>
            </a:lvl3pPr>
            <a:lvl4pPr lvl="3" rtl="0" algn="ctr">
              <a:spcBef>
                <a:spcPts val="0"/>
              </a:spcBef>
              <a:spcAft>
                <a:spcPts val="0"/>
              </a:spcAft>
              <a:buSzPts val="1400"/>
              <a:buFont typeface="Hammersmith One"/>
              <a:buNone/>
              <a:defRPr>
                <a:latin typeface="Hammersmith One"/>
                <a:ea typeface="Hammersmith One"/>
                <a:cs typeface="Hammersmith One"/>
                <a:sym typeface="Hammersmith One"/>
              </a:defRPr>
            </a:lvl4pPr>
            <a:lvl5pPr lvl="4" rtl="0" algn="ctr">
              <a:spcBef>
                <a:spcPts val="0"/>
              </a:spcBef>
              <a:spcAft>
                <a:spcPts val="0"/>
              </a:spcAft>
              <a:buSzPts val="1400"/>
              <a:buFont typeface="Hammersmith One"/>
              <a:buNone/>
              <a:defRPr>
                <a:latin typeface="Hammersmith One"/>
                <a:ea typeface="Hammersmith One"/>
                <a:cs typeface="Hammersmith One"/>
                <a:sym typeface="Hammersmith One"/>
              </a:defRPr>
            </a:lvl5pPr>
            <a:lvl6pPr lvl="5" rtl="0" algn="ctr">
              <a:spcBef>
                <a:spcPts val="0"/>
              </a:spcBef>
              <a:spcAft>
                <a:spcPts val="0"/>
              </a:spcAft>
              <a:buSzPts val="1400"/>
              <a:buFont typeface="Hammersmith One"/>
              <a:buNone/>
              <a:defRPr>
                <a:latin typeface="Hammersmith One"/>
                <a:ea typeface="Hammersmith One"/>
                <a:cs typeface="Hammersmith One"/>
                <a:sym typeface="Hammersmith One"/>
              </a:defRPr>
            </a:lvl6pPr>
            <a:lvl7pPr lvl="6" rtl="0" algn="ctr">
              <a:spcBef>
                <a:spcPts val="0"/>
              </a:spcBef>
              <a:spcAft>
                <a:spcPts val="0"/>
              </a:spcAft>
              <a:buSzPts val="1400"/>
              <a:buFont typeface="Hammersmith One"/>
              <a:buNone/>
              <a:defRPr>
                <a:latin typeface="Hammersmith One"/>
                <a:ea typeface="Hammersmith One"/>
                <a:cs typeface="Hammersmith One"/>
                <a:sym typeface="Hammersmith One"/>
              </a:defRPr>
            </a:lvl7pPr>
            <a:lvl8pPr lvl="7" rtl="0" algn="ctr">
              <a:spcBef>
                <a:spcPts val="0"/>
              </a:spcBef>
              <a:spcAft>
                <a:spcPts val="0"/>
              </a:spcAft>
              <a:buSzPts val="1400"/>
              <a:buFont typeface="Hammersmith One"/>
              <a:buNone/>
              <a:defRPr>
                <a:latin typeface="Hammersmith One"/>
                <a:ea typeface="Hammersmith One"/>
                <a:cs typeface="Hammersmith One"/>
                <a:sym typeface="Hammersmith One"/>
              </a:defRPr>
            </a:lvl8pPr>
            <a:lvl9pPr lvl="8" rtl="0" algn="ctr">
              <a:spcBef>
                <a:spcPts val="0"/>
              </a:spcBef>
              <a:spcAft>
                <a:spcPts val="0"/>
              </a:spcAft>
              <a:buSzPts val="1400"/>
              <a:buFont typeface="Hammersmith One"/>
              <a:buNone/>
              <a:defRPr>
                <a:latin typeface="Hammersmith One"/>
                <a:ea typeface="Hammersmith One"/>
                <a:cs typeface="Hammersmith One"/>
                <a:sym typeface="Hammersmith One"/>
              </a:defRPr>
            </a:lvl9pPr>
          </a:lstStyle>
          <a:p/>
        </p:txBody>
      </p:sp>
      <p:sp>
        <p:nvSpPr>
          <p:cNvPr id="211" name="Google Shape;211;p27"/>
          <p:cNvSpPr txBox="1"/>
          <p:nvPr>
            <p:ph idx="5" type="subTitle"/>
          </p:nvPr>
        </p:nvSpPr>
        <p:spPr>
          <a:xfrm>
            <a:off x="2671200" y="3289475"/>
            <a:ext cx="1850400" cy="7920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2000"/>
              <a:buFont typeface="Hammersmith One"/>
              <a:buNone/>
              <a:defRPr b="1" sz="2000">
                <a:latin typeface="Hammersmith One"/>
                <a:ea typeface="Hammersmith One"/>
                <a:cs typeface="Hammersmith One"/>
                <a:sym typeface="Hammersmith One"/>
              </a:defRPr>
            </a:lvl1pPr>
            <a:lvl2pPr lvl="1" rtl="0" algn="ctr">
              <a:spcBef>
                <a:spcPts val="0"/>
              </a:spcBef>
              <a:spcAft>
                <a:spcPts val="0"/>
              </a:spcAft>
              <a:buSzPts val="1400"/>
              <a:buFont typeface="Hammersmith One"/>
              <a:buNone/>
              <a:defRPr>
                <a:latin typeface="Hammersmith One"/>
                <a:ea typeface="Hammersmith One"/>
                <a:cs typeface="Hammersmith One"/>
                <a:sym typeface="Hammersmith One"/>
              </a:defRPr>
            </a:lvl2pPr>
            <a:lvl3pPr lvl="2" rtl="0" algn="ctr">
              <a:spcBef>
                <a:spcPts val="0"/>
              </a:spcBef>
              <a:spcAft>
                <a:spcPts val="0"/>
              </a:spcAft>
              <a:buSzPts val="1400"/>
              <a:buFont typeface="Hammersmith One"/>
              <a:buNone/>
              <a:defRPr>
                <a:latin typeface="Hammersmith One"/>
                <a:ea typeface="Hammersmith One"/>
                <a:cs typeface="Hammersmith One"/>
                <a:sym typeface="Hammersmith One"/>
              </a:defRPr>
            </a:lvl3pPr>
            <a:lvl4pPr lvl="3" rtl="0" algn="ctr">
              <a:spcBef>
                <a:spcPts val="0"/>
              </a:spcBef>
              <a:spcAft>
                <a:spcPts val="0"/>
              </a:spcAft>
              <a:buSzPts val="1400"/>
              <a:buFont typeface="Hammersmith One"/>
              <a:buNone/>
              <a:defRPr>
                <a:latin typeface="Hammersmith One"/>
                <a:ea typeface="Hammersmith One"/>
                <a:cs typeface="Hammersmith One"/>
                <a:sym typeface="Hammersmith One"/>
              </a:defRPr>
            </a:lvl4pPr>
            <a:lvl5pPr lvl="4" rtl="0" algn="ctr">
              <a:spcBef>
                <a:spcPts val="0"/>
              </a:spcBef>
              <a:spcAft>
                <a:spcPts val="0"/>
              </a:spcAft>
              <a:buSzPts val="1400"/>
              <a:buFont typeface="Hammersmith One"/>
              <a:buNone/>
              <a:defRPr>
                <a:latin typeface="Hammersmith One"/>
                <a:ea typeface="Hammersmith One"/>
                <a:cs typeface="Hammersmith One"/>
                <a:sym typeface="Hammersmith One"/>
              </a:defRPr>
            </a:lvl5pPr>
            <a:lvl6pPr lvl="5" rtl="0" algn="ctr">
              <a:spcBef>
                <a:spcPts val="0"/>
              </a:spcBef>
              <a:spcAft>
                <a:spcPts val="0"/>
              </a:spcAft>
              <a:buSzPts val="1400"/>
              <a:buFont typeface="Hammersmith One"/>
              <a:buNone/>
              <a:defRPr>
                <a:latin typeface="Hammersmith One"/>
                <a:ea typeface="Hammersmith One"/>
                <a:cs typeface="Hammersmith One"/>
                <a:sym typeface="Hammersmith One"/>
              </a:defRPr>
            </a:lvl6pPr>
            <a:lvl7pPr lvl="6" rtl="0" algn="ctr">
              <a:spcBef>
                <a:spcPts val="0"/>
              </a:spcBef>
              <a:spcAft>
                <a:spcPts val="0"/>
              </a:spcAft>
              <a:buSzPts val="1400"/>
              <a:buFont typeface="Hammersmith One"/>
              <a:buNone/>
              <a:defRPr>
                <a:latin typeface="Hammersmith One"/>
                <a:ea typeface="Hammersmith One"/>
                <a:cs typeface="Hammersmith One"/>
                <a:sym typeface="Hammersmith One"/>
              </a:defRPr>
            </a:lvl7pPr>
            <a:lvl8pPr lvl="7" rtl="0" algn="ctr">
              <a:spcBef>
                <a:spcPts val="0"/>
              </a:spcBef>
              <a:spcAft>
                <a:spcPts val="0"/>
              </a:spcAft>
              <a:buSzPts val="1400"/>
              <a:buFont typeface="Hammersmith One"/>
              <a:buNone/>
              <a:defRPr>
                <a:latin typeface="Hammersmith One"/>
                <a:ea typeface="Hammersmith One"/>
                <a:cs typeface="Hammersmith One"/>
                <a:sym typeface="Hammersmith One"/>
              </a:defRPr>
            </a:lvl8pPr>
            <a:lvl9pPr lvl="8" rtl="0" algn="ctr">
              <a:spcBef>
                <a:spcPts val="0"/>
              </a:spcBef>
              <a:spcAft>
                <a:spcPts val="0"/>
              </a:spcAft>
              <a:buSzPts val="1400"/>
              <a:buFont typeface="Hammersmith One"/>
              <a:buNone/>
              <a:defRPr>
                <a:latin typeface="Hammersmith One"/>
                <a:ea typeface="Hammersmith One"/>
                <a:cs typeface="Hammersmith One"/>
                <a:sym typeface="Hammersmith One"/>
              </a:defRPr>
            </a:lvl9pPr>
          </a:lstStyle>
          <a:p/>
        </p:txBody>
      </p:sp>
      <p:sp>
        <p:nvSpPr>
          <p:cNvPr id="212" name="Google Shape;212;p27"/>
          <p:cNvSpPr txBox="1"/>
          <p:nvPr>
            <p:ph idx="6" type="subTitle"/>
          </p:nvPr>
        </p:nvSpPr>
        <p:spPr>
          <a:xfrm>
            <a:off x="4622399" y="3289475"/>
            <a:ext cx="1850400" cy="7920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2000"/>
              <a:buFont typeface="Hammersmith One"/>
              <a:buNone/>
              <a:defRPr b="1" sz="2000">
                <a:latin typeface="Hammersmith One"/>
                <a:ea typeface="Hammersmith One"/>
                <a:cs typeface="Hammersmith One"/>
                <a:sym typeface="Hammersmith One"/>
              </a:defRPr>
            </a:lvl1pPr>
            <a:lvl2pPr lvl="1" rtl="0" algn="ctr">
              <a:spcBef>
                <a:spcPts val="0"/>
              </a:spcBef>
              <a:spcAft>
                <a:spcPts val="0"/>
              </a:spcAft>
              <a:buSzPts val="1400"/>
              <a:buFont typeface="Hammersmith One"/>
              <a:buNone/>
              <a:defRPr>
                <a:latin typeface="Hammersmith One"/>
                <a:ea typeface="Hammersmith One"/>
                <a:cs typeface="Hammersmith One"/>
                <a:sym typeface="Hammersmith One"/>
              </a:defRPr>
            </a:lvl2pPr>
            <a:lvl3pPr lvl="2" rtl="0" algn="ctr">
              <a:spcBef>
                <a:spcPts val="0"/>
              </a:spcBef>
              <a:spcAft>
                <a:spcPts val="0"/>
              </a:spcAft>
              <a:buSzPts val="1400"/>
              <a:buFont typeface="Hammersmith One"/>
              <a:buNone/>
              <a:defRPr>
                <a:latin typeface="Hammersmith One"/>
                <a:ea typeface="Hammersmith One"/>
                <a:cs typeface="Hammersmith One"/>
                <a:sym typeface="Hammersmith One"/>
              </a:defRPr>
            </a:lvl3pPr>
            <a:lvl4pPr lvl="3" rtl="0" algn="ctr">
              <a:spcBef>
                <a:spcPts val="0"/>
              </a:spcBef>
              <a:spcAft>
                <a:spcPts val="0"/>
              </a:spcAft>
              <a:buSzPts val="1400"/>
              <a:buFont typeface="Hammersmith One"/>
              <a:buNone/>
              <a:defRPr>
                <a:latin typeface="Hammersmith One"/>
                <a:ea typeface="Hammersmith One"/>
                <a:cs typeface="Hammersmith One"/>
                <a:sym typeface="Hammersmith One"/>
              </a:defRPr>
            </a:lvl4pPr>
            <a:lvl5pPr lvl="4" rtl="0" algn="ctr">
              <a:spcBef>
                <a:spcPts val="0"/>
              </a:spcBef>
              <a:spcAft>
                <a:spcPts val="0"/>
              </a:spcAft>
              <a:buSzPts val="1400"/>
              <a:buFont typeface="Hammersmith One"/>
              <a:buNone/>
              <a:defRPr>
                <a:latin typeface="Hammersmith One"/>
                <a:ea typeface="Hammersmith One"/>
                <a:cs typeface="Hammersmith One"/>
                <a:sym typeface="Hammersmith One"/>
              </a:defRPr>
            </a:lvl5pPr>
            <a:lvl6pPr lvl="5" rtl="0" algn="ctr">
              <a:spcBef>
                <a:spcPts val="0"/>
              </a:spcBef>
              <a:spcAft>
                <a:spcPts val="0"/>
              </a:spcAft>
              <a:buSzPts val="1400"/>
              <a:buFont typeface="Hammersmith One"/>
              <a:buNone/>
              <a:defRPr>
                <a:latin typeface="Hammersmith One"/>
                <a:ea typeface="Hammersmith One"/>
                <a:cs typeface="Hammersmith One"/>
                <a:sym typeface="Hammersmith One"/>
              </a:defRPr>
            </a:lvl6pPr>
            <a:lvl7pPr lvl="6" rtl="0" algn="ctr">
              <a:spcBef>
                <a:spcPts val="0"/>
              </a:spcBef>
              <a:spcAft>
                <a:spcPts val="0"/>
              </a:spcAft>
              <a:buSzPts val="1400"/>
              <a:buFont typeface="Hammersmith One"/>
              <a:buNone/>
              <a:defRPr>
                <a:latin typeface="Hammersmith One"/>
                <a:ea typeface="Hammersmith One"/>
                <a:cs typeface="Hammersmith One"/>
                <a:sym typeface="Hammersmith One"/>
              </a:defRPr>
            </a:lvl7pPr>
            <a:lvl8pPr lvl="7" rtl="0" algn="ctr">
              <a:spcBef>
                <a:spcPts val="0"/>
              </a:spcBef>
              <a:spcAft>
                <a:spcPts val="0"/>
              </a:spcAft>
              <a:buSzPts val="1400"/>
              <a:buFont typeface="Hammersmith One"/>
              <a:buNone/>
              <a:defRPr>
                <a:latin typeface="Hammersmith One"/>
                <a:ea typeface="Hammersmith One"/>
                <a:cs typeface="Hammersmith One"/>
                <a:sym typeface="Hammersmith One"/>
              </a:defRPr>
            </a:lvl8pPr>
            <a:lvl9pPr lvl="8" rtl="0" algn="ctr">
              <a:spcBef>
                <a:spcPts val="0"/>
              </a:spcBef>
              <a:spcAft>
                <a:spcPts val="0"/>
              </a:spcAft>
              <a:buSzPts val="1400"/>
              <a:buFont typeface="Hammersmith One"/>
              <a:buNone/>
              <a:defRPr>
                <a:latin typeface="Hammersmith One"/>
                <a:ea typeface="Hammersmith One"/>
                <a:cs typeface="Hammersmith One"/>
                <a:sym typeface="Hammersmith One"/>
              </a:defRPr>
            </a:lvl9pPr>
          </a:lstStyle>
          <a:p/>
        </p:txBody>
      </p:sp>
      <p:sp>
        <p:nvSpPr>
          <p:cNvPr id="213" name="Google Shape;213;p27"/>
          <p:cNvSpPr txBox="1"/>
          <p:nvPr>
            <p:ph type="title"/>
          </p:nvPr>
        </p:nvSpPr>
        <p:spPr>
          <a:xfrm>
            <a:off x="720000" y="540000"/>
            <a:ext cx="7704000" cy="634500"/>
          </a:xfrm>
          <a:prstGeom prst="rect">
            <a:avLst/>
          </a:prstGeom>
        </p:spPr>
        <p:txBody>
          <a:bodyPr anchorCtr="0" anchor="t" bIns="91425" lIns="91425" spcFirstLastPara="1" rIns="91425" wrap="square" tIns="91425">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
        <p:nvSpPr>
          <p:cNvPr id="214" name="Google Shape;214;p27"/>
          <p:cNvSpPr txBox="1"/>
          <p:nvPr>
            <p:ph idx="7" type="subTitle"/>
          </p:nvPr>
        </p:nvSpPr>
        <p:spPr>
          <a:xfrm>
            <a:off x="6573598" y="3929703"/>
            <a:ext cx="1850400" cy="673800"/>
          </a:xfrm>
          <a:prstGeom prst="rect">
            <a:avLst/>
          </a:prstGeom>
        </p:spPr>
        <p:txBody>
          <a:bodyPr anchorCtr="0" anchor="t" bIns="91425" lIns="91425" spcFirstLastPara="1" rIns="91425" wrap="square" tIns="91425">
            <a:noAutofit/>
          </a:bodyPr>
          <a:lstStyle>
            <a:lvl1pPr lvl="0" rtl="0" algn="ctr">
              <a:lnSpc>
                <a:spcPct val="115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215" name="Google Shape;215;p27"/>
          <p:cNvSpPr txBox="1"/>
          <p:nvPr>
            <p:ph idx="8" type="subTitle"/>
          </p:nvPr>
        </p:nvSpPr>
        <p:spPr>
          <a:xfrm>
            <a:off x="6573599" y="3289475"/>
            <a:ext cx="1850400" cy="7920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2000"/>
              <a:buFont typeface="Hammersmith One"/>
              <a:buNone/>
              <a:defRPr b="1" sz="2000">
                <a:latin typeface="Hammersmith One"/>
                <a:ea typeface="Hammersmith One"/>
                <a:cs typeface="Hammersmith One"/>
                <a:sym typeface="Hammersmith One"/>
              </a:defRPr>
            </a:lvl1pPr>
            <a:lvl2pPr lvl="1" rtl="0" algn="ctr">
              <a:spcBef>
                <a:spcPts val="0"/>
              </a:spcBef>
              <a:spcAft>
                <a:spcPts val="0"/>
              </a:spcAft>
              <a:buSzPts val="1400"/>
              <a:buFont typeface="Hammersmith One"/>
              <a:buNone/>
              <a:defRPr>
                <a:latin typeface="Hammersmith One"/>
                <a:ea typeface="Hammersmith One"/>
                <a:cs typeface="Hammersmith One"/>
                <a:sym typeface="Hammersmith One"/>
              </a:defRPr>
            </a:lvl2pPr>
            <a:lvl3pPr lvl="2" rtl="0" algn="ctr">
              <a:spcBef>
                <a:spcPts val="0"/>
              </a:spcBef>
              <a:spcAft>
                <a:spcPts val="0"/>
              </a:spcAft>
              <a:buSzPts val="1400"/>
              <a:buFont typeface="Hammersmith One"/>
              <a:buNone/>
              <a:defRPr>
                <a:latin typeface="Hammersmith One"/>
                <a:ea typeface="Hammersmith One"/>
                <a:cs typeface="Hammersmith One"/>
                <a:sym typeface="Hammersmith One"/>
              </a:defRPr>
            </a:lvl3pPr>
            <a:lvl4pPr lvl="3" rtl="0" algn="ctr">
              <a:spcBef>
                <a:spcPts val="0"/>
              </a:spcBef>
              <a:spcAft>
                <a:spcPts val="0"/>
              </a:spcAft>
              <a:buSzPts val="1400"/>
              <a:buFont typeface="Hammersmith One"/>
              <a:buNone/>
              <a:defRPr>
                <a:latin typeface="Hammersmith One"/>
                <a:ea typeface="Hammersmith One"/>
                <a:cs typeface="Hammersmith One"/>
                <a:sym typeface="Hammersmith One"/>
              </a:defRPr>
            </a:lvl4pPr>
            <a:lvl5pPr lvl="4" rtl="0" algn="ctr">
              <a:spcBef>
                <a:spcPts val="0"/>
              </a:spcBef>
              <a:spcAft>
                <a:spcPts val="0"/>
              </a:spcAft>
              <a:buSzPts val="1400"/>
              <a:buFont typeface="Hammersmith One"/>
              <a:buNone/>
              <a:defRPr>
                <a:latin typeface="Hammersmith One"/>
                <a:ea typeface="Hammersmith One"/>
                <a:cs typeface="Hammersmith One"/>
                <a:sym typeface="Hammersmith One"/>
              </a:defRPr>
            </a:lvl5pPr>
            <a:lvl6pPr lvl="5" rtl="0" algn="ctr">
              <a:spcBef>
                <a:spcPts val="0"/>
              </a:spcBef>
              <a:spcAft>
                <a:spcPts val="0"/>
              </a:spcAft>
              <a:buSzPts val="1400"/>
              <a:buFont typeface="Hammersmith One"/>
              <a:buNone/>
              <a:defRPr>
                <a:latin typeface="Hammersmith One"/>
                <a:ea typeface="Hammersmith One"/>
                <a:cs typeface="Hammersmith One"/>
                <a:sym typeface="Hammersmith One"/>
              </a:defRPr>
            </a:lvl6pPr>
            <a:lvl7pPr lvl="6" rtl="0" algn="ctr">
              <a:spcBef>
                <a:spcPts val="0"/>
              </a:spcBef>
              <a:spcAft>
                <a:spcPts val="0"/>
              </a:spcAft>
              <a:buSzPts val="1400"/>
              <a:buFont typeface="Hammersmith One"/>
              <a:buNone/>
              <a:defRPr>
                <a:latin typeface="Hammersmith One"/>
                <a:ea typeface="Hammersmith One"/>
                <a:cs typeface="Hammersmith One"/>
                <a:sym typeface="Hammersmith One"/>
              </a:defRPr>
            </a:lvl7pPr>
            <a:lvl8pPr lvl="7" rtl="0" algn="ctr">
              <a:spcBef>
                <a:spcPts val="0"/>
              </a:spcBef>
              <a:spcAft>
                <a:spcPts val="0"/>
              </a:spcAft>
              <a:buSzPts val="1400"/>
              <a:buFont typeface="Hammersmith One"/>
              <a:buNone/>
              <a:defRPr>
                <a:latin typeface="Hammersmith One"/>
                <a:ea typeface="Hammersmith One"/>
                <a:cs typeface="Hammersmith One"/>
                <a:sym typeface="Hammersmith One"/>
              </a:defRPr>
            </a:lvl8pPr>
            <a:lvl9pPr lvl="8" rtl="0" algn="ctr">
              <a:spcBef>
                <a:spcPts val="0"/>
              </a:spcBef>
              <a:spcAft>
                <a:spcPts val="0"/>
              </a:spcAft>
              <a:buSzPts val="1400"/>
              <a:buFont typeface="Hammersmith One"/>
              <a:buNone/>
              <a:defRPr>
                <a:latin typeface="Hammersmith One"/>
                <a:ea typeface="Hammersmith One"/>
                <a:cs typeface="Hammersmith One"/>
                <a:sym typeface="Hammersmith One"/>
              </a:defRPr>
            </a:lvl9pPr>
          </a:lstStyle>
          <a:p/>
        </p:txBody>
      </p:sp>
      <p:grpSp>
        <p:nvGrpSpPr>
          <p:cNvPr id="216" name="Google Shape;216;p27"/>
          <p:cNvGrpSpPr/>
          <p:nvPr/>
        </p:nvGrpSpPr>
        <p:grpSpPr>
          <a:xfrm>
            <a:off x="352225" y="0"/>
            <a:ext cx="8443800" cy="5143500"/>
            <a:chOff x="352225" y="0"/>
            <a:chExt cx="8443800" cy="5143500"/>
          </a:xfrm>
        </p:grpSpPr>
        <p:cxnSp>
          <p:nvCxnSpPr>
            <p:cNvPr id="217" name="Google Shape;217;p27"/>
            <p:cNvCxnSpPr/>
            <p:nvPr/>
          </p:nvCxnSpPr>
          <p:spPr>
            <a:xfrm>
              <a:off x="8796025" y="0"/>
              <a:ext cx="0" cy="5143500"/>
            </a:xfrm>
            <a:prstGeom prst="straightConnector1">
              <a:avLst/>
            </a:prstGeom>
            <a:noFill/>
            <a:ln cap="flat" cmpd="sng" w="9525">
              <a:solidFill>
                <a:schemeClr val="lt2"/>
              </a:solidFill>
              <a:prstDash val="solid"/>
              <a:round/>
              <a:headEnd len="med" w="med" type="none"/>
              <a:tailEnd len="med" w="med" type="none"/>
            </a:ln>
          </p:spPr>
        </p:cxnSp>
        <p:cxnSp>
          <p:nvCxnSpPr>
            <p:cNvPr id="218" name="Google Shape;218;p27"/>
            <p:cNvCxnSpPr/>
            <p:nvPr/>
          </p:nvCxnSpPr>
          <p:spPr>
            <a:xfrm>
              <a:off x="352225" y="0"/>
              <a:ext cx="0" cy="5143500"/>
            </a:xfrm>
            <a:prstGeom prst="straightConnector1">
              <a:avLst/>
            </a:prstGeom>
            <a:noFill/>
            <a:ln cap="flat" cmpd="sng" w="9525">
              <a:solidFill>
                <a:schemeClr val="lt2"/>
              </a:solidFill>
              <a:prstDash val="solid"/>
              <a:round/>
              <a:headEnd len="med" w="med" type="none"/>
              <a:tailEnd len="med" w="med" type="none"/>
            </a:ln>
          </p:spPr>
        </p:cxnSp>
      </p:grpSp>
      <p:sp>
        <p:nvSpPr>
          <p:cNvPr id="219" name="Google Shape;219;p27"/>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five columns">
  <p:cSld name="BLANK_1_1_1_1_1_2">
    <p:spTree>
      <p:nvGrpSpPr>
        <p:cNvPr id="220" name="Shape 220"/>
        <p:cNvGrpSpPr/>
        <p:nvPr/>
      </p:nvGrpSpPr>
      <p:grpSpPr>
        <a:xfrm>
          <a:off x="0" y="0"/>
          <a:ext cx="0" cy="0"/>
          <a:chOff x="0" y="0"/>
          <a:chExt cx="0" cy="0"/>
        </a:xfrm>
      </p:grpSpPr>
      <p:sp>
        <p:nvSpPr>
          <p:cNvPr id="221" name="Google Shape;221;p28"/>
          <p:cNvSpPr txBox="1"/>
          <p:nvPr>
            <p:ph idx="1" type="subTitle"/>
          </p:nvPr>
        </p:nvSpPr>
        <p:spPr>
          <a:xfrm>
            <a:off x="720000" y="2178313"/>
            <a:ext cx="2305500" cy="6345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222" name="Google Shape;222;p28"/>
          <p:cNvSpPr txBox="1"/>
          <p:nvPr>
            <p:ph idx="2" type="subTitle"/>
          </p:nvPr>
        </p:nvSpPr>
        <p:spPr>
          <a:xfrm>
            <a:off x="3419271" y="2178313"/>
            <a:ext cx="2305500" cy="6345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223" name="Google Shape;223;p28"/>
          <p:cNvSpPr txBox="1"/>
          <p:nvPr>
            <p:ph idx="3" type="subTitle"/>
          </p:nvPr>
        </p:nvSpPr>
        <p:spPr>
          <a:xfrm>
            <a:off x="2069638" y="3969000"/>
            <a:ext cx="2305500" cy="6345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224" name="Google Shape;224;p28"/>
          <p:cNvSpPr txBox="1"/>
          <p:nvPr>
            <p:ph idx="4" type="subTitle"/>
          </p:nvPr>
        </p:nvSpPr>
        <p:spPr>
          <a:xfrm>
            <a:off x="4768909" y="3969000"/>
            <a:ext cx="2305500" cy="6345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225" name="Google Shape;225;p28"/>
          <p:cNvSpPr txBox="1"/>
          <p:nvPr>
            <p:ph idx="5" type="subTitle"/>
          </p:nvPr>
        </p:nvSpPr>
        <p:spPr>
          <a:xfrm>
            <a:off x="6118550" y="2178313"/>
            <a:ext cx="2305500" cy="6345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226" name="Google Shape;226;p28"/>
          <p:cNvSpPr txBox="1"/>
          <p:nvPr>
            <p:ph idx="6" type="subTitle"/>
          </p:nvPr>
        </p:nvSpPr>
        <p:spPr>
          <a:xfrm>
            <a:off x="720000" y="1878763"/>
            <a:ext cx="2305500" cy="4671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2000"/>
              <a:buFont typeface="Hammersmith One"/>
              <a:buNone/>
              <a:defRPr b="1" sz="2000">
                <a:latin typeface="Hammersmith One"/>
                <a:ea typeface="Hammersmith One"/>
                <a:cs typeface="Hammersmith One"/>
                <a:sym typeface="Hammersmith One"/>
              </a:defRPr>
            </a:lvl1pPr>
            <a:lvl2pPr lvl="1" rtl="0" algn="ctr">
              <a:spcBef>
                <a:spcPts val="0"/>
              </a:spcBef>
              <a:spcAft>
                <a:spcPts val="0"/>
              </a:spcAft>
              <a:buSzPts val="1400"/>
              <a:buFont typeface="Hammersmith One"/>
              <a:buNone/>
              <a:defRPr>
                <a:latin typeface="Hammersmith One"/>
                <a:ea typeface="Hammersmith One"/>
                <a:cs typeface="Hammersmith One"/>
                <a:sym typeface="Hammersmith One"/>
              </a:defRPr>
            </a:lvl2pPr>
            <a:lvl3pPr lvl="2" rtl="0" algn="ctr">
              <a:spcBef>
                <a:spcPts val="0"/>
              </a:spcBef>
              <a:spcAft>
                <a:spcPts val="0"/>
              </a:spcAft>
              <a:buSzPts val="1400"/>
              <a:buFont typeface="Hammersmith One"/>
              <a:buNone/>
              <a:defRPr>
                <a:latin typeface="Hammersmith One"/>
                <a:ea typeface="Hammersmith One"/>
                <a:cs typeface="Hammersmith One"/>
                <a:sym typeface="Hammersmith One"/>
              </a:defRPr>
            </a:lvl3pPr>
            <a:lvl4pPr lvl="3" rtl="0" algn="ctr">
              <a:spcBef>
                <a:spcPts val="0"/>
              </a:spcBef>
              <a:spcAft>
                <a:spcPts val="0"/>
              </a:spcAft>
              <a:buSzPts val="1400"/>
              <a:buFont typeface="Hammersmith One"/>
              <a:buNone/>
              <a:defRPr>
                <a:latin typeface="Hammersmith One"/>
                <a:ea typeface="Hammersmith One"/>
                <a:cs typeface="Hammersmith One"/>
                <a:sym typeface="Hammersmith One"/>
              </a:defRPr>
            </a:lvl4pPr>
            <a:lvl5pPr lvl="4" rtl="0" algn="ctr">
              <a:spcBef>
                <a:spcPts val="0"/>
              </a:spcBef>
              <a:spcAft>
                <a:spcPts val="0"/>
              </a:spcAft>
              <a:buSzPts val="1400"/>
              <a:buFont typeface="Hammersmith One"/>
              <a:buNone/>
              <a:defRPr>
                <a:latin typeface="Hammersmith One"/>
                <a:ea typeface="Hammersmith One"/>
                <a:cs typeface="Hammersmith One"/>
                <a:sym typeface="Hammersmith One"/>
              </a:defRPr>
            </a:lvl5pPr>
            <a:lvl6pPr lvl="5" rtl="0" algn="ctr">
              <a:spcBef>
                <a:spcPts val="0"/>
              </a:spcBef>
              <a:spcAft>
                <a:spcPts val="0"/>
              </a:spcAft>
              <a:buSzPts val="1400"/>
              <a:buFont typeface="Hammersmith One"/>
              <a:buNone/>
              <a:defRPr>
                <a:latin typeface="Hammersmith One"/>
                <a:ea typeface="Hammersmith One"/>
                <a:cs typeface="Hammersmith One"/>
                <a:sym typeface="Hammersmith One"/>
              </a:defRPr>
            </a:lvl6pPr>
            <a:lvl7pPr lvl="6" rtl="0" algn="ctr">
              <a:spcBef>
                <a:spcPts val="0"/>
              </a:spcBef>
              <a:spcAft>
                <a:spcPts val="0"/>
              </a:spcAft>
              <a:buSzPts val="1400"/>
              <a:buFont typeface="Hammersmith One"/>
              <a:buNone/>
              <a:defRPr>
                <a:latin typeface="Hammersmith One"/>
                <a:ea typeface="Hammersmith One"/>
                <a:cs typeface="Hammersmith One"/>
                <a:sym typeface="Hammersmith One"/>
              </a:defRPr>
            </a:lvl7pPr>
            <a:lvl8pPr lvl="7" rtl="0" algn="ctr">
              <a:spcBef>
                <a:spcPts val="0"/>
              </a:spcBef>
              <a:spcAft>
                <a:spcPts val="0"/>
              </a:spcAft>
              <a:buSzPts val="1400"/>
              <a:buFont typeface="Hammersmith One"/>
              <a:buNone/>
              <a:defRPr>
                <a:latin typeface="Hammersmith One"/>
                <a:ea typeface="Hammersmith One"/>
                <a:cs typeface="Hammersmith One"/>
                <a:sym typeface="Hammersmith One"/>
              </a:defRPr>
            </a:lvl8pPr>
            <a:lvl9pPr lvl="8" rtl="0" algn="ctr">
              <a:spcBef>
                <a:spcPts val="0"/>
              </a:spcBef>
              <a:spcAft>
                <a:spcPts val="0"/>
              </a:spcAft>
              <a:buSzPts val="1400"/>
              <a:buFont typeface="Hammersmith One"/>
              <a:buNone/>
              <a:defRPr>
                <a:latin typeface="Hammersmith One"/>
                <a:ea typeface="Hammersmith One"/>
                <a:cs typeface="Hammersmith One"/>
                <a:sym typeface="Hammersmith One"/>
              </a:defRPr>
            </a:lvl9pPr>
          </a:lstStyle>
          <a:p/>
        </p:txBody>
      </p:sp>
      <p:sp>
        <p:nvSpPr>
          <p:cNvPr id="227" name="Google Shape;227;p28"/>
          <p:cNvSpPr txBox="1"/>
          <p:nvPr>
            <p:ph idx="7" type="subTitle"/>
          </p:nvPr>
        </p:nvSpPr>
        <p:spPr>
          <a:xfrm>
            <a:off x="3419275" y="1878763"/>
            <a:ext cx="2305500" cy="4671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2000"/>
              <a:buFont typeface="Hammersmith One"/>
              <a:buNone/>
              <a:defRPr b="1" sz="2000">
                <a:latin typeface="Hammersmith One"/>
                <a:ea typeface="Hammersmith One"/>
                <a:cs typeface="Hammersmith One"/>
                <a:sym typeface="Hammersmith One"/>
              </a:defRPr>
            </a:lvl1pPr>
            <a:lvl2pPr lvl="1" rtl="0" algn="ctr">
              <a:spcBef>
                <a:spcPts val="0"/>
              </a:spcBef>
              <a:spcAft>
                <a:spcPts val="0"/>
              </a:spcAft>
              <a:buSzPts val="1400"/>
              <a:buFont typeface="Hammersmith One"/>
              <a:buNone/>
              <a:defRPr>
                <a:latin typeface="Hammersmith One"/>
                <a:ea typeface="Hammersmith One"/>
                <a:cs typeface="Hammersmith One"/>
                <a:sym typeface="Hammersmith One"/>
              </a:defRPr>
            </a:lvl2pPr>
            <a:lvl3pPr lvl="2" rtl="0" algn="ctr">
              <a:spcBef>
                <a:spcPts val="0"/>
              </a:spcBef>
              <a:spcAft>
                <a:spcPts val="0"/>
              </a:spcAft>
              <a:buSzPts val="1400"/>
              <a:buFont typeface="Hammersmith One"/>
              <a:buNone/>
              <a:defRPr>
                <a:latin typeface="Hammersmith One"/>
                <a:ea typeface="Hammersmith One"/>
                <a:cs typeface="Hammersmith One"/>
                <a:sym typeface="Hammersmith One"/>
              </a:defRPr>
            </a:lvl3pPr>
            <a:lvl4pPr lvl="3" rtl="0" algn="ctr">
              <a:spcBef>
                <a:spcPts val="0"/>
              </a:spcBef>
              <a:spcAft>
                <a:spcPts val="0"/>
              </a:spcAft>
              <a:buSzPts val="1400"/>
              <a:buFont typeface="Hammersmith One"/>
              <a:buNone/>
              <a:defRPr>
                <a:latin typeface="Hammersmith One"/>
                <a:ea typeface="Hammersmith One"/>
                <a:cs typeface="Hammersmith One"/>
                <a:sym typeface="Hammersmith One"/>
              </a:defRPr>
            </a:lvl4pPr>
            <a:lvl5pPr lvl="4" rtl="0" algn="ctr">
              <a:spcBef>
                <a:spcPts val="0"/>
              </a:spcBef>
              <a:spcAft>
                <a:spcPts val="0"/>
              </a:spcAft>
              <a:buSzPts val="1400"/>
              <a:buFont typeface="Hammersmith One"/>
              <a:buNone/>
              <a:defRPr>
                <a:latin typeface="Hammersmith One"/>
                <a:ea typeface="Hammersmith One"/>
                <a:cs typeface="Hammersmith One"/>
                <a:sym typeface="Hammersmith One"/>
              </a:defRPr>
            </a:lvl5pPr>
            <a:lvl6pPr lvl="5" rtl="0" algn="ctr">
              <a:spcBef>
                <a:spcPts val="0"/>
              </a:spcBef>
              <a:spcAft>
                <a:spcPts val="0"/>
              </a:spcAft>
              <a:buSzPts val="1400"/>
              <a:buFont typeface="Hammersmith One"/>
              <a:buNone/>
              <a:defRPr>
                <a:latin typeface="Hammersmith One"/>
                <a:ea typeface="Hammersmith One"/>
                <a:cs typeface="Hammersmith One"/>
                <a:sym typeface="Hammersmith One"/>
              </a:defRPr>
            </a:lvl6pPr>
            <a:lvl7pPr lvl="6" rtl="0" algn="ctr">
              <a:spcBef>
                <a:spcPts val="0"/>
              </a:spcBef>
              <a:spcAft>
                <a:spcPts val="0"/>
              </a:spcAft>
              <a:buSzPts val="1400"/>
              <a:buFont typeface="Hammersmith One"/>
              <a:buNone/>
              <a:defRPr>
                <a:latin typeface="Hammersmith One"/>
                <a:ea typeface="Hammersmith One"/>
                <a:cs typeface="Hammersmith One"/>
                <a:sym typeface="Hammersmith One"/>
              </a:defRPr>
            </a:lvl7pPr>
            <a:lvl8pPr lvl="7" rtl="0" algn="ctr">
              <a:spcBef>
                <a:spcPts val="0"/>
              </a:spcBef>
              <a:spcAft>
                <a:spcPts val="0"/>
              </a:spcAft>
              <a:buSzPts val="1400"/>
              <a:buFont typeface="Hammersmith One"/>
              <a:buNone/>
              <a:defRPr>
                <a:latin typeface="Hammersmith One"/>
                <a:ea typeface="Hammersmith One"/>
                <a:cs typeface="Hammersmith One"/>
                <a:sym typeface="Hammersmith One"/>
              </a:defRPr>
            </a:lvl8pPr>
            <a:lvl9pPr lvl="8" rtl="0" algn="ctr">
              <a:spcBef>
                <a:spcPts val="0"/>
              </a:spcBef>
              <a:spcAft>
                <a:spcPts val="0"/>
              </a:spcAft>
              <a:buSzPts val="1400"/>
              <a:buFont typeface="Hammersmith One"/>
              <a:buNone/>
              <a:defRPr>
                <a:latin typeface="Hammersmith One"/>
                <a:ea typeface="Hammersmith One"/>
                <a:cs typeface="Hammersmith One"/>
                <a:sym typeface="Hammersmith One"/>
              </a:defRPr>
            </a:lvl9pPr>
          </a:lstStyle>
          <a:p/>
        </p:txBody>
      </p:sp>
      <p:sp>
        <p:nvSpPr>
          <p:cNvPr id="228" name="Google Shape;228;p28"/>
          <p:cNvSpPr txBox="1"/>
          <p:nvPr>
            <p:ph idx="8" type="subTitle"/>
          </p:nvPr>
        </p:nvSpPr>
        <p:spPr>
          <a:xfrm>
            <a:off x="6118550" y="1878763"/>
            <a:ext cx="2305500" cy="4671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2000"/>
              <a:buFont typeface="Hammersmith One"/>
              <a:buNone/>
              <a:defRPr b="1" sz="2000">
                <a:latin typeface="Hammersmith One"/>
                <a:ea typeface="Hammersmith One"/>
                <a:cs typeface="Hammersmith One"/>
                <a:sym typeface="Hammersmith One"/>
              </a:defRPr>
            </a:lvl1pPr>
            <a:lvl2pPr lvl="1" rtl="0" algn="ctr">
              <a:spcBef>
                <a:spcPts val="0"/>
              </a:spcBef>
              <a:spcAft>
                <a:spcPts val="0"/>
              </a:spcAft>
              <a:buSzPts val="1400"/>
              <a:buFont typeface="Hammersmith One"/>
              <a:buNone/>
              <a:defRPr>
                <a:latin typeface="Hammersmith One"/>
                <a:ea typeface="Hammersmith One"/>
                <a:cs typeface="Hammersmith One"/>
                <a:sym typeface="Hammersmith One"/>
              </a:defRPr>
            </a:lvl2pPr>
            <a:lvl3pPr lvl="2" rtl="0" algn="ctr">
              <a:spcBef>
                <a:spcPts val="0"/>
              </a:spcBef>
              <a:spcAft>
                <a:spcPts val="0"/>
              </a:spcAft>
              <a:buSzPts val="1400"/>
              <a:buFont typeface="Hammersmith One"/>
              <a:buNone/>
              <a:defRPr>
                <a:latin typeface="Hammersmith One"/>
                <a:ea typeface="Hammersmith One"/>
                <a:cs typeface="Hammersmith One"/>
                <a:sym typeface="Hammersmith One"/>
              </a:defRPr>
            </a:lvl3pPr>
            <a:lvl4pPr lvl="3" rtl="0" algn="ctr">
              <a:spcBef>
                <a:spcPts val="0"/>
              </a:spcBef>
              <a:spcAft>
                <a:spcPts val="0"/>
              </a:spcAft>
              <a:buSzPts val="1400"/>
              <a:buFont typeface="Hammersmith One"/>
              <a:buNone/>
              <a:defRPr>
                <a:latin typeface="Hammersmith One"/>
                <a:ea typeface="Hammersmith One"/>
                <a:cs typeface="Hammersmith One"/>
                <a:sym typeface="Hammersmith One"/>
              </a:defRPr>
            </a:lvl4pPr>
            <a:lvl5pPr lvl="4" rtl="0" algn="ctr">
              <a:spcBef>
                <a:spcPts val="0"/>
              </a:spcBef>
              <a:spcAft>
                <a:spcPts val="0"/>
              </a:spcAft>
              <a:buSzPts val="1400"/>
              <a:buFont typeface="Hammersmith One"/>
              <a:buNone/>
              <a:defRPr>
                <a:latin typeface="Hammersmith One"/>
                <a:ea typeface="Hammersmith One"/>
                <a:cs typeface="Hammersmith One"/>
                <a:sym typeface="Hammersmith One"/>
              </a:defRPr>
            </a:lvl5pPr>
            <a:lvl6pPr lvl="5" rtl="0" algn="ctr">
              <a:spcBef>
                <a:spcPts val="0"/>
              </a:spcBef>
              <a:spcAft>
                <a:spcPts val="0"/>
              </a:spcAft>
              <a:buSzPts val="1400"/>
              <a:buFont typeface="Hammersmith One"/>
              <a:buNone/>
              <a:defRPr>
                <a:latin typeface="Hammersmith One"/>
                <a:ea typeface="Hammersmith One"/>
                <a:cs typeface="Hammersmith One"/>
                <a:sym typeface="Hammersmith One"/>
              </a:defRPr>
            </a:lvl6pPr>
            <a:lvl7pPr lvl="6" rtl="0" algn="ctr">
              <a:spcBef>
                <a:spcPts val="0"/>
              </a:spcBef>
              <a:spcAft>
                <a:spcPts val="0"/>
              </a:spcAft>
              <a:buSzPts val="1400"/>
              <a:buFont typeface="Hammersmith One"/>
              <a:buNone/>
              <a:defRPr>
                <a:latin typeface="Hammersmith One"/>
                <a:ea typeface="Hammersmith One"/>
                <a:cs typeface="Hammersmith One"/>
                <a:sym typeface="Hammersmith One"/>
              </a:defRPr>
            </a:lvl7pPr>
            <a:lvl8pPr lvl="7" rtl="0" algn="ctr">
              <a:spcBef>
                <a:spcPts val="0"/>
              </a:spcBef>
              <a:spcAft>
                <a:spcPts val="0"/>
              </a:spcAft>
              <a:buSzPts val="1400"/>
              <a:buFont typeface="Hammersmith One"/>
              <a:buNone/>
              <a:defRPr>
                <a:latin typeface="Hammersmith One"/>
                <a:ea typeface="Hammersmith One"/>
                <a:cs typeface="Hammersmith One"/>
                <a:sym typeface="Hammersmith One"/>
              </a:defRPr>
            </a:lvl8pPr>
            <a:lvl9pPr lvl="8" rtl="0" algn="ctr">
              <a:spcBef>
                <a:spcPts val="0"/>
              </a:spcBef>
              <a:spcAft>
                <a:spcPts val="0"/>
              </a:spcAft>
              <a:buSzPts val="1400"/>
              <a:buFont typeface="Hammersmith One"/>
              <a:buNone/>
              <a:defRPr>
                <a:latin typeface="Hammersmith One"/>
                <a:ea typeface="Hammersmith One"/>
                <a:cs typeface="Hammersmith One"/>
                <a:sym typeface="Hammersmith One"/>
              </a:defRPr>
            </a:lvl9pPr>
          </a:lstStyle>
          <a:p/>
        </p:txBody>
      </p:sp>
      <p:sp>
        <p:nvSpPr>
          <p:cNvPr id="229" name="Google Shape;229;p28"/>
          <p:cNvSpPr txBox="1"/>
          <p:nvPr>
            <p:ph idx="9" type="subTitle"/>
          </p:nvPr>
        </p:nvSpPr>
        <p:spPr>
          <a:xfrm>
            <a:off x="2069650" y="3669300"/>
            <a:ext cx="2305500" cy="4671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2000"/>
              <a:buFont typeface="Hammersmith One"/>
              <a:buNone/>
              <a:defRPr b="1" sz="2000">
                <a:latin typeface="Hammersmith One"/>
                <a:ea typeface="Hammersmith One"/>
                <a:cs typeface="Hammersmith One"/>
                <a:sym typeface="Hammersmith One"/>
              </a:defRPr>
            </a:lvl1pPr>
            <a:lvl2pPr lvl="1" rtl="0" algn="ctr">
              <a:spcBef>
                <a:spcPts val="0"/>
              </a:spcBef>
              <a:spcAft>
                <a:spcPts val="0"/>
              </a:spcAft>
              <a:buSzPts val="1400"/>
              <a:buFont typeface="Hammersmith One"/>
              <a:buNone/>
              <a:defRPr>
                <a:latin typeface="Hammersmith One"/>
                <a:ea typeface="Hammersmith One"/>
                <a:cs typeface="Hammersmith One"/>
                <a:sym typeface="Hammersmith One"/>
              </a:defRPr>
            </a:lvl2pPr>
            <a:lvl3pPr lvl="2" rtl="0" algn="ctr">
              <a:spcBef>
                <a:spcPts val="0"/>
              </a:spcBef>
              <a:spcAft>
                <a:spcPts val="0"/>
              </a:spcAft>
              <a:buSzPts val="1400"/>
              <a:buFont typeface="Hammersmith One"/>
              <a:buNone/>
              <a:defRPr>
                <a:latin typeface="Hammersmith One"/>
                <a:ea typeface="Hammersmith One"/>
                <a:cs typeface="Hammersmith One"/>
                <a:sym typeface="Hammersmith One"/>
              </a:defRPr>
            </a:lvl3pPr>
            <a:lvl4pPr lvl="3" rtl="0" algn="ctr">
              <a:spcBef>
                <a:spcPts val="0"/>
              </a:spcBef>
              <a:spcAft>
                <a:spcPts val="0"/>
              </a:spcAft>
              <a:buSzPts val="1400"/>
              <a:buFont typeface="Hammersmith One"/>
              <a:buNone/>
              <a:defRPr>
                <a:latin typeface="Hammersmith One"/>
                <a:ea typeface="Hammersmith One"/>
                <a:cs typeface="Hammersmith One"/>
                <a:sym typeface="Hammersmith One"/>
              </a:defRPr>
            </a:lvl4pPr>
            <a:lvl5pPr lvl="4" rtl="0" algn="ctr">
              <a:spcBef>
                <a:spcPts val="0"/>
              </a:spcBef>
              <a:spcAft>
                <a:spcPts val="0"/>
              </a:spcAft>
              <a:buSzPts val="1400"/>
              <a:buFont typeface="Hammersmith One"/>
              <a:buNone/>
              <a:defRPr>
                <a:latin typeface="Hammersmith One"/>
                <a:ea typeface="Hammersmith One"/>
                <a:cs typeface="Hammersmith One"/>
                <a:sym typeface="Hammersmith One"/>
              </a:defRPr>
            </a:lvl5pPr>
            <a:lvl6pPr lvl="5" rtl="0" algn="ctr">
              <a:spcBef>
                <a:spcPts val="0"/>
              </a:spcBef>
              <a:spcAft>
                <a:spcPts val="0"/>
              </a:spcAft>
              <a:buSzPts val="1400"/>
              <a:buFont typeface="Hammersmith One"/>
              <a:buNone/>
              <a:defRPr>
                <a:latin typeface="Hammersmith One"/>
                <a:ea typeface="Hammersmith One"/>
                <a:cs typeface="Hammersmith One"/>
                <a:sym typeface="Hammersmith One"/>
              </a:defRPr>
            </a:lvl6pPr>
            <a:lvl7pPr lvl="6" rtl="0" algn="ctr">
              <a:spcBef>
                <a:spcPts val="0"/>
              </a:spcBef>
              <a:spcAft>
                <a:spcPts val="0"/>
              </a:spcAft>
              <a:buSzPts val="1400"/>
              <a:buFont typeface="Hammersmith One"/>
              <a:buNone/>
              <a:defRPr>
                <a:latin typeface="Hammersmith One"/>
                <a:ea typeface="Hammersmith One"/>
                <a:cs typeface="Hammersmith One"/>
                <a:sym typeface="Hammersmith One"/>
              </a:defRPr>
            </a:lvl7pPr>
            <a:lvl8pPr lvl="7" rtl="0" algn="ctr">
              <a:spcBef>
                <a:spcPts val="0"/>
              </a:spcBef>
              <a:spcAft>
                <a:spcPts val="0"/>
              </a:spcAft>
              <a:buSzPts val="1400"/>
              <a:buFont typeface="Hammersmith One"/>
              <a:buNone/>
              <a:defRPr>
                <a:latin typeface="Hammersmith One"/>
                <a:ea typeface="Hammersmith One"/>
                <a:cs typeface="Hammersmith One"/>
                <a:sym typeface="Hammersmith One"/>
              </a:defRPr>
            </a:lvl8pPr>
            <a:lvl9pPr lvl="8" rtl="0" algn="ctr">
              <a:spcBef>
                <a:spcPts val="0"/>
              </a:spcBef>
              <a:spcAft>
                <a:spcPts val="0"/>
              </a:spcAft>
              <a:buSzPts val="1400"/>
              <a:buFont typeface="Hammersmith One"/>
              <a:buNone/>
              <a:defRPr>
                <a:latin typeface="Hammersmith One"/>
                <a:ea typeface="Hammersmith One"/>
                <a:cs typeface="Hammersmith One"/>
                <a:sym typeface="Hammersmith One"/>
              </a:defRPr>
            </a:lvl9pPr>
          </a:lstStyle>
          <a:p/>
        </p:txBody>
      </p:sp>
      <p:sp>
        <p:nvSpPr>
          <p:cNvPr id="230" name="Google Shape;230;p28"/>
          <p:cNvSpPr txBox="1"/>
          <p:nvPr>
            <p:ph idx="13" type="subTitle"/>
          </p:nvPr>
        </p:nvSpPr>
        <p:spPr>
          <a:xfrm>
            <a:off x="4768900" y="3669300"/>
            <a:ext cx="2305500" cy="4671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2000"/>
              <a:buFont typeface="Hammersmith One"/>
              <a:buNone/>
              <a:defRPr b="1" sz="2000">
                <a:latin typeface="Hammersmith One"/>
                <a:ea typeface="Hammersmith One"/>
                <a:cs typeface="Hammersmith One"/>
                <a:sym typeface="Hammersmith One"/>
              </a:defRPr>
            </a:lvl1pPr>
            <a:lvl2pPr lvl="1" rtl="0" algn="ctr">
              <a:spcBef>
                <a:spcPts val="0"/>
              </a:spcBef>
              <a:spcAft>
                <a:spcPts val="0"/>
              </a:spcAft>
              <a:buSzPts val="1400"/>
              <a:buFont typeface="Hammersmith One"/>
              <a:buNone/>
              <a:defRPr>
                <a:latin typeface="Hammersmith One"/>
                <a:ea typeface="Hammersmith One"/>
                <a:cs typeface="Hammersmith One"/>
                <a:sym typeface="Hammersmith One"/>
              </a:defRPr>
            </a:lvl2pPr>
            <a:lvl3pPr lvl="2" rtl="0" algn="ctr">
              <a:spcBef>
                <a:spcPts val="0"/>
              </a:spcBef>
              <a:spcAft>
                <a:spcPts val="0"/>
              </a:spcAft>
              <a:buSzPts val="1400"/>
              <a:buFont typeface="Hammersmith One"/>
              <a:buNone/>
              <a:defRPr>
                <a:latin typeface="Hammersmith One"/>
                <a:ea typeface="Hammersmith One"/>
                <a:cs typeface="Hammersmith One"/>
                <a:sym typeface="Hammersmith One"/>
              </a:defRPr>
            </a:lvl3pPr>
            <a:lvl4pPr lvl="3" rtl="0" algn="ctr">
              <a:spcBef>
                <a:spcPts val="0"/>
              </a:spcBef>
              <a:spcAft>
                <a:spcPts val="0"/>
              </a:spcAft>
              <a:buSzPts val="1400"/>
              <a:buFont typeface="Hammersmith One"/>
              <a:buNone/>
              <a:defRPr>
                <a:latin typeface="Hammersmith One"/>
                <a:ea typeface="Hammersmith One"/>
                <a:cs typeface="Hammersmith One"/>
                <a:sym typeface="Hammersmith One"/>
              </a:defRPr>
            </a:lvl4pPr>
            <a:lvl5pPr lvl="4" rtl="0" algn="ctr">
              <a:spcBef>
                <a:spcPts val="0"/>
              </a:spcBef>
              <a:spcAft>
                <a:spcPts val="0"/>
              </a:spcAft>
              <a:buSzPts val="1400"/>
              <a:buFont typeface="Hammersmith One"/>
              <a:buNone/>
              <a:defRPr>
                <a:latin typeface="Hammersmith One"/>
                <a:ea typeface="Hammersmith One"/>
                <a:cs typeface="Hammersmith One"/>
                <a:sym typeface="Hammersmith One"/>
              </a:defRPr>
            </a:lvl5pPr>
            <a:lvl6pPr lvl="5" rtl="0" algn="ctr">
              <a:spcBef>
                <a:spcPts val="0"/>
              </a:spcBef>
              <a:spcAft>
                <a:spcPts val="0"/>
              </a:spcAft>
              <a:buSzPts val="1400"/>
              <a:buFont typeface="Hammersmith One"/>
              <a:buNone/>
              <a:defRPr>
                <a:latin typeface="Hammersmith One"/>
                <a:ea typeface="Hammersmith One"/>
                <a:cs typeface="Hammersmith One"/>
                <a:sym typeface="Hammersmith One"/>
              </a:defRPr>
            </a:lvl6pPr>
            <a:lvl7pPr lvl="6" rtl="0" algn="ctr">
              <a:spcBef>
                <a:spcPts val="0"/>
              </a:spcBef>
              <a:spcAft>
                <a:spcPts val="0"/>
              </a:spcAft>
              <a:buSzPts val="1400"/>
              <a:buFont typeface="Hammersmith One"/>
              <a:buNone/>
              <a:defRPr>
                <a:latin typeface="Hammersmith One"/>
                <a:ea typeface="Hammersmith One"/>
                <a:cs typeface="Hammersmith One"/>
                <a:sym typeface="Hammersmith One"/>
              </a:defRPr>
            </a:lvl7pPr>
            <a:lvl8pPr lvl="7" rtl="0" algn="ctr">
              <a:spcBef>
                <a:spcPts val="0"/>
              </a:spcBef>
              <a:spcAft>
                <a:spcPts val="0"/>
              </a:spcAft>
              <a:buSzPts val="1400"/>
              <a:buFont typeface="Hammersmith One"/>
              <a:buNone/>
              <a:defRPr>
                <a:latin typeface="Hammersmith One"/>
                <a:ea typeface="Hammersmith One"/>
                <a:cs typeface="Hammersmith One"/>
                <a:sym typeface="Hammersmith One"/>
              </a:defRPr>
            </a:lvl8pPr>
            <a:lvl9pPr lvl="8" rtl="0" algn="ctr">
              <a:spcBef>
                <a:spcPts val="0"/>
              </a:spcBef>
              <a:spcAft>
                <a:spcPts val="0"/>
              </a:spcAft>
              <a:buSzPts val="1400"/>
              <a:buFont typeface="Hammersmith One"/>
              <a:buNone/>
              <a:defRPr>
                <a:latin typeface="Hammersmith One"/>
                <a:ea typeface="Hammersmith One"/>
                <a:cs typeface="Hammersmith One"/>
                <a:sym typeface="Hammersmith One"/>
              </a:defRPr>
            </a:lvl9pPr>
          </a:lstStyle>
          <a:p/>
        </p:txBody>
      </p:sp>
      <p:sp>
        <p:nvSpPr>
          <p:cNvPr id="231" name="Google Shape;231;p28"/>
          <p:cNvSpPr txBox="1"/>
          <p:nvPr>
            <p:ph type="title"/>
          </p:nvPr>
        </p:nvSpPr>
        <p:spPr>
          <a:xfrm>
            <a:off x="720000" y="540000"/>
            <a:ext cx="7704000" cy="634500"/>
          </a:xfrm>
          <a:prstGeom prst="rect">
            <a:avLst/>
          </a:prstGeom>
        </p:spPr>
        <p:txBody>
          <a:bodyPr anchorCtr="0" anchor="t" bIns="91425" lIns="91425" spcFirstLastPara="1" rIns="91425" wrap="square" tIns="91425">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grpSp>
        <p:nvGrpSpPr>
          <p:cNvPr id="232" name="Google Shape;232;p28"/>
          <p:cNvGrpSpPr/>
          <p:nvPr/>
        </p:nvGrpSpPr>
        <p:grpSpPr>
          <a:xfrm>
            <a:off x="352225" y="0"/>
            <a:ext cx="8443800" cy="5143500"/>
            <a:chOff x="352225" y="0"/>
            <a:chExt cx="8443800" cy="5143500"/>
          </a:xfrm>
        </p:grpSpPr>
        <p:cxnSp>
          <p:nvCxnSpPr>
            <p:cNvPr id="233" name="Google Shape;233;p28"/>
            <p:cNvCxnSpPr/>
            <p:nvPr/>
          </p:nvCxnSpPr>
          <p:spPr>
            <a:xfrm>
              <a:off x="8796025" y="0"/>
              <a:ext cx="0" cy="5143500"/>
            </a:xfrm>
            <a:prstGeom prst="straightConnector1">
              <a:avLst/>
            </a:prstGeom>
            <a:noFill/>
            <a:ln cap="flat" cmpd="sng" w="9525">
              <a:solidFill>
                <a:schemeClr val="lt2"/>
              </a:solidFill>
              <a:prstDash val="solid"/>
              <a:round/>
              <a:headEnd len="med" w="med" type="none"/>
              <a:tailEnd len="med" w="med" type="none"/>
            </a:ln>
          </p:spPr>
        </p:cxnSp>
        <p:cxnSp>
          <p:nvCxnSpPr>
            <p:cNvPr id="234" name="Google Shape;234;p28"/>
            <p:cNvCxnSpPr/>
            <p:nvPr/>
          </p:nvCxnSpPr>
          <p:spPr>
            <a:xfrm>
              <a:off x="352225" y="0"/>
              <a:ext cx="0" cy="5143500"/>
            </a:xfrm>
            <a:prstGeom prst="straightConnector1">
              <a:avLst/>
            </a:prstGeom>
            <a:noFill/>
            <a:ln cap="flat" cmpd="sng" w="9525">
              <a:solidFill>
                <a:schemeClr val="lt2"/>
              </a:solidFill>
              <a:prstDash val="solid"/>
              <a:round/>
              <a:headEnd len="med" w="med" type="none"/>
              <a:tailEnd len="med" w="med" type="none"/>
            </a:ln>
          </p:spPr>
        </p:cxnSp>
      </p:grpSp>
      <p:sp>
        <p:nvSpPr>
          <p:cNvPr id="235" name="Google Shape;235;p28"/>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six columns">
  <p:cSld name="BLANK_1_1_1_1_1">
    <p:spTree>
      <p:nvGrpSpPr>
        <p:cNvPr id="236" name="Shape 236"/>
        <p:cNvGrpSpPr/>
        <p:nvPr/>
      </p:nvGrpSpPr>
      <p:grpSpPr>
        <a:xfrm>
          <a:off x="0" y="0"/>
          <a:ext cx="0" cy="0"/>
          <a:chOff x="0" y="0"/>
          <a:chExt cx="0" cy="0"/>
        </a:xfrm>
      </p:grpSpPr>
      <p:sp>
        <p:nvSpPr>
          <p:cNvPr id="237" name="Google Shape;237;p29"/>
          <p:cNvSpPr txBox="1"/>
          <p:nvPr>
            <p:ph idx="1" type="subTitle"/>
          </p:nvPr>
        </p:nvSpPr>
        <p:spPr>
          <a:xfrm>
            <a:off x="720000" y="2173152"/>
            <a:ext cx="2305500" cy="6345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238" name="Google Shape;238;p29"/>
          <p:cNvSpPr txBox="1"/>
          <p:nvPr>
            <p:ph idx="2" type="subTitle"/>
          </p:nvPr>
        </p:nvSpPr>
        <p:spPr>
          <a:xfrm>
            <a:off x="3419275" y="2173152"/>
            <a:ext cx="2305500" cy="6345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239" name="Google Shape;239;p29"/>
          <p:cNvSpPr txBox="1"/>
          <p:nvPr>
            <p:ph idx="3" type="subTitle"/>
          </p:nvPr>
        </p:nvSpPr>
        <p:spPr>
          <a:xfrm>
            <a:off x="720000" y="3969000"/>
            <a:ext cx="2305500" cy="6345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240" name="Google Shape;240;p29"/>
          <p:cNvSpPr txBox="1"/>
          <p:nvPr>
            <p:ph idx="4" type="subTitle"/>
          </p:nvPr>
        </p:nvSpPr>
        <p:spPr>
          <a:xfrm>
            <a:off x="3419271" y="3969000"/>
            <a:ext cx="2305500" cy="6345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241" name="Google Shape;241;p29"/>
          <p:cNvSpPr txBox="1"/>
          <p:nvPr>
            <p:ph idx="5" type="subTitle"/>
          </p:nvPr>
        </p:nvSpPr>
        <p:spPr>
          <a:xfrm>
            <a:off x="6118550" y="2173152"/>
            <a:ext cx="2305500" cy="6345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242" name="Google Shape;242;p29"/>
          <p:cNvSpPr txBox="1"/>
          <p:nvPr>
            <p:ph idx="6" type="subTitle"/>
          </p:nvPr>
        </p:nvSpPr>
        <p:spPr>
          <a:xfrm>
            <a:off x="6118550" y="3969000"/>
            <a:ext cx="2305500" cy="6345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243" name="Google Shape;243;p29"/>
          <p:cNvSpPr txBox="1"/>
          <p:nvPr>
            <p:ph idx="7" type="subTitle"/>
          </p:nvPr>
        </p:nvSpPr>
        <p:spPr>
          <a:xfrm>
            <a:off x="720000" y="1873602"/>
            <a:ext cx="2305500" cy="4671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2000"/>
              <a:buFont typeface="Hammersmith One"/>
              <a:buNone/>
              <a:defRPr b="1" sz="2000">
                <a:latin typeface="Hammersmith One"/>
                <a:ea typeface="Hammersmith One"/>
                <a:cs typeface="Hammersmith One"/>
                <a:sym typeface="Hammersmith One"/>
              </a:defRPr>
            </a:lvl1pPr>
            <a:lvl2pPr lvl="1" rtl="0" algn="ctr">
              <a:spcBef>
                <a:spcPts val="0"/>
              </a:spcBef>
              <a:spcAft>
                <a:spcPts val="0"/>
              </a:spcAft>
              <a:buSzPts val="1400"/>
              <a:buFont typeface="Hammersmith One"/>
              <a:buNone/>
              <a:defRPr>
                <a:latin typeface="Hammersmith One"/>
                <a:ea typeface="Hammersmith One"/>
                <a:cs typeface="Hammersmith One"/>
                <a:sym typeface="Hammersmith One"/>
              </a:defRPr>
            </a:lvl2pPr>
            <a:lvl3pPr lvl="2" rtl="0" algn="ctr">
              <a:spcBef>
                <a:spcPts val="0"/>
              </a:spcBef>
              <a:spcAft>
                <a:spcPts val="0"/>
              </a:spcAft>
              <a:buSzPts val="1400"/>
              <a:buFont typeface="Hammersmith One"/>
              <a:buNone/>
              <a:defRPr>
                <a:latin typeface="Hammersmith One"/>
                <a:ea typeface="Hammersmith One"/>
                <a:cs typeface="Hammersmith One"/>
                <a:sym typeface="Hammersmith One"/>
              </a:defRPr>
            </a:lvl3pPr>
            <a:lvl4pPr lvl="3" rtl="0" algn="ctr">
              <a:spcBef>
                <a:spcPts val="0"/>
              </a:spcBef>
              <a:spcAft>
                <a:spcPts val="0"/>
              </a:spcAft>
              <a:buSzPts val="1400"/>
              <a:buFont typeface="Hammersmith One"/>
              <a:buNone/>
              <a:defRPr>
                <a:latin typeface="Hammersmith One"/>
                <a:ea typeface="Hammersmith One"/>
                <a:cs typeface="Hammersmith One"/>
                <a:sym typeface="Hammersmith One"/>
              </a:defRPr>
            </a:lvl4pPr>
            <a:lvl5pPr lvl="4" rtl="0" algn="ctr">
              <a:spcBef>
                <a:spcPts val="0"/>
              </a:spcBef>
              <a:spcAft>
                <a:spcPts val="0"/>
              </a:spcAft>
              <a:buSzPts val="1400"/>
              <a:buFont typeface="Hammersmith One"/>
              <a:buNone/>
              <a:defRPr>
                <a:latin typeface="Hammersmith One"/>
                <a:ea typeface="Hammersmith One"/>
                <a:cs typeface="Hammersmith One"/>
                <a:sym typeface="Hammersmith One"/>
              </a:defRPr>
            </a:lvl5pPr>
            <a:lvl6pPr lvl="5" rtl="0" algn="ctr">
              <a:spcBef>
                <a:spcPts val="0"/>
              </a:spcBef>
              <a:spcAft>
                <a:spcPts val="0"/>
              </a:spcAft>
              <a:buSzPts val="1400"/>
              <a:buFont typeface="Hammersmith One"/>
              <a:buNone/>
              <a:defRPr>
                <a:latin typeface="Hammersmith One"/>
                <a:ea typeface="Hammersmith One"/>
                <a:cs typeface="Hammersmith One"/>
                <a:sym typeface="Hammersmith One"/>
              </a:defRPr>
            </a:lvl6pPr>
            <a:lvl7pPr lvl="6" rtl="0" algn="ctr">
              <a:spcBef>
                <a:spcPts val="0"/>
              </a:spcBef>
              <a:spcAft>
                <a:spcPts val="0"/>
              </a:spcAft>
              <a:buSzPts val="1400"/>
              <a:buFont typeface="Hammersmith One"/>
              <a:buNone/>
              <a:defRPr>
                <a:latin typeface="Hammersmith One"/>
                <a:ea typeface="Hammersmith One"/>
                <a:cs typeface="Hammersmith One"/>
                <a:sym typeface="Hammersmith One"/>
              </a:defRPr>
            </a:lvl7pPr>
            <a:lvl8pPr lvl="7" rtl="0" algn="ctr">
              <a:spcBef>
                <a:spcPts val="0"/>
              </a:spcBef>
              <a:spcAft>
                <a:spcPts val="0"/>
              </a:spcAft>
              <a:buSzPts val="1400"/>
              <a:buFont typeface="Hammersmith One"/>
              <a:buNone/>
              <a:defRPr>
                <a:latin typeface="Hammersmith One"/>
                <a:ea typeface="Hammersmith One"/>
                <a:cs typeface="Hammersmith One"/>
                <a:sym typeface="Hammersmith One"/>
              </a:defRPr>
            </a:lvl8pPr>
            <a:lvl9pPr lvl="8" rtl="0" algn="ctr">
              <a:spcBef>
                <a:spcPts val="0"/>
              </a:spcBef>
              <a:spcAft>
                <a:spcPts val="0"/>
              </a:spcAft>
              <a:buSzPts val="1400"/>
              <a:buFont typeface="Hammersmith One"/>
              <a:buNone/>
              <a:defRPr>
                <a:latin typeface="Hammersmith One"/>
                <a:ea typeface="Hammersmith One"/>
                <a:cs typeface="Hammersmith One"/>
                <a:sym typeface="Hammersmith One"/>
              </a:defRPr>
            </a:lvl9pPr>
          </a:lstStyle>
          <a:p/>
        </p:txBody>
      </p:sp>
      <p:sp>
        <p:nvSpPr>
          <p:cNvPr id="244" name="Google Shape;244;p29"/>
          <p:cNvSpPr txBox="1"/>
          <p:nvPr>
            <p:ph idx="8" type="subTitle"/>
          </p:nvPr>
        </p:nvSpPr>
        <p:spPr>
          <a:xfrm>
            <a:off x="3419275" y="1873602"/>
            <a:ext cx="2305500" cy="4671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2000"/>
              <a:buFont typeface="Hammersmith One"/>
              <a:buNone/>
              <a:defRPr b="1" sz="2000">
                <a:latin typeface="Hammersmith One"/>
                <a:ea typeface="Hammersmith One"/>
                <a:cs typeface="Hammersmith One"/>
                <a:sym typeface="Hammersmith One"/>
              </a:defRPr>
            </a:lvl1pPr>
            <a:lvl2pPr lvl="1" rtl="0" algn="ctr">
              <a:spcBef>
                <a:spcPts val="0"/>
              </a:spcBef>
              <a:spcAft>
                <a:spcPts val="0"/>
              </a:spcAft>
              <a:buSzPts val="1400"/>
              <a:buFont typeface="Hammersmith One"/>
              <a:buNone/>
              <a:defRPr>
                <a:latin typeface="Hammersmith One"/>
                <a:ea typeface="Hammersmith One"/>
                <a:cs typeface="Hammersmith One"/>
                <a:sym typeface="Hammersmith One"/>
              </a:defRPr>
            </a:lvl2pPr>
            <a:lvl3pPr lvl="2" rtl="0" algn="ctr">
              <a:spcBef>
                <a:spcPts val="0"/>
              </a:spcBef>
              <a:spcAft>
                <a:spcPts val="0"/>
              </a:spcAft>
              <a:buSzPts val="1400"/>
              <a:buFont typeface="Hammersmith One"/>
              <a:buNone/>
              <a:defRPr>
                <a:latin typeface="Hammersmith One"/>
                <a:ea typeface="Hammersmith One"/>
                <a:cs typeface="Hammersmith One"/>
                <a:sym typeface="Hammersmith One"/>
              </a:defRPr>
            </a:lvl3pPr>
            <a:lvl4pPr lvl="3" rtl="0" algn="ctr">
              <a:spcBef>
                <a:spcPts val="0"/>
              </a:spcBef>
              <a:spcAft>
                <a:spcPts val="0"/>
              </a:spcAft>
              <a:buSzPts val="1400"/>
              <a:buFont typeface="Hammersmith One"/>
              <a:buNone/>
              <a:defRPr>
                <a:latin typeface="Hammersmith One"/>
                <a:ea typeface="Hammersmith One"/>
                <a:cs typeface="Hammersmith One"/>
                <a:sym typeface="Hammersmith One"/>
              </a:defRPr>
            </a:lvl4pPr>
            <a:lvl5pPr lvl="4" rtl="0" algn="ctr">
              <a:spcBef>
                <a:spcPts val="0"/>
              </a:spcBef>
              <a:spcAft>
                <a:spcPts val="0"/>
              </a:spcAft>
              <a:buSzPts val="1400"/>
              <a:buFont typeface="Hammersmith One"/>
              <a:buNone/>
              <a:defRPr>
                <a:latin typeface="Hammersmith One"/>
                <a:ea typeface="Hammersmith One"/>
                <a:cs typeface="Hammersmith One"/>
                <a:sym typeface="Hammersmith One"/>
              </a:defRPr>
            </a:lvl5pPr>
            <a:lvl6pPr lvl="5" rtl="0" algn="ctr">
              <a:spcBef>
                <a:spcPts val="0"/>
              </a:spcBef>
              <a:spcAft>
                <a:spcPts val="0"/>
              </a:spcAft>
              <a:buSzPts val="1400"/>
              <a:buFont typeface="Hammersmith One"/>
              <a:buNone/>
              <a:defRPr>
                <a:latin typeface="Hammersmith One"/>
                <a:ea typeface="Hammersmith One"/>
                <a:cs typeface="Hammersmith One"/>
                <a:sym typeface="Hammersmith One"/>
              </a:defRPr>
            </a:lvl6pPr>
            <a:lvl7pPr lvl="6" rtl="0" algn="ctr">
              <a:spcBef>
                <a:spcPts val="0"/>
              </a:spcBef>
              <a:spcAft>
                <a:spcPts val="0"/>
              </a:spcAft>
              <a:buSzPts val="1400"/>
              <a:buFont typeface="Hammersmith One"/>
              <a:buNone/>
              <a:defRPr>
                <a:latin typeface="Hammersmith One"/>
                <a:ea typeface="Hammersmith One"/>
                <a:cs typeface="Hammersmith One"/>
                <a:sym typeface="Hammersmith One"/>
              </a:defRPr>
            </a:lvl7pPr>
            <a:lvl8pPr lvl="7" rtl="0" algn="ctr">
              <a:spcBef>
                <a:spcPts val="0"/>
              </a:spcBef>
              <a:spcAft>
                <a:spcPts val="0"/>
              </a:spcAft>
              <a:buSzPts val="1400"/>
              <a:buFont typeface="Hammersmith One"/>
              <a:buNone/>
              <a:defRPr>
                <a:latin typeface="Hammersmith One"/>
                <a:ea typeface="Hammersmith One"/>
                <a:cs typeface="Hammersmith One"/>
                <a:sym typeface="Hammersmith One"/>
              </a:defRPr>
            </a:lvl8pPr>
            <a:lvl9pPr lvl="8" rtl="0" algn="ctr">
              <a:spcBef>
                <a:spcPts val="0"/>
              </a:spcBef>
              <a:spcAft>
                <a:spcPts val="0"/>
              </a:spcAft>
              <a:buSzPts val="1400"/>
              <a:buFont typeface="Hammersmith One"/>
              <a:buNone/>
              <a:defRPr>
                <a:latin typeface="Hammersmith One"/>
                <a:ea typeface="Hammersmith One"/>
                <a:cs typeface="Hammersmith One"/>
                <a:sym typeface="Hammersmith One"/>
              </a:defRPr>
            </a:lvl9pPr>
          </a:lstStyle>
          <a:p/>
        </p:txBody>
      </p:sp>
      <p:sp>
        <p:nvSpPr>
          <p:cNvPr id="245" name="Google Shape;245;p29"/>
          <p:cNvSpPr txBox="1"/>
          <p:nvPr>
            <p:ph idx="9" type="subTitle"/>
          </p:nvPr>
        </p:nvSpPr>
        <p:spPr>
          <a:xfrm>
            <a:off x="6118550" y="1873602"/>
            <a:ext cx="2305500" cy="4671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2000"/>
              <a:buFont typeface="Hammersmith One"/>
              <a:buNone/>
              <a:defRPr b="1" sz="2000">
                <a:latin typeface="Hammersmith One"/>
                <a:ea typeface="Hammersmith One"/>
                <a:cs typeface="Hammersmith One"/>
                <a:sym typeface="Hammersmith One"/>
              </a:defRPr>
            </a:lvl1pPr>
            <a:lvl2pPr lvl="1" rtl="0" algn="ctr">
              <a:spcBef>
                <a:spcPts val="0"/>
              </a:spcBef>
              <a:spcAft>
                <a:spcPts val="0"/>
              </a:spcAft>
              <a:buSzPts val="1400"/>
              <a:buFont typeface="Hammersmith One"/>
              <a:buNone/>
              <a:defRPr>
                <a:latin typeface="Hammersmith One"/>
                <a:ea typeface="Hammersmith One"/>
                <a:cs typeface="Hammersmith One"/>
                <a:sym typeface="Hammersmith One"/>
              </a:defRPr>
            </a:lvl2pPr>
            <a:lvl3pPr lvl="2" rtl="0" algn="ctr">
              <a:spcBef>
                <a:spcPts val="0"/>
              </a:spcBef>
              <a:spcAft>
                <a:spcPts val="0"/>
              </a:spcAft>
              <a:buSzPts val="1400"/>
              <a:buFont typeface="Hammersmith One"/>
              <a:buNone/>
              <a:defRPr>
                <a:latin typeface="Hammersmith One"/>
                <a:ea typeface="Hammersmith One"/>
                <a:cs typeface="Hammersmith One"/>
                <a:sym typeface="Hammersmith One"/>
              </a:defRPr>
            </a:lvl3pPr>
            <a:lvl4pPr lvl="3" rtl="0" algn="ctr">
              <a:spcBef>
                <a:spcPts val="0"/>
              </a:spcBef>
              <a:spcAft>
                <a:spcPts val="0"/>
              </a:spcAft>
              <a:buSzPts val="1400"/>
              <a:buFont typeface="Hammersmith One"/>
              <a:buNone/>
              <a:defRPr>
                <a:latin typeface="Hammersmith One"/>
                <a:ea typeface="Hammersmith One"/>
                <a:cs typeface="Hammersmith One"/>
                <a:sym typeface="Hammersmith One"/>
              </a:defRPr>
            </a:lvl4pPr>
            <a:lvl5pPr lvl="4" rtl="0" algn="ctr">
              <a:spcBef>
                <a:spcPts val="0"/>
              </a:spcBef>
              <a:spcAft>
                <a:spcPts val="0"/>
              </a:spcAft>
              <a:buSzPts val="1400"/>
              <a:buFont typeface="Hammersmith One"/>
              <a:buNone/>
              <a:defRPr>
                <a:latin typeface="Hammersmith One"/>
                <a:ea typeface="Hammersmith One"/>
                <a:cs typeface="Hammersmith One"/>
                <a:sym typeface="Hammersmith One"/>
              </a:defRPr>
            </a:lvl5pPr>
            <a:lvl6pPr lvl="5" rtl="0" algn="ctr">
              <a:spcBef>
                <a:spcPts val="0"/>
              </a:spcBef>
              <a:spcAft>
                <a:spcPts val="0"/>
              </a:spcAft>
              <a:buSzPts val="1400"/>
              <a:buFont typeface="Hammersmith One"/>
              <a:buNone/>
              <a:defRPr>
                <a:latin typeface="Hammersmith One"/>
                <a:ea typeface="Hammersmith One"/>
                <a:cs typeface="Hammersmith One"/>
                <a:sym typeface="Hammersmith One"/>
              </a:defRPr>
            </a:lvl6pPr>
            <a:lvl7pPr lvl="6" rtl="0" algn="ctr">
              <a:spcBef>
                <a:spcPts val="0"/>
              </a:spcBef>
              <a:spcAft>
                <a:spcPts val="0"/>
              </a:spcAft>
              <a:buSzPts val="1400"/>
              <a:buFont typeface="Hammersmith One"/>
              <a:buNone/>
              <a:defRPr>
                <a:latin typeface="Hammersmith One"/>
                <a:ea typeface="Hammersmith One"/>
                <a:cs typeface="Hammersmith One"/>
                <a:sym typeface="Hammersmith One"/>
              </a:defRPr>
            </a:lvl7pPr>
            <a:lvl8pPr lvl="7" rtl="0" algn="ctr">
              <a:spcBef>
                <a:spcPts val="0"/>
              </a:spcBef>
              <a:spcAft>
                <a:spcPts val="0"/>
              </a:spcAft>
              <a:buSzPts val="1400"/>
              <a:buFont typeface="Hammersmith One"/>
              <a:buNone/>
              <a:defRPr>
                <a:latin typeface="Hammersmith One"/>
                <a:ea typeface="Hammersmith One"/>
                <a:cs typeface="Hammersmith One"/>
                <a:sym typeface="Hammersmith One"/>
              </a:defRPr>
            </a:lvl8pPr>
            <a:lvl9pPr lvl="8" rtl="0" algn="ctr">
              <a:spcBef>
                <a:spcPts val="0"/>
              </a:spcBef>
              <a:spcAft>
                <a:spcPts val="0"/>
              </a:spcAft>
              <a:buSzPts val="1400"/>
              <a:buFont typeface="Hammersmith One"/>
              <a:buNone/>
              <a:defRPr>
                <a:latin typeface="Hammersmith One"/>
                <a:ea typeface="Hammersmith One"/>
                <a:cs typeface="Hammersmith One"/>
                <a:sym typeface="Hammersmith One"/>
              </a:defRPr>
            </a:lvl9pPr>
          </a:lstStyle>
          <a:p/>
        </p:txBody>
      </p:sp>
      <p:sp>
        <p:nvSpPr>
          <p:cNvPr id="246" name="Google Shape;246;p29"/>
          <p:cNvSpPr txBox="1"/>
          <p:nvPr>
            <p:ph idx="13" type="subTitle"/>
          </p:nvPr>
        </p:nvSpPr>
        <p:spPr>
          <a:xfrm>
            <a:off x="6118550" y="3669300"/>
            <a:ext cx="2305500" cy="4671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2000"/>
              <a:buFont typeface="Hammersmith One"/>
              <a:buNone/>
              <a:defRPr b="1" sz="2000">
                <a:latin typeface="Hammersmith One"/>
                <a:ea typeface="Hammersmith One"/>
                <a:cs typeface="Hammersmith One"/>
                <a:sym typeface="Hammersmith One"/>
              </a:defRPr>
            </a:lvl1pPr>
            <a:lvl2pPr lvl="1" rtl="0" algn="ctr">
              <a:spcBef>
                <a:spcPts val="0"/>
              </a:spcBef>
              <a:spcAft>
                <a:spcPts val="0"/>
              </a:spcAft>
              <a:buSzPts val="1400"/>
              <a:buFont typeface="Hammersmith One"/>
              <a:buNone/>
              <a:defRPr>
                <a:latin typeface="Hammersmith One"/>
                <a:ea typeface="Hammersmith One"/>
                <a:cs typeface="Hammersmith One"/>
                <a:sym typeface="Hammersmith One"/>
              </a:defRPr>
            </a:lvl2pPr>
            <a:lvl3pPr lvl="2" rtl="0" algn="ctr">
              <a:spcBef>
                <a:spcPts val="0"/>
              </a:spcBef>
              <a:spcAft>
                <a:spcPts val="0"/>
              </a:spcAft>
              <a:buSzPts val="1400"/>
              <a:buFont typeface="Hammersmith One"/>
              <a:buNone/>
              <a:defRPr>
                <a:latin typeface="Hammersmith One"/>
                <a:ea typeface="Hammersmith One"/>
                <a:cs typeface="Hammersmith One"/>
                <a:sym typeface="Hammersmith One"/>
              </a:defRPr>
            </a:lvl3pPr>
            <a:lvl4pPr lvl="3" rtl="0" algn="ctr">
              <a:spcBef>
                <a:spcPts val="0"/>
              </a:spcBef>
              <a:spcAft>
                <a:spcPts val="0"/>
              </a:spcAft>
              <a:buSzPts val="1400"/>
              <a:buFont typeface="Hammersmith One"/>
              <a:buNone/>
              <a:defRPr>
                <a:latin typeface="Hammersmith One"/>
                <a:ea typeface="Hammersmith One"/>
                <a:cs typeface="Hammersmith One"/>
                <a:sym typeface="Hammersmith One"/>
              </a:defRPr>
            </a:lvl4pPr>
            <a:lvl5pPr lvl="4" rtl="0" algn="ctr">
              <a:spcBef>
                <a:spcPts val="0"/>
              </a:spcBef>
              <a:spcAft>
                <a:spcPts val="0"/>
              </a:spcAft>
              <a:buSzPts val="1400"/>
              <a:buFont typeface="Hammersmith One"/>
              <a:buNone/>
              <a:defRPr>
                <a:latin typeface="Hammersmith One"/>
                <a:ea typeface="Hammersmith One"/>
                <a:cs typeface="Hammersmith One"/>
                <a:sym typeface="Hammersmith One"/>
              </a:defRPr>
            </a:lvl5pPr>
            <a:lvl6pPr lvl="5" rtl="0" algn="ctr">
              <a:spcBef>
                <a:spcPts val="0"/>
              </a:spcBef>
              <a:spcAft>
                <a:spcPts val="0"/>
              </a:spcAft>
              <a:buSzPts val="1400"/>
              <a:buFont typeface="Hammersmith One"/>
              <a:buNone/>
              <a:defRPr>
                <a:latin typeface="Hammersmith One"/>
                <a:ea typeface="Hammersmith One"/>
                <a:cs typeface="Hammersmith One"/>
                <a:sym typeface="Hammersmith One"/>
              </a:defRPr>
            </a:lvl6pPr>
            <a:lvl7pPr lvl="6" rtl="0" algn="ctr">
              <a:spcBef>
                <a:spcPts val="0"/>
              </a:spcBef>
              <a:spcAft>
                <a:spcPts val="0"/>
              </a:spcAft>
              <a:buSzPts val="1400"/>
              <a:buFont typeface="Hammersmith One"/>
              <a:buNone/>
              <a:defRPr>
                <a:latin typeface="Hammersmith One"/>
                <a:ea typeface="Hammersmith One"/>
                <a:cs typeface="Hammersmith One"/>
                <a:sym typeface="Hammersmith One"/>
              </a:defRPr>
            </a:lvl7pPr>
            <a:lvl8pPr lvl="7" rtl="0" algn="ctr">
              <a:spcBef>
                <a:spcPts val="0"/>
              </a:spcBef>
              <a:spcAft>
                <a:spcPts val="0"/>
              </a:spcAft>
              <a:buSzPts val="1400"/>
              <a:buFont typeface="Hammersmith One"/>
              <a:buNone/>
              <a:defRPr>
                <a:latin typeface="Hammersmith One"/>
                <a:ea typeface="Hammersmith One"/>
                <a:cs typeface="Hammersmith One"/>
                <a:sym typeface="Hammersmith One"/>
              </a:defRPr>
            </a:lvl8pPr>
            <a:lvl9pPr lvl="8" rtl="0" algn="ctr">
              <a:spcBef>
                <a:spcPts val="0"/>
              </a:spcBef>
              <a:spcAft>
                <a:spcPts val="0"/>
              </a:spcAft>
              <a:buSzPts val="1400"/>
              <a:buFont typeface="Hammersmith One"/>
              <a:buNone/>
              <a:defRPr>
                <a:latin typeface="Hammersmith One"/>
                <a:ea typeface="Hammersmith One"/>
                <a:cs typeface="Hammersmith One"/>
                <a:sym typeface="Hammersmith One"/>
              </a:defRPr>
            </a:lvl9pPr>
          </a:lstStyle>
          <a:p/>
        </p:txBody>
      </p:sp>
      <p:sp>
        <p:nvSpPr>
          <p:cNvPr id="247" name="Google Shape;247;p29"/>
          <p:cNvSpPr txBox="1"/>
          <p:nvPr>
            <p:ph idx="14" type="subTitle"/>
          </p:nvPr>
        </p:nvSpPr>
        <p:spPr>
          <a:xfrm>
            <a:off x="720000" y="3669300"/>
            <a:ext cx="2305500" cy="4671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2000"/>
              <a:buFont typeface="Hammersmith One"/>
              <a:buNone/>
              <a:defRPr b="1" sz="2000">
                <a:latin typeface="Hammersmith One"/>
                <a:ea typeface="Hammersmith One"/>
                <a:cs typeface="Hammersmith One"/>
                <a:sym typeface="Hammersmith One"/>
              </a:defRPr>
            </a:lvl1pPr>
            <a:lvl2pPr lvl="1" rtl="0" algn="ctr">
              <a:spcBef>
                <a:spcPts val="0"/>
              </a:spcBef>
              <a:spcAft>
                <a:spcPts val="0"/>
              </a:spcAft>
              <a:buSzPts val="1400"/>
              <a:buFont typeface="Hammersmith One"/>
              <a:buNone/>
              <a:defRPr>
                <a:latin typeface="Hammersmith One"/>
                <a:ea typeface="Hammersmith One"/>
                <a:cs typeface="Hammersmith One"/>
                <a:sym typeface="Hammersmith One"/>
              </a:defRPr>
            </a:lvl2pPr>
            <a:lvl3pPr lvl="2" rtl="0" algn="ctr">
              <a:spcBef>
                <a:spcPts val="0"/>
              </a:spcBef>
              <a:spcAft>
                <a:spcPts val="0"/>
              </a:spcAft>
              <a:buSzPts val="1400"/>
              <a:buFont typeface="Hammersmith One"/>
              <a:buNone/>
              <a:defRPr>
                <a:latin typeface="Hammersmith One"/>
                <a:ea typeface="Hammersmith One"/>
                <a:cs typeface="Hammersmith One"/>
                <a:sym typeface="Hammersmith One"/>
              </a:defRPr>
            </a:lvl3pPr>
            <a:lvl4pPr lvl="3" rtl="0" algn="ctr">
              <a:spcBef>
                <a:spcPts val="0"/>
              </a:spcBef>
              <a:spcAft>
                <a:spcPts val="0"/>
              </a:spcAft>
              <a:buSzPts val="1400"/>
              <a:buFont typeface="Hammersmith One"/>
              <a:buNone/>
              <a:defRPr>
                <a:latin typeface="Hammersmith One"/>
                <a:ea typeface="Hammersmith One"/>
                <a:cs typeface="Hammersmith One"/>
                <a:sym typeface="Hammersmith One"/>
              </a:defRPr>
            </a:lvl4pPr>
            <a:lvl5pPr lvl="4" rtl="0" algn="ctr">
              <a:spcBef>
                <a:spcPts val="0"/>
              </a:spcBef>
              <a:spcAft>
                <a:spcPts val="0"/>
              </a:spcAft>
              <a:buSzPts val="1400"/>
              <a:buFont typeface="Hammersmith One"/>
              <a:buNone/>
              <a:defRPr>
                <a:latin typeface="Hammersmith One"/>
                <a:ea typeface="Hammersmith One"/>
                <a:cs typeface="Hammersmith One"/>
                <a:sym typeface="Hammersmith One"/>
              </a:defRPr>
            </a:lvl5pPr>
            <a:lvl6pPr lvl="5" rtl="0" algn="ctr">
              <a:spcBef>
                <a:spcPts val="0"/>
              </a:spcBef>
              <a:spcAft>
                <a:spcPts val="0"/>
              </a:spcAft>
              <a:buSzPts val="1400"/>
              <a:buFont typeface="Hammersmith One"/>
              <a:buNone/>
              <a:defRPr>
                <a:latin typeface="Hammersmith One"/>
                <a:ea typeface="Hammersmith One"/>
                <a:cs typeface="Hammersmith One"/>
                <a:sym typeface="Hammersmith One"/>
              </a:defRPr>
            </a:lvl6pPr>
            <a:lvl7pPr lvl="6" rtl="0" algn="ctr">
              <a:spcBef>
                <a:spcPts val="0"/>
              </a:spcBef>
              <a:spcAft>
                <a:spcPts val="0"/>
              </a:spcAft>
              <a:buSzPts val="1400"/>
              <a:buFont typeface="Hammersmith One"/>
              <a:buNone/>
              <a:defRPr>
                <a:latin typeface="Hammersmith One"/>
                <a:ea typeface="Hammersmith One"/>
                <a:cs typeface="Hammersmith One"/>
                <a:sym typeface="Hammersmith One"/>
              </a:defRPr>
            </a:lvl7pPr>
            <a:lvl8pPr lvl="7" rtl="0" algn="ctr">
              <a:spcBef>
                <a:spcPts val="0"/>
              </a:spcBef>
              <a:spcAft>
                <a:spcPts val="0"/>
              </a:spcAft>
              <a:buSzPts val="1400"/>
              <a:buFont typeface="Hammersmith One"/>
              <a:buNone/>
              <a:defRPr>
                <a:latin typeface="Hammersmith One"/>
                <a:ea typeface="Hammersmith One"/>
                <a:cs typeface="Hammersmith One"/>
                <a:sym typeface="Hammersmith One"/>
              </a:defRPr>
            </a:lvl8pPr>
            <a:lvl9pPr lvl="8" rtl="0" algn="ctr">
              <a:spcBef>
                <a:spcPts val="0"/>
              </a:spcBef>
              <a:spcAft>
                <a:spcPts val="0"/>
              </a:spcAft>
              <a:buSzPts val="1400"/>
              <a:buFont typeface="Hammersmith One"/>
              <a:buNone/>
              <a:defRPr>
                <a:latin typeface="Hammersmith One"/>
                <a:ea typeface="Hammersmith One"/>
                <a:cs typeface="Hammersmith One"/>
                <a:sym typeface="Hammersmith One"/>
              </a:defRPr>
            </a:lvl9pPr>
          </a:lstStyle>
          <a:p/>
        </p:txBody>
      </p:sp>
      <p:sp>
        <p:nvSpPr>
          <p:cNvPr id="248" name="Google Shape;248;p29"/>
          <p:cNvSpPr txBox="1"/>
          <p:nvPr>
            <p:ph idx="15" type="subTitle"/>
          </p:nvPr>
        </p:nvSpPr>
        <p:spPr>
          <a:xfrm>
            <a:off x="3419275" y="3669300"/>
            <a:ext cx="2305500" cy="4671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2000"/>
              <a:buFont typeface="Hammersmith One"/>
              <a:buNone/>
              <a:defRPr b="1" sz="2000">
                <a:latin typeface="Hammersmith One"/>
                <a:ea typeface="Hammersmith One"/>
                <a:cs typeface="Hammersmith One"/>
                <a:sym typeface="Hammersmith One"/>
              </a:defRPr>
            </a:lvl1pPr>
            <a:lvl2pPr lvl="1" rtl="0" algn="ctr">
              <a:spcBef>
                <a:spcPts val="0"/>
              </a:spcBef>
              <a:spcAft>
                <a:spcPts val="0"/>
              </a:spcAft>
              <a:buSzPts val="1400"/>
              <a:buFont typeface="Hammersmith One"/>
              <a:buNone/>
              <a:defRPr>
                <a:latin typeface="Hammersmith One"/>
                <a:ea typeface="Hammersmith One"/>
                <a:cs typeface="Hammersmith One"/>
                <a:sym typeface="Hammersmith One"/>
              </a:defRPr>
            </a:lvl2pPr>
            <a:lvl3pPr lvl="2" rtl="0" algn="ctr">
              <a:spcBef>
                <a:spcPts val="0"/>
              </a:spcBef>
              <a:spcAft>
                <a:spcPts val="0"/>
              </a:spcAft>
              <a:buSzPts val="1400"/>
              <a:buFont typeface="Hammersmith One"/>
              <a:buNone/>
              <a:defRPr>
                <a:latin typeface="Hammersmith One"/>
                <a:ea typeface="Hammersmith One"/>
                <a:cs typeface="Hammersmith One"/>
                <a:sym typeface="Hammersmith One"/>
              </a:defRPr>
            </a:lvl3pPr>
            <a:lvl4pPr lvl="3" rtl="0" algn="ctr">
              <a:spcBef>
                <a:spcPts val="0"/>
              </a:spcBef>
              <a:spcAft>
                <a:spcPts val="0"/>
              </a:spcAft>
              <a:buSzPts val="1400"/>
              <a:buFont typeface="Hammersmith One"/>
              <a:buNone/>
              <a:defRPr>
                <a:latin typeface="Hammersmith One"/>
                <a:ea typeface="Hammersmith One"/>
                <a:cs typeface="Hammersmith One"/>
                <a:sym typeface="Hammersmith One"/>
              </a:defRPr>
            </a:lvl4pPr>
            <a:lvl5pPr lvl="4" rtl="0" algn="ctr">
              <a:spcBef>
                <a:spcPts val="0"/>
              </a:spcBef>
              <a:spcAft>
                <a:spcPts val="0"/>
              </a:spcAft>
              <a:buSzPts val="1400"/>
              <a:buFont typeface="Hammersmith One"/>
              <a:buNone/>
              <a:defRPr>
                <a:latin typeface="Hammersmith One"/>
                <a:ea typeface="Hammersmith One"/>
                <a:cs typeface="Hammersmith One"/>
                <a:sym typeface="Hammersmith One"/>
              </a:defRPr>
            </a:lvl5pPr>
            <a:lvl6pPr lvl="5" rtl="0" algn="ctr">
              <a:spcBef>
                <a:spcPts val="0"/>
              </a:spcBef>
              <a:spcAft>
                <a:spcPts val="0"/>
              </a:spcAft>
              <a:buSzPts val="1400"/>
              <a:buFont typeface="Hammersmith One"/>
              <a:buNone/>
              <a:defRPr>
                <a:latin typeface="Hammersmith One"/>
                <a:ea typeface="Hammersmith One"/>
                <a:cs typeface="Hammersmith One"/>
                <a:sym typeface="Hammersmith One"/>
              </a:defRPr>
            </a:lvl6pPr>
            <a:lvl7pPr lvl="6" rtl="0" algn="ctr">
              <a:spcBef>
                <a:spcPts val="0"/>
              </a:spcBef>
              <a:spcAft>
                <a:spcPts val="0"/>
              </a:spcAft>
              <a:buSzPts val="1400"/>
              <a:buFont typeface="Hammersmith One"/>
              <a:buNone/>
              <a:defRPr>
                <a:latin typeface="Hammersmith One"/>
                <a:ea typeface="Hammersmith One"/>
                <a:cs typeface="Hammersmith One"/>
                <a:sym typeface="Hammersmith One"/>
              </a:defRPr>
            </a:lvl7pPr>
            <a:lvl8pPr lvl="7" rtl="0" algn="ctr">
              <a:spcBef>
                <a:spcPts val="0"/>
              </a:spcBef>
              <a:spcAft>
                <a:spcPts val="0"/>
              </a:spcAft>
              <a:buSzPts val="1400"/>
              <a:buFont typeface="Hammersmith One"/>
              <a:buNone/>
              <a:defRPr>
                <a:latin typeface="Hammersmith One"/>
                <a:ea typeface="Hammersmith One"/>
                <a:cs typeface="Hammersmith One"/>
                <a:sym typeface="Hammersmith One"/>
              </a:defRPr>
            </a:lvl8pPr>
            <a:lvl9pPr lvl="8" rtl="0" algn="ctr">
              <a:spcBef>
                <a:spcPts val="0"/>
              </a:spcBef>
              <a:spcAft>
                <a:spcPts val="0"/>
              </a:spcAft>
              <a:buSzPts val="1400"/>
              <a:buFont typeface="Hammersmith One"/>
              <a:buNone/>
              <a:defRPr>
                <a:latin typeface="Hammersmith One"/>
                <a:ea typeface="Hammersmith One"/>
                <a:cs typeface="Hammersmith One"/>
                <a:sym typeface="Hammersmith One"/>
              </a:defRPr>
            </a:lvl9pPr>
          </a:lstStyle>
          <a:p/>
        </p:txBody>
      </p:sp>
      <p:sp>
        <p:nvSpPr>
          <p:cNvPr id="249" name="Google Shape;249;p29"/>
          <p:cNvSpPr txBox="1"/>
          <p:nvPr>
            <p:ph type="title"/>
          </p:nvPr>
        </p:nvSpPr>
        <p:spPr>
          <a:xfrm>
            <a:off x="720000" y="540000"/>
            <a:ext cx="7704000" cy="634500"/>
          </a:xfrm>
          <a:prstGeom prst="rect">
            <a:avLst/>
          </a:prstGeom>
        </p:spPr>
        <p:txBody>
          <a:bodyPr anchorCtr="0" anchor="t" bIns="91425" lIns="91425" spcFirstLastPara="1" rIns="91425" wrap="square" tIns="91425">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grpSp>
        <p:nvGrpSpPr>
          <p:cNvPr id="250" name="Google Shape;250;p29"/>
          <p:cNvGrpSpPr/>
          <p:nvPr/>
        </p:nvGrpSpPr>
        <p:grpSpPr>
          <a:xfrm>
            <a:off x="352225" y="0"/>
            <a:ext cx="8443800" cy="5143500"/>
            <a:chOff x="352225" y="0"/>
            <a:chExt cx="8443800" cy="5143500"/>
          </a:xfrm>
        </p:grpSpPr>
        <p:cxnSp>
          <p:nvCxnSpPr>
            <p:cNvPr id="251" name="Google Shape;251;p29"/>
            <p:cNvCxnSpPr/>
            <p:nvPr/>
          </p:nvCxnSpPr>
          <p:spPr>
            <a:xfrm>
              <a:off x="8796025" y="0"/>
              <a:ext cx="0" cy="5143500"/>
            </a:xfrm>
            <a:prstGeom prst="straightConnector1">
              <a:avLst/>
            </a:prstGeom>
            <a:noFill/>
            <a:ln cap="flat" cmpd="sng" w="9525">
              <a:solidFill>
                <a:schemeClr val="lt2"/>
              </a:solidFill>
              <a:prstDash val="solid"/>
              <a:round/>
              <a:headEnd len="med" w="med" type="none"/>
              <a:tailEnd len="med" w="med" type="none"/>
            </a:ln>
          </p:spPr>
        </p:cxnSp>
        <p:cxnSp>
          <p:nvCxnSpPr>
            <p:cNvPr id="252" name="Google Shape;252;p29"/>
            <p:cNvCxnSpPr/>
            <p:nvPr/>
          </p:nvCxnSpPr>
          <p:spPr>
            <a:xfrm>
              <a:off x="352225" y="0"/>
              <a:ext cx="0" cy="5143500"/>
            </a:xfrm>
            <a:prstGeom prst="straightConnector1">
              <a:avLst/>
            </a:prstGeom>
            <a:noFill/>
            <a:ln cap="flat" cmpd="sng" w="9525">
              <a:solidFill>
                <a:schemeClr val="lt2"/>
              </a:solidFill>
              <a:prstDash val="solid"/>
              <a:round/>
              <a:headEnd len="med" w="med" type="none"/>
              <a:tailEnd len="med" w="med" type="none"/>
            </a:ln>
          </p:spPr>
        </p:cxnSp>
      </p:grpSp>
      <p:sp>
        <p:nvSpPr>
          <p:cNvPr id="253" name="Google Shape;253;p29"/>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umbers and text">
  <p:cSld name="BLANK_1_1_1_1_1_1">
    <p:spTree>
      <p:nvGrpSpPr>
        <p:cNvPr id="254" name="Shape 254"/>
        <p:cNvGrpSpPr/>
        <p:nvPr/>
      </p:nvGrpSpPr>
      <p:grpSpPr>
        <a:xfrm>
          <a:off x="0" y="0"/>
          <a:ext cx="0" cy="0"/>
          <a:chOff x="0" y="0"/>
          <a:chExt cx="0" cy="0"/>
        </a:xfrm>
      </p:grpSpPr>
      <p:sp>
        <p:nvSpPr>
          <p:cNvPr id="255" name="Google Shape;255;p30"/>
          <p:cNvSpPr/>
          <p:nvPr>
            <p:ph idx="2" type="pic"/>
          </p:nvPr>
        </p:nvSpPr>
        <p:spPr>
          <a:xfrm>
            <a:off x="0" y="0"/>
            <a:ext cx="3994500" cy="5143500"/>
          </a:xfrm>
          <a:prstGeom prst="rect">
            <a:avLst/>
          </a:prstGeom>
          <a:noFill/>
          <a:ln>
            <a:noFill/>
          </a:ln>
        </p:spPr>
      </p:sp>
      <p:sp>
        <p:nvSpPr>
          <p:cNvPr id="256" name="Google Shape;256;p30"/>
          <p:cNvSpPr txBox="1"/>
          <p:nvPr>
            <p:ph hasCustomPrompt="1" type="title"/>
          </p:nvPr>
        </p:nvSpPr>
        <p:spPr>
          <a:xfrm rot="-227">
            <a:off x="3667335" y="2006408"/>
            <a:ext cx="4534800" cy="663900"/>
          </a:xfrm>
          <a:prstGeom prst="rect">
            <a:avLst/>
          </a:prstGeom>
          <a:solidFill>
            <a:srgbClr val="03345F">
              <a:alpha val="83130"/>
            </a:srgbClr>
          </a:solidFill>
          <a:ln>
            <a:noFill/>
          </a:ln>
        </p:spPr>
        <p:txBody>
          <a:bodyPr anchorCtr="0" anchor="ctr" bIns="91425" lIns="91425" spcFirstLastPara="1" rIns="91425" wrap="square" tIns="91425">
            <a:noAutofit/>
          </a:bodyPr>
          <a:lstStyle>
            <a:lvl1pPr lvl="0" rtl="0" algn="ctr">
              <a:spcBef>
                <a:spcPts val="0"/>
              </a:spcBef>
              <a:spcAft>
                <a:spcPts val="0"/>
              </a:spcAft>
              <a:buSzPts val="6200"/>
              <a:buNone/>
              <a:defRPr sz="3500"/>
            </a:lvl1pPr>
            <a:lvl2pPr lvl="1" rtl="0">
              <a:spcBef>
                <a:spcPts val="0"/>
              </a:spcBef>
              <a:spcAft>
                <a:spcPts val="0"/>
              </a:spcAft>
              <a:buSzPts val="6200"/>
              <a:buNone/>
              <a:defRPr sz="6200"/>
            </a:lvl2pPr>
            <a:lvl3pPr lvl="2" rtl="0">
              <a:spcBef>
                <a:spcPts val="0"/>
              </a:spcBef>
              <a:spcAft>
                <a:spcPts val="0"/>
              </a:spcAft>
              <a:buSzPts val="6200"/>
              <a:buNone/>
              <a:defRPr sz="6200"/>
            </a:lvl3pPr>
            <a:lvl4pPr lvl="3" rtl="0">
              <a:spcBef>
                <a:spcPts val="0"/>
              </a:spcBef>
              <a:spcAft>
                <a:spcPts val="0"/>
              </a:spcAft>
              <a:buSzPts val="6200"/>
              <a:buNone/>
              <a:defRPr sz="6200"/>
            </a:lvl4pPr>
            <a:lvl5pPr lvl="4" rtl="0">
              <a:spcBef>
                <a:spcPts val="0"/>
              </a:spcBef>
              <a:spcAft>
                <a:spcPts val="0"/>
              </a:spcAft>
              <a:buSzPts val="6200"/>
              <a:buNone/>
              <a:defRPr sz="6200"/>
            </a:lvl5pPr>
            <a:lvl6pPr lvl="5" rtl="0">
              <a:spcBef>
                <a:spcPts val="0"/>
              </a:spcBef>
              <a:spcAft>
                <a:spcPts val="0"/>
              </a:spcAft>
              <a:buSzPts val="6200"/>
              <a:buNone/>
              <a:defRPr sz="6200"/>
            </a:lvl6pPr>
            <a:lvl7pPr lvl="6" rtl="0">
              <a:spcBef>
                <a:spcPts val="0"/>
              </a:spcBef>
              <a:spcAft>
                <a:spcPts val="0"/>
              </a:spcAft>
              <a:buSzPts val="6200"/>
              <a:buNone/>
              <a:defRPr sz="6200"/>
            </a:lvl7pPr>
            <a:lvl8pPr lvl="7" rtl="0">
              <a:spcBef>
                <a:spcPts val="0"/>
              </a:spcBef>
              <a:spcAft>
                <a:spcPts val="0"/>
              </a:spcAft>
              <a:buSzPts val="6200"/>
              <a:buNone/>
              <a:defRPr sz="6200"/>
            </a:lvl8pPr>
            <a:lvl9pPr lvl="8" rtl="0">
              <a:spcBef>
                <a:spcPts val="0"/>
              </a:spcBef>
              <a:spcAft>
                <a:spcPts val="0"/>
              </a:spcAft>
              <a:buSzPts val="6200"/>
              <a:buNone/>
              <a:defRPr sz="6200"/>
            </a:lvl9pPr>
          </a:lstStyle>
          <a:p>
            <a:r>
              <a:t>xx%</a:t>
            </a:r>
          </a:p>
        </p:txBody>
      </p:sp>
      <p:sp>
        <p:nvSpPr>
          <p:cNvPr id="257" name="Google Shape;257;p30"/>
          <p:cNvSpPr txBox="1"/>
          <p:nvPr>
            <p:ph idx="1" type="subTitle"/>
          </p:nvPr>
        </p:nvSpPr>
        <p:spPr>
          <a:xfrm>
            <a:off x="3667289" y="2746615"/>
            <a:ext cx="4534800" cy="390900"/>
          </a:xfrm>
          <a:prstGeom prst="rect">
            <a:avLst/>
          </a:prstGeom>
          <a:solidFill>
            <a:srgbClr val="03345F">
              <a:alpha val="83130"/>
            </a:srgbClr>
          </a:solidFill>
        </p:spPr>
        <p:txBody>
          <a:bodyPr anchorCtr="0" anchor="t" bIns="91425" lIns="91425" spcFirstLastPara="1" rIns="91425" wrap="square" tIns="91425">
            <a:noAutofit/>
          </a:bodyPr>
          <a:lstStyle>
            <a:lvl1pPr lvl="0" rtl="0" algn="ctr">
              <a:spcBef>
                <a:spcPts val="0"/>
              </a:spcBef>
              <a:spcAft>
                <a:spcPts val="0"/>
              </a:spcAft>
              <a:buSzPts val="1400"/>
              <a:buNone/>
              <a:defRPr>
                <a:solidFill>
                  <a:schemeClr val="accent2"/>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p:txBody>
      </p:sp>
      <p:sp>
        <p:nvSpPr>
          <p:cNvPr id="258" name="Google Shape;258;p30"/>
          <p:cNvSpPr txBox="1"/>
          <p:nvPr>
            <p:ph hasCustomPrompt="1" idx="3" type="title"/>
          </p:nvPr>
        </p:nvSpPr>
        <p:spPr>
          <a:xfrm rot="-227">
            <a:off x="3667305" y="542200"/>
            <a:ext cx="4534800" cy="663900"/>
          </a:xfrm>
          <a:prstGeom prst="rect">
            <a:avLst/>
          </a:prstGeom>
          <a:solidFill>
            <a:srgbClr val="03345F">
              <a:alpha val="83130"/>
            </a:srgbClr>
          </a:solidFill>
          <a:ln>
            <a:noFill/>
          </a:ln>
        </p:spPr>
        <p:txBody>
          <a:bodyPr anchorCtr="0" anchor="ctr" bIns="91425" lIns="91425" spcFirstLastPara="1" rIns="91425" wrap="square" tIns="91425">
            <a:noAutofit/>
          </a:bodyPr>
          <a:lstStyle>
            <a:lvl1pPr lvl="0" rtl="0" algn="ctr">
              <a:spcBef>
                <a:spcPts val="0"/>
              </a:spcBef>
              <a:spcAft>
                <a:spcPts val="0"/>
              </a:spcAft>
              <a:buSzPts val="6200"/>
              <a:buNone/>
              <a:defRPr sz="3500"/>
            </a:lvl1pPr>
            <a:lvl2pPr lvl="1" rtl="0" algn="r">
              <a:spcBef>
                <a:spcPts val="0"/>
              </a:spcBef>
              <a:spcAft>
                <a:spcPts val="0"/>
              </a:spcAft>
              <a:buSzPts val="6200"/>
              <a:buNone/>
              <a:defRPr sz="6200"/>
            </a:lvl2pPr>
            <a:lvl3pPr lvl="2" rtl="0" algn="r">
              <a:spcBef>
                <a:spcPts val="0"/>
              </a:spcBef>
              <a:spcAft>
                <a:spcPts val="0"/>
              </a:spcAft>
              <a:buSzPts val="6200"/>
              <a:buNone/>
              <a:defRPr sz="6200"/>
            </a:lvl3pPr>
            <a:lvl4pPr lvl="3" rtl="0" algn="r">
              <a:spcBef>
                <a:spcPts val="0"/>
              </a:spcBef>
              <a:spcAft>
                <a:spcPts val="0"/>
              </a:spcAft>
              <a:buSzPts val="6200"/>
              <a:buNone/>
              <a:defRPr sz="6200"/>
            </a:lvl4pPr>
            <a:lvl5pPr lvl="4" rtl="0" algn="r">
              <a:spcBef>
                <a:spcPts val="0"/>
              </a:spcBef>
              <a:spcAft>
                <a:spcPts val="0"/>
              </a:spcAft>
              <a:buSzPts val="6200"/>
              <a:buNone/>
              <a:defRPr sz="6200"/>
            </a:lvl5pPr>
            <a:lvl6pPr lvl="5" rtl="0" algn="r">
              <a:spcBef>
                <a:spcPts val="0"/>
              </a:spcBef>
              <a:spcAft>
                <a:spcPts val="0"/>
              </a:spcAft>
              <a:buSzPts val="6200"/>
              <a:buNone/>
              <a:defRPr sz="6200"/>
            </a:lvl6pPr>
            <a:lvl7pPr lvl="6" rtl="0" algn="r">
              <a:spcBef>
                <a:spcPts val="0"/>
              </a:spcBef>
              <a:spcAft>
                <a:spcPts val="0"/>
              </a:spcAft>
              <a:buSzPts val="6200"/>
              <a:buNone/>
              <a:defRPr sz="6200"/>
            </a:lvl7pPr>
            <a:lvl8pPr lvl="7" rtl="0" algn="r">
              <a:spcBef>
                <a:spcPts val="0"/>
              </a:spcBef>
              <a:spcAft>
                <a:spcPts val="0"/>
              </a:spcAft>
              <a:buSzPts val="6200"/>
              <a:buNone/>
              <a:defRPr sz="6200"/>
            </a:lvl8pPr>
            <a:lvl9pPr lvl="8" rtl="0" algn="r">
              <a:spcBef>
                <a:spcPts val="0"/>
              </a:spcBef>
              <a:spcAft>
                <a:spcPts val="0"/>
              </a:spcAft>
              <a:buSzPts val="6200"/>
              <a:buNone/>
              <a:defRPr sz="6200"/>
            </a:lvl9pPr>
          </a:lstStyle>
          <a:p>
            <a:r>
              <a:t>xx%</a:t>
            </a:r>
          </a:p>
        </p:txBody>
      </p:sp>
      <p:sp>
        <p:nvSpPr>
          <p:cNvPr id="259" name="Google Shape;259;p30"/>
          <p:cNvSpPr txBox="1"/>
          <p:nvPr>
            <p:ph idx="4" type="subTitle"/>
          </p:nvPr>
        </p:nvSpPr>
        <p:spPr>
          <a:xfrm>
            <a:off x="3667275" y="1282565"/>
            <a:ext cx="4534800" cy="390900"/>
          </a:xfrm>
          <a:prstGeom prst="rect">
            <a:avLst/>
          </a:prstGeom>
          <a:solidFill>
            <a:srgbClr val="03345F">
              <a:alpha val="83130"/>
            </a:srgbClr>
          </a:solidFill>
        </p:spPr>
        <p:txBody>
          <a:bodyPr anchorCtr="0" anchor="t" bIns="91425" lIns="91425" spcFirstLastPara="1" rIns="91425" wrap="square" tIns="91425">
            <a:noAutofit/>
          </a:bodyPr>
          <a:lstStyle>
            <a:lvl1pPr lvl="0" rtl="0" algn="ctr">
              <a:spcBef>
                <a:spcPts val="0"/>
              </a:spcBef>
              <a:spcAft>
                <a:spcPts val="0"/>
              </a:spcAft>
              <a:buSzPts val="1400"/>
              <a:buNone/>
              <a:defRPr>
                <a:solidFill>
                  <a:schemeClr val="accent2"/>
                </a:solidFill>
              </a:defRPr>
            </a:lvl1pPr>
            <a:lvl2pPr lvl="1" rtl="0" algn="r">
              <a:lnSpc>
                <a:spcPct val="100000"/>
              </a:lnSpc>
              <a:spcBef>
                <a:spcPts val="0"/>
              </a:spcBef>
              <a:spcAft>
                <a:spcPts val="0"/>
              </a:spcAft>
              <a:buSzPts val="1400"/>
              <a:buNone/>
              <a:defRPr/>
            </a:lvl2pPr>
            <a:lvl3pPr lvl="2" rtl="0" algn="r">
              <a:lnSpc>
                <a:spcPct val="100000"/>
              </a:lnSpc>
              <a:spcBef>
                <a:spcPts val="0"/>
              </a:spcBef>
              <a:spcAft>
                <a:spcPts val="0"/>
              </a:spcAft>
              <a:buSzPts val="1400"/>
              <a:buNone/>
              <a:defRPr/>
            </a:lvl3pPr>
            <a:lvl4pPr lvl="3" rtl="0" algn="r">
              <a:lnSpc>
                <a:spcPct val="100000"/>
              </a:lnSpc>
              <a:spcBef>
                <a:spcPts val="0"/>
              </a:spcBef>
              <a:spcAft>
                <a:spcPts val="0"/>
              </a:spcAft>
              <a:buSzPts val="1400"/>
              <a:buNone/>
              <a:defRPr/>
            </a:lvl4pPr>
            <a:lvl5pPr lvl="4" rtl="0" algn="r">
              <a:lnSpc>
                <a:spcPct val="100000"/>
              </a:lnSpc>
              <a:spcBef>
                <a:spcPts val="0"/>
              </a:spcBef>
              <a:spcAft>
                <a:spcPts val="0"/>
              </a:spcAft>
              <a:buSzPts val="1400"/>
              <a:buNone/>
              <a:defRPr/>
            </a:lvl5pPr>
            <a:lvl6pPr lvl="5" rtl="0" algn="r">
              <a:lnSpc>
                <a:spcPct val="100000"/>
              </a:lnSpc>
              <a:spcBef>
                <a:spcPts val="0"/>
              </a:spcBef>
              <a:spcAft>
                <a:spcPts val="0"/>
              </a:spcAft>
              <a:buSzPts val="1400"/>
              <a:buNone/>
              <a:defRPr/>
            </a:lvl6pPr>
            <a:lvl7pPr lvl="6" rtl="0" algn="r">
              <a:lnSpc>
                <a:spcPct val="100000"/>
              </a:lnSpc>
              <a:spcBef>
                <a:spcPts val="0"/>
              </a:spcBef>
              <a:spcAft>
                <a:spcPts val="0"/>
              </a:spcAft>
              <a:buSzPts val="1400"/>
              <a:buNone/>
              <a:defRPr/>
            </a:lvl7pPr>
            <a:lvl8pPr lvl="7" rtl="0" algn="r">
              <a:lnSpc>
                <a:spcPct val="100000"/>
              </a:lnSpc>
              <a:spcBef>
                <a:spcPts val="0"/>
              </a:spcBef>
              <a:spcAft>
                <a:spcPts val="0"/>
              </a:spcAft>
              <a:buSzPts val="1400"/>
              <a:buNone/>
              <a:defRPr/>
            </a:lvl8pPr>
            <a:lvl9pPr lvl="8" rtl="0" algn="r">
              <a:lnSpc>
                <a:spcPct val="100000"/>
              </a:lnSpc>
              <a:spcBef>
                <a:spcPts val="0"/>
              </a:spcBef>
              <a:spcAft>
                <a:spcPts val="0"/>
              </a:spcAft>
              <a:buSzPts val="1400"/>
              <a:buNone/>
              <a:defRPr/>
            </a:lvl9pPr>
          </a:lstStyle>
          <a:p/>
        </p:txBody>
      </p:sp>
      <p:sp>
        <p:nvSpPr>
          <p:cNvPr id="260" name="Google Shape;260;p30"/>
          <p:cNvSpPr txBox="1"/>
          <p:nvPr>
            <p:ph hasCustomPrompt="1" idx="5" type="title"/>
          </p:nvPr>
        </p:nvSpPr>
        <p:spPr>
          <a:xfrm>
            <a:off x="3667305" y="3470299"/>
            <a:ext cx="4534800" cy="664200"/>
          </a:xfrm>
          <a:prstGeom prst="rect">
            <a:avLst/>
          </a:prstGeom>
          <a:solidFill>
            <a:srgbClr val="03345F">
              <a:alpha val="83130"/>
            </a:srgbClr>
          </a:solidFill>
          <a:ln>
            <a:noFill/>
          </a:ln>
        </p:spPr>
        <p:txBody>
          <a:bodyPr anchorCtr="0" anchor="ctr" bIns="91425" lIns="91425" spcFirstLastPara="1" rIns="91425" wrap="square" tIns="91425">
            <a:noAutofit/>
          </a:bodyPr>
          <a:lstStyle>
            <a:lvl1pPr lvl="0" rtl="0" algn="ctr">
              <a:spcBef>
                <a:spcPts val="0"/>
              </a:spcBef>
              <a:spcAft>
                <a:spcPts val="0"/>
              </a:spcAft>
              <a:buSzPts val="6200"/>
              <a:buNone/>
              <a:defRPr sz="3500"/>
            </a:lvl1pPr>
            <a:lvl2pPr lvl="1" rtl="0" algn="r">
              <a:spcBef>
                <a:spcPts val="0"/>
              </a:spcBef>
              <a:spcAft>
                <a:spcPts val="0"/>
              </a:spcAft>
              <a:buSzPts val="6200"/>
              <a:buNone/>
              <a:defRPr sz="6200"/>
            </a:lvl2pPr>
            <a:lvl3pPr lvl="2" rtl="0" algn="r">
              <a:spcBef>
                <a:spcPts val="0"/>
              </a:spcBef>
              <a:spcAft>
                <a:spcPts val="0"/>
              </a:spcAft>
              <a:buSzPts val="6200"/>
              <a:buNone/>
              <a:defRPr sz="6200"/>
            </a:lvl3pPr>
            <a:lvl4pPr lvl="3" rtl="0" algn="r">
              <a:spcBef>
                <a:spcPts val="0"/>
              </a:spcBef>
              <a:spcAft>
                <a:spcPts val="0"/>
              </a:spcAft>
              <a:buSzPts val="6200"/>
              <a:buNone/>
              <a:defRPr sz="6200"/>
            </a:lvl4pPr>
            <a:lvl5pPr lvl="4" rtl="0" algn="r">
              <a:spcBef>
                <a:spcPts val="0"/>
              </a:spcBef>
              <a:spcAft>
                <a:spcPts val="0"/>
              </a:spcAft>
              <a:buSzPts val="6200"/>
              <a:buNone/>
              <a:defRPr sz="6200"/>
            </a:lvl5pPr>
            <a:lvl6pPr lvl="5" rtl="0" algn="r">
              <a:spcBef>
                <a:spcPts val="0"/>
              </a:spcBef>
              <a:spcAft>
                <a:spcPts val="0"/>
              </a:spcAft>
              <a:buSzPts val="6200"/>
              <a:buNone/>
              <a:defRPr sz="6200"/>
            </a:lvl6pPr>
            <a:lvl7pPr lvl="6" rtl="0" algn="r">
              <a:spcBef>
                <a:spcPts val="0"/>
              </a:spcBef>
              <a:spcAft>
                <a:spcPts val="0"/>
              </a:spcAft>
              <a:buSzPts val="6200"/>
              <a:buNone/>
              <a:defRPr sz="6200"/>
            </a:lvl7pPr>
            <a:lvl8pPr lvl="7" rtl="0" algn="r">
              <a:spcBef>
                <a:spcPts val="0"/>
              </a:spcBef>
              <a:spcAft>
                <a:spcPts val="0"/>
              </a:spcAft>
              <a:buSzPts val="6200"/>
              <a:buNone/>
              <a:defRPr sz="6200"/>
            </a:lvl8pPr>
            <a:lvl9pPr lvl="8" rtl="0" algn="r">
              <a:spcBef>
                <a:spcPts val="0"/>
              </a:spcBef>
              <a:spcAft>
                <a:spcPts val="0"/>
              </a:spcAft>
              <a:buSzPts val="6200"/>
              <a:buNone/>
              <a:defRPr sz="6200"/>
            </a:lvl9pPr>
          </a:lstStyle>
          <a:p>
            <a:r>
              <a:t>xx%</a:t>
            </a:r>
          </a:p>
        </p:txBody>
      </p:sp>
      <p:sp>
        <p:nvSpPr>
          <p:cNvPr id="261" name="Google Shape;261;p30"/>
          <p:cNvSpPr txBox="1"/>
          <p:nvPr>
            <p:ph idx="6" type="subTitle"/>
          </p:nvPr>
        </p:nvSpPr>
        <p:spPr>
          <a:xfrm>
            <a:off x="3667275" y="4210575"/>
            <a:ext cx="4534800" cy="390900"/>
          </a:xfrm>
          <a:prstGeom prst="rect">
            <a:avLst/>
          </a:prstGeom>
          <a:solidFill>
            <a:srgbClr val="03345F">
              <a:alpha val="83130"/>
            </a:srgbClr>
          </a:solidFill>
        </p:spPr>
        <p:txBody>
          <a:bodyPr anchorCtr="0" anchor="t" bIns="91425" lIns="91425" spcFirstLastPara="1" rIns="91425" wrap="square" tIns="91425">
            <a:noAutofit/>
          </a:bodyPr>
          <a:lstStyle>
            <a:lvl1pPr lvl="0" rtl="0" algn="ctr">
              <a:spcBef>
                <a:spcPts val="0"/>
              </a:spcBef>
              <a:spcAft>
                <a:spcPts val="0"/>
              </a:spcAft>
              <a:buSzPts val="1400"/>
              <a:buNone/>
              <a:defRPr>
                <a:solidFill>
                  <a:schemeClr val="accent2"/>
                </a:solidFill>
              </a:defRPr>
            </a:lvl1pPr>
            <a:lvl2pPr lvl="1" rtl="0" algn="r">
              <a:lnSpc>
                <a:spcPct val="100000"/>
              </a:lnSpc>
              <a:spcBef>
                <a:spcPts val="0"/>
              </a:spcBef>
              <a:spcAft>
                <a:spcPts val="0"/>
              </a:spcAft>
              <a:buSzPts val="1400"/>
              <a:buNone/>
              <a:defRPr/>
            </a:lvl2pPr>
            <a:lvl3pPr lvl="2" rtl="0" algn="r">
              <a:lnSpc>
                <a:spcPct val="100000"/>
              </a:lnSpc>
              <a:spcBef>
                <a:spcPts val="0"/>
              </a:spcBef>
              <a:spcAft>
                <a:spcPts val="0"/>
              </a:spcAft>
              <a:buSzPts val="1400"/>
              <a:buNone/>
              <a:defRPr/>
            </a:lvl3pPr>
            <a:lvl4pPr lvl="3" rtl="0" algn="r">
              <a:lnSpc>
                <a:spcPct val="100000"/>
              </a:lnSpc>
              <a:spcBef>
                <a:spcPts val="0"/>
              </a:spcBef>
              <a:spcAft>
                <a:spcPts val="0"/>
              </a:spcAft>
              <a:buSzPts val="1400"/>
              <a:buNone/>
              <a:defRPr/>
            </a:lvl4pPr>
            <a:lvl5pPr lvl="4" rtl="0" algn="r">
              <a:lnSpc>
                <a:spcPct val="100000"/>
              </a:lnSpc>
              <a:spcBef>
                <a:spcPts val="0"/>
              </a:spcBef>
              <a:spcAft>
                <a:spcPts val="0"/>
              </a:spcAft>
              <a:buSzPts val="1400"/>
              <a:buNone/>
              <a:defRPr/>
            </a:lvl5pPr>
            <a:lvl6pPr lvl="5" rtl="0" algn="r">
              <a:lnSpc>
                <a:spcPct val="100000"/>
              </a:lnSpc>
              <a:spcBef>
                <a:spcPts val="0"/>
              </a:spcBef>
              <a:spcAft>
                <a:spcPts val="0"/>
              </a:spcAft>
              <a:buSzPts val="1400"/>
              <a:buNone/>
              <a:defRPr/>
            </a:lvl6pPr>
            <a:lvl7pPr lvl="6" rtl="0" algn="r">
              <a:lnSpc>
                <a:spcPct val="100000"/>
              </a:lnSpc>
              <a:spcBef>
                <a:spcPts val="0"/>
              </a:spcBef>
              <a:spcAft>
                <a:spcPts val="0"/>
              </a:spcAft>
              <a:buSzPts val="1400"/>
              <a:buNone/>
              <a:defRPr/>
            </a:lvl7pPr>
            <a:lvl8pPr lvl="7" rtl="0" algn="r">
              <a:lnSpc>
                <a:spcPct val="100000"/>
              </a:lnSpc>
              <a:spcBef>
                <a:spcPts val="0"/>
              </a:spcBef>
              <a:spcAft>
                <a:spcPts val="0"/>
              </a:spcAft>
              <a:buSzPts val="1400"/>
              <a:buNone/>
              <a:defRPr/>
            </a:lvl8pPr>
            <a:lvl9pPr lvl="8" rtl="0" algn="r">
              <a:lnSpc>
                <a:spcPct val="100000"/>
              </a:lnSpc>
              <a:spcBef>
                <a:spcPts val="0"/>
              </a:spcBef>
              <a:spcAft>
                <a:spcPts val="0"/>
              </a:spcAft>
              <a:buSzPts val="1400"/>
              <a:buNone/>
              <a:defRPr/>
            </a:lvl9pPr>
          </a:lstStyle>
          <a:p/>
        </p:txBody>
      </p:sp>
      <p:cxnSp>
        <p:nvCxnSpPr>
          <p:cNvPr id="262" name="Google Shape;262;p30"/>
          <p:cNvCxnSpPr/>
          <p:nvPr/>
        </p:nvCxnSpPr>
        <p:spPr>
          <a:xfrm>
            <a:off x="8796025" y="0"/>
            <a:ext cx="0" cy="5143500"/>
          </a:xfrm>
          <a:prstGeom prst="straightConnector1">
            <a:avLst/>
          </a:prstGeom>
          <a:noFill/>
          <a:ln cap="flat" cmpd="sng" w="9525">
            <a:solidFill>
              <a:schemeClr val="lt2"/>
            </a:solidFill>
            <a:prstDash val="solid"/>
            <a:round/>
            <a:headEnd len="med" w="med" type="none"/>
            <a:tailEnd len="med" w="med" type="none"/>
          </a:ln>
        </p:spPr>
      </p:cxnSp>
      <p:sp>
        <p:nvSpPr>
          <p:cNvPr id="263" name="Google Shape;263;p30"/>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21" name="Shape 21"/>
        <p:cNvGrpSpPr/>
        <p:nvPr/>
      </p:nvGrpSpPr>
      <p:grpSpPr>
        <a:xfrm>
          <a:off x="0" y="0"/>
          <a:ext cx="0" cy="0"/>
          <a:chOff x="0" y="0"/>
          <a:chExt cx="0" cy="0"/>
        </a:xfrm>
      </p:grpSpPr>
      <p:grpSp>
        <p:nvGrpSpPr>
          <p:cNvPr id="22" name="Google Shape;22;p4"/>
          <p:cNvGrpSpPr/>
          <p:nvPr/>
        </p:nvGrpSpPr>
        <p:grpSpPr>
          <a:xfrm>
            <a:off x="352225" y="0"/>
            <a:ext cx="8443800" cy="5143500"/>
            <a:chOff x="352225" y="0"/>
            <a:chExt cx="8443800" cy="5143500"/>
          </a:xfrm>
        </p:grpSpPr>
        <p:cxnSp>
          <p:nvCxnSpPr>
            <p:cNvPr id="23" name="Google Shape;23;p4"/>
            <p:cNvCxnSpPr/>
            <p:nvPr/>
          </p:nvCxnSpPr>
          <p:spPr>
            <a:xfrm>
              <a:off x="8796025" y="0"/>
              <a:ext cx="0" cy="5143500"/>
            </a:xfrm>
            <a:prstGeom prst="straightConnector1">
              <a:avLst/>
            </a:prstGeom>
            <a:noFill/>
            <a:ln cap="flat" cmpd="sng" w="9525">
              <a:solidFill>
                <a:schemeClr val="lt2"/>
              </a:solidFill>
              <a:prstDash val="solid"/>
              <a:round/>
              <a:headEnd len="med" w="med" type="none"/>
              <a:tailEnd len="med" w="med" type="none"/>
            </a:ln>
          </p:spPr>
        </p:cxnSp>
        <p:cxnSp>
          <p:nvCxnSpPr>
            <p:cNvPr id="24" name="Google Shape;24;p4"/>
            <p:cNvCxnSpPr/>
            <p:nvPr/>
          </p:nvCxnSpPr>
          <p:spPr>
            <a:xfrm>
              <a:off x="352225" y="0"/>
              <a:ext cx="0" cy="5143500"/>
            </a:xfrm>
            <a:prstGeom prst="straightConnector1">
              <a:avLst/>
            </a:prstGeom>
            <a:noFill/>
            <a:ln cap="flat" cmpd="sng" w="9525">
              <a:solidFill>
                <a:schemeClr val="lt2"/>
              </a:solidFill>
              <a:prstDash val="solid"/>
              <a:round/>
              <a:headEnd len="med" w="med" type="none"/>
              <a:tailEnd len="med" w="med" type="none"/>
            </a:ln>
          </p:spPr>
        </p:cxnSp>
      </p:grpSp>
      <p:sp>
        <p:nvSpPr>
          <p:cNvPr id="25" name="Google Shape;25;p4"/>
          <p:cNvSpPr txBox="1"/>
          <p:nvPr>
            <p:ph type="title"/>
          </p:nvPr>
        </p:nvSpPr>
        <p:spPr>
          <a:xfrm>
            <a:off x="720000" y="540000"/>
            <a:ext cx="7704000" cy="634500"/>
          </a:xfrm>
          <a:prstGeom prst="rect">
            <a:avLst/>
          </a:prstGeom>
        </p:spPr>
        <p:txBody>
          <a:bodyPr anchorCtr="0" anchor="t" bIns="91425" lIns="91425" spcFirstLastPara="1" rIns="91425" wrap="square" tIns="91425">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
        <p:nvSpPr>
          <p:cNvPr id="26" name="Google Shape;26;p4"/>
          <p:cNvSpPr txBox="1"/>
          <p:nvPr>
            <p:ph idx="1" type="body"/>
          </p:nvPr>
        </p:nvSpPr>
        <p:spPr>
          <a:xfrm>
            <a:off x="720000" y="1324142"/>
            <a:ext cx="7704000" cy="398400"/>
          </a:xfrm>
          <a:prstGeom prst="rect">
            <a:avLst/>
          </a:prstGeom>
        </p:spPr>
        <p:txBody>
          <a:bodyPr anchorCtr="0" anchor="t" bIns="91425" lIns="91425" spcFirstLastPara="1" rIns="91425" wrap="square" tIns="91425">
            <a:noAutofit/>
          </a:bodyPr>
          <a:lstStyle>
            <a:lvl1pPr indent="-317500" lvl="0" marL="457200" rtl="0" algn="ctr">
              <a:lnSpc>
                <a:spcPct val="115000"/>
              </a:lnSpc>
              <a:spcBef>
                <a:spcPts val="0"/>
              </a:spcBef>
              <a:spcAft>
                <a:spcPts val="0"/>
              </a:spcAft>
              <a:buSzPts val="1400"/>
              <a:buChar char="●"/>
              <a:defRPr/>
            </a:lvl1pPr>
            <a:lvl2pPr indent="-317500" lvl="1" marL="914400" rtl="0">
              <a:lnSpc>
                <a:spcPct val="115000"/>
              </a:lnSpc>
              <a:spcBef>
                <a:spcPts val="0"/>
              </a:spcBef>
              <a:spcAft>
                <a:spcPts val="0"/>
              </a:spcAft>
              <a:buSzPts val="1400"/>
              <a:buChar char="○"/>
              <a:defRPr/>
            </a:lvl2pPr>
            <a:lvl3pPr indent="-317500" lvl="2" marL="1371600" rtl="0">
              <a:lnSpc>
                <a:spcPct val="115000"/>
              </a:lnSpc>
              <a:spcBef>
                <a:spcPts val="1600"/>
              </a:spcBef>
              <a:spcAft>
                <a:spcPts val="0"/>
              </a:spcAft>
              <a:buSzPts val="1400"/>
              <a:buChar char="■"/>
              <a:defRPr/>
            </a:lvl3pPr>
            <a:lvl4pPr indent="-317500" lvl="3" marL="1828800" rtl="0">
              <a:lnSpc>
                <a:spcPct val="115000"/>
              </a:lnSpc>
              <a:spcBef>
                <a:spcPts val="1600"/>
              </a:spcBef>
              <a:spcAft>
                <a:spcPts val="0"/>
              </a:spcAft>
              <a:buSzPts val="1400"/>
              <a:buChar char="●"/>
              <a:defRPr/>
            </a:lvl4pPr>
            <a:lvl5pPr indent="-317500" lvl="4" marL="2286000" rtl="0">
              <a:lnSpc>
                <a:spcPct val="115000"/>
              </a:lnSpc>
              <a:spcBef>
                <a:spcPts val="1600"/>
              </a:spcBef>
              <a:spcAft>
                <a:spcPts val="0"/>
              </a:spcAft>
              <a:buSzPts val="1400"/>
              <a:buChar char="○"/>
              <a:defRPr/>
            </a:lvl5pPr>
            <a:lvl6pPr indent="-317500" lvl="5" marL="2743200" rtl="0">
              <a:lnSpc>
                <a:spcPct val="115000"/>
              </a:lnSpc>
              <a:spcBef>
                <a:spcPts val="1600"/>
              </a:spcBef>
              <a:spcAft>
                <a:spcPts val="0"/>
              </a:spcAft>
              <a:buSzPts val="1400"/>
              <a:buChar char="■"/>
              <a:defRPr/>
            </a:lvl6pPr>
            <a:lvl7pPr indent="-317500" lvl="6" marL="3200400" rtl="0">
              <a:lnSpc>
                <a:spcPct val="115000"/>
              </a:lnSpc>
              <a:spcBef>
                <a:spcPts val="1600"/>
              </a:spcBef>
              <a:spcAft>
                <a:spcPts val="0"/>
              </a:spcAft>
              <a:buSzPts val="1400"/>
              <a:buChar char="●"/>
              <a:defRPr/>
            </a:lvl7pPr>
            <a:lvl8pPr indent="-317500" lvl="7" marL="3657600" rtl="0">
              <a:lnSpc>
                <a:spcPct val="115000"/>
              </a:lnSpc>
              <a:spcBef>
                <a:spcPts val="1600"/>
              </a:spcBef>
              <a:spcAft>
                <a:spcPts val="0"/>
              </a:spcAft>
              <a:buSzPts val="1400"/>
              <a:buChar char="○"/>
              <a:defRPr/>
            </a:lvl8pPr>
            <a:lvl9pPr indent="-317500" lvl="8" marL="4114800" rtl="0">
              <a:lnSpc>
                <a:spcPct val="115000"/>
              </a:lnSpc>
              <a:spcBef>
                <a:spcPts val="1600"/>
              </a:spcBef>
              <a:spcAft>
                <a:spcPts val="1600"/>
              </a:spcAft>
              <a:buSzPts val="1400"/>
              <a:buChar char="■"/>
              <a:defRPr/>
            </a:lvl9pPr>
          </a:lstStyle>
          <a:p/>
        </p:txBody>
      </p:sp>
      <p:sp>
        <p:nvSpPr>
          <p:cNvPr id="27" name="Google Shape;27;p4"/>
          <p:cNvSpPr/>
          <p:nvPr>
            <p:ph idx="2" type="pic"/>
          </p:nvPr>
        </p:nvSpPr>
        <p:spPr>
          <a:xfrm>
            <a:off x="0" y="4712100"/>
            <a:ext cx="9144000" cy="431400"/>
          </a:xfrm>
          <a:prstGeom prst="rect">
            <a:avLst/>
          </a:prstGeom>
          <a:noFill/>
          <a:ln>
            <a:noFill/>
          </a:ln>
        </p:spPr>
      </p:sp>
      <p:sp>
        <p:nvSpPr>
          <p:cNvPr id="28" name="Google Shape;28;p4"/>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anks">
  <p:cSld name="BLANK_1_1_1_1_1_1_2">
    <p:spTree>
      <p:nvGrpSpPr>
        <p:cNvPr id="264" name="Shape 264"/>
        <p:cNvGrpSpPr/>
        <p:nvPr/>
      </p:nvGrpSpPr>
      <p:grpSpPr>
        <a:xfrm>
          <a:off x="0" y="0"/>
          <a:ext cx="0" cy="0"/>
          <a:chOff x="0" y="0"/>
          <a:chExt cx="0" cy="0"/>
        </a:xfrm>
      </p:grpSpPr>
      <p:grpSp>
        <p:nvGrpSpPr>
          <p:cNvPr id="265" name="Google Shape;265;p31"/>
          <p:cNvGrpSpPr/>
          <p:nvPr/>
        </p:nvGrpSpPr>
        <p:grpSpPr>
          <a:xfrm>
            <a:off x="352225" y="0"/>
            <a:ext cx="8443800" cy="5143500"/>
            <a:chOff x="352225" y="0"/>
            <a:chExt cx="8443800" cy="5143500"/>
          </a:xfrm>
        </p:grpSpPr>
        <p:cxnSp>
          <p:nvCxnSpPr>
            <p:cNvPr id="266" name="Google Shape;266;p31"/>
            <p:cNvCxnSpPr/>
            <p:nvPr/>
          </p:nvCxnSpPr>
          <p:spPr>
            <a:xfrm>
              <a:off x="8796025" y="0"/>
              <a:ext cx="0" cy="5143500"/>
            </a:xfrm>
            <a:prstGeom prst="straightConnector1">
              <a:avLst/>
            </a:prstGeom>
            <a:noFill/>
            <a:ln cap="flat" cmpd="sng" w="9525">
              <a:solidFill>
                <a:schemeClr val="lt2"/>
              </a:solidFill>
              <a:prstDash val="solid"/>
              <a:round/>
              <a:headEnd len="med" w="med" type="none"/>
              <a:tailEnd len="med" w="med" type="none"/>
            </a:ln>
          </p:spPr>
        </p:cxnSp>
        <p:cxnSp>
          <p:nvCxnSpPr>
            <p:cNvPr id="267" name="Google Shape;267;p31"/>
            <p:cNvCxnSpPr/>
            <p:nvPr/>
          </p:nvCxnSpPr>
          <p:spPr>
            <a:xfrm>
              <a:off x="352225" y="0"/>
              <a:ext cx="0" cy="5143500"/>
            </a:xfrm>
            <a:prstGeom prst="straightConnector1">
              <a:avLst/>
            </a:prstGeom>
            <a:noFill/>
            <a:ln cap="flat" cmpd="sng" w="9525">
              <a:solidFill>
                <a:schemeClr val="lt2"/>
              </a:solidFill>
              <a:prstDash val="solid"/>
              <a:round/>
              <a:headEnd len="med" w="med" type="none"/>
              <a:tailEnd len="med" w="med" type="none"/>
            </a:ln>
          </p:spPr>
        </p:cxnSp>
      </p:grpSp>
      <p:sp>
        <p:nvSpPr>
          <p:cNvPr id="268" name="Google Shape;268;p31"/>
          <p:cNvSpPr/>
          <p:nvPr>
            <p:ph idx="2" type="pic"/>
          </p:nvPr>
        </p:nvSpPr>
        <p:spPr>
          <a:xfrm>
            <a:off x="-7800" y="0"/>
            <a:ext cx="9159600" cy="2571900"/>
          </a:xfrm>
          <a:prstGeom prst="rect">
            <a:avLst/>
          </a:prstGeom>
          <a:noFill/>
          <a:ln>
            <a:noFill/>
          </a:ln>
        </p:spPr>
      </p:sp>
      <p:sp>
        <p:nvSpPr>
          <p:cNvPr id="269" name="Google Shape;269;p31"/>
          <p:cNvSpPr txBox="1"/>
          <p:nvPr>
            <p:ph type="ctrTitle"/>
          </p:nvPr>
        </p:nvSpPr>
        <p:spPr>
          <a:xfrm>
            <a:off x="720000" y="2024700"/>
            <a:ext cx="3621600" cy="1094100"/>
          </a:xfrm>
          <a:prstGeom prst="rect">
            <a:avLst/>
          </a:prstGeom>
          <a:solidFill>
            <a:srgbClr val="03345F">
              <a:alpha val="83130"/>
            </a:srgbClr>
          </a:solidFill>
          <a:ln>
            <a:noFill/>
          </a:ln>
        </p:spPr>
        <p:txBody>
          <a:bodyPr anchorCtr="0" anchor="b" bIns="91425" lIns="91425" spcFirstLastPara="1" rIns="91425" wrap="square" tIns="91425">
            <a:noAutofit/>
          </a:bodyPr>
          <a:lstStyle>
            <a:lvl1pPr lvl="0" rtl="0">
              <a:spcBef>
                <a:spcPts val="0"/>
              </a:spcBef>
              <a:spcAft>
                <a:spcPts val="0"/>
              </a:spcAft>
              <a:buSzPts val="5200"/>
              <a:buNone/>
              <a:defRPr sz="6000"/>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270" name="Google Shape;270;p31"/>
          <p:cNvSpPr txBox="1"/>
          <p:nvPr>
            <p:ph idx="1" type="subTitle"/>
          </p:nvPr>
        </p:nvSpPr>
        <p:spPr>
          <a:xfrm>
            <a:off x="720000" y="3285725"/>
            <a:ext cx="3621600" cy="13137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400"/>
              <a:buNone/>
              <a:defRPr sz="1600"/>
            </a:lvl1pPr>
            <a:lvl2pPr lvl="1" rtl="0" algn="ctr">
              <a:lnSpc>
                <a:spcPct val="100000"/>
              </a:lnSpc>
              <a:spcBef>
                <a:spcPts val="100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271" name="Google Shape;271;p31"/>
          <p:cNvSpPr txBox="1"/>
          <p:nvPr>
            <p:ph idx="3" type="subTitle"/>
          </p:nvPr>
        </p:nvSpPr>
        <p:spPr>
          <a:xfrm rot="-1139">
            <a:off x="4809350" y="4238825"/>
            <a:ext cx="3621600" cy="360000"/>
          </a:xfrm>
          <a:prstGeom prst="rect">
            <a:avLst/>
          </a:prstGeom>
          <a:noFill/>
          <a:ln>
            <a:noFill/>
          </a:ln>
        </p:spPr>
        <p:txBody>
          <a:bodyPr anchorCtr="0" anchor="t" bIns="91425" lIns="91425" spcFirstLastPara="1" rIns="91425" wrap="square" tIns="91425">
            <a:noAutofit/>
          </a:bodyPr>
          <a:lstStyle>
            <a:lvl1pPr lvl="0" rtl="0">
              <a:lnSpc>
                <a:spcPct val="100000"/>
              </a:lnSpc>
              <a:spcBef>
                <a:spcPts val="0"/>
              </a:spcBef>
              <a:spcAft>
                <a:spcPts val="0"/>
              </a:spcAft>
              <a:buSzPts val="1400"/>
              <a:buNone/>
              <a:defRPr sz="12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272" name="Google Shape;272;p31"/>
          <p:cNvSpPr txBox="1"/>
          <p:nvPr/>
        </p:nvSpPr>
        <p:spPr>
          <a:xfrm>
            <a:off x="4809350" y="3285722"/>
            <a:ext cx="3621600" cy="790200"/>
          </a:xfrm>
          <a:prstGeom prst="rect">
            <a:avLst/>
          </a:prstGeom>
          <a:noFill/>
          <a:ln>
            <a:noFill/>
          </a:ln>
        </p:spPr>
        <p:txBody>
          <a:bodyPr anchorCtr="0" anchor="t" bIns="91425" lIns="91425" spcFirstLastPara="1" rIns="91425" wrap="square" tIns="91425">
            <a:noAutofit/>
          </a:bodyPr>
          <a:lstStyle/>
          <a:p>
            <a:pPr indent="0" lvl="0" marL="0" rtl="0" algn="l">
              <a:spcBef>
                <a:spcPts val="300"/>
              </a:spcBef>
              <a:spcAft>
                <a:spcPts val="0"/>
              </a:spcAft>
              <a:buNone/>
            </a:pPr>
            <a:r>
              <a:rPr b="1" lang="en" sz="1100">
                <a:solidFill>
                  <a:schemeClr val="dk1"/>
                </a:solidFill>
                <a:latin typeface="Asap"/>
                <a:ea typeface="Asap"/>
                <a:cs typeface="Asap"/>
                <a:sym typeface="Asap"/>
              </a:rPr>
              <a:t>CREDITS:</a:t>
            </a:r>
            <a:r>
              <a:rPr lang="en" sz="1100">
                <a:solidFill>
                  <a:schemeClr val="dk1"/>
                </a:solidFill>
                <a:latin typeface="Asap"/>
                <a:ea typeface="Asap"/>
                <a:cs typeface="Asap"/>
                <a:sym typeface="Asap"/>
              </a:rPr>
              <a:t> This presentation template was created by </a:t>
            </a:r>
            <a:r>
              <a:rPr b="1" lang="en" sz="1100" u="sng">
                <a:solidFill>
                  <a:schemeClr val="dk1"/>
                </a:solidFill>
                <a:latin typeface="Asap"/>
                <a:ea typeface="Asap"/>
                <a:cs typeface="Asap"/>
                <a:sym typeface="Asap"/>
                <a:hlinkClick r:id="rId2">
                  <a:extLst>
                    <a:ext uri="{A12FA001-AC4F-418D-AE19-62706E023703}">
                      <ahyp:hlinkClr val="tx"/>
                    </a:ext>
                  </a:extLst>
                </a:hlinkClick>
              </a:rPr>
              <a:t>Slidesgo</a:t>
            </a:r>
            <a:r>
              <a:rPr b="1" lang="en" sz="1100">
                <a:solidFill>
                  <a:schemeClr val="dk1"/>
                </a:solidFill>
                <a:latin typeface="Asap"/>
                <a:ea typeface="Asap"/>
                <a:cs typeface="Asap"/>
                <a:sym typeface="Asap"/>
              </a:rPr>
              <a:t>,</a:t>
            </a:r>
            <a:r>
              <a:rPr lang="en" sz="1100">
                <a:solidFill>
                  <a:schemeClr val="dk1"/>
                </a:solidFill>
                <a:latin typeface="Asap"/>
                <a:ea typeface="Asap"/>
                <a:cs typeface="Asap"/>
                <a:sym typeface="Asap"/>
              </a:rPr>
              <a:t> including icons by </a:t>
            </a:r>
            <a:r>
              <a:rPr b="1" lang="en" sz="1100" u="sng">
                <a:solidFill>
                  <a:schemeClr val="dk1"/>
                </a:solidFill>
                <a:latin typeface="Asap"/>
                <a:ea typeface="Asap"/>
                <a:cs typeface="Asap"/>
                <a:sym typeface="Asap"/>
                <a:hlinkClick r:id="rId3">
                  <a:extLst>
                    <a:ext uri="{A12FA001-AC4F-418D-AE19-62706E023703}">
                      <ahyp:hlinkClr val="tx"/>
                    </a:ext>
                  </a:extLst>
                </a:hlinkClick>
              </a:rPr>
              <a:t>Flaticon</a:t>
            </a:r>
            <a:r>
              <a:rPr b="1" lang="en" sz="1100">
                <a:solidFill>
                  <a:schemeClr val="dk1"/>
                </a:solidFill>
                <a:latin typeface="Asap"/>
                <a:ea typeface="Asap"/>
                <a:cs typeface="Asap"/>
                <a:sym typeface="Asap"/>
              </a:rPr>
              <a:t>,</a:t>
            </a:r>
            <a:r>
              <a:rPr lang="en" sz="1100">
                <a:solidFill>
                  <a:schemeClr val="dk1"/>
                </a:solidFill>
                <a:latin typeface="Asap"/>
                <a:ea typeface="Asap"/>
                <a:cs typeface="Asap"/>
                <a:sym typeface="Asap"/>
              </a:rPr>
              <a:t> and infographics &amp; images by </a:t>
            </a:r>
            <a:r>
              <a:rPr b="1" lang="en" sz="1100" u="sng">
                <a:solidFill>
                  <a:schemeClr val="dk1"/>
                </a:solidFill>
                <a:latin typeface="Asap"/>
                <a:ea typeface="Asap"/>
                <a:cs typeface="Asap"/>
                <a:sym typeface="Asap"/>
                <a:hlinkClick r:id="rId4">
                  <a:extLst>
                    <a:ext uri="{A12FA001-AC4F-418D-AE19-62706E023703}">
                      <ahyp:hlinkClr val="tx"/>
                    </a:ext>
                  </a:extLst>
                </a:hlinkClick>
              </a:rPr>
              <a:t>Freepik</a:t>
            </a:r>
            <a:endParaRPr b="1" sz="1100" u="sng">
              <a:solidFill>
                <a:schemeClr val="dk1"/>
              </a:solidFill>
              <a:latin typeface="Asap"/>
              <a:ea typeface="Asap"/>
              <a:cs typeface="Asap"/>
              <a:sym typeface="Asap"/>
            </a:endParaRPr>
          </a:p>
        </p:txBody>
      </p:sp>
      <p:sp>
        <p:nvSpPr>
          <p:cNvPr id="273" name="Google Shape;273;p31"/>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p:cSld name="BLANK_1_1_1_1_1_1_1">
    <p:spTree>
      <p:nvGrpSpPr>
        <p:cNvPr id="274" name="Shape 274"/>
        <p:cNvGrpSpPr/>
        <p:nvPr/>
      </p:nvGrpSpPr>
      <p:grpSpPr>
        <a:xfrm>
          <a:off x="0" y="0"/>
          <a:ext cx="0" cy="0"/>
          <a:chOff x="0" y="0"/>
          <a:chExt cx="0" cy="0"/>
        </a:xfrm>
      </p:grpSpPr>
      <p:grpSp>
        <p:nvGrpSpPr>
          <p:cNvPr id="275" name="Google Shape;275;p32"/>
          <p:cNvGrpSpPr/>
          <p:nvPr/>
        </p:nvGrpSpPr>
        <p:grpSpPr>
          <a:xfrm>
            <a:off x="352225" y="0"/>
            <a:ext cx="8443800" cy="5143500"/>
            <a:chOff x="352225" y="0"/>
            <a:chExt cx="8443800" cy="5143500"/>
          </a:xfrm>
        </p:grpSpPr>
        <p:cxnSp>
          <p:nvCxnSpPr>
            <p:cNvPr id="276" name="Google Shape;276;p32"/>
            <p:cNvCxnSpPr/>
            <p:nvPr/>
          </p:nvCxnSpPr>
          <p:spPr>
            <a:xfrm>
              <a:off x="8796025" y="0"/>
              <a:ext cx="0" cy="5143500"/>
            </a:xfrm>
            <a:prstGeom prst="straightConnector1">
              <a:avLst/>
            </a:prstGeom>
            <a:noFill/>
            <a:ln cap="flat" cmpd="sng" w="9525">
              <a:solidFill>
                <a:schemeClr val="lt2"/>
              </a:solidFill>
              <a:prstDash val="solid"/>
              <a:round/>
              <a:headEnd len="med" w="med" type="none"/>
              <a:tailEnd len="med" w="med" type="none"/>
            </a:ln>
          </p:spPr>
        </p:cxnSp>
        <p:cxnSp>
          <p:nvCxnSpPr>
            <p:cNvPr id="277" name="Google Shape;277;p32"/>
            <p:cNvCxnSpPr/>
            <p:nvPr/>
          </p:nvCxnSpPr>
          <p:spPr>
            <a:xfrm>
              <a:off x="352225" y="0"/>
              <a:ext cx="0" cy="5143500"/>
            </a:xfrm>
            <a:prstGeom prst="straightConnector1">
              <a:avLst/>
            </a:prstGeom>
            <a:noFill/>
            <a:ln cap="flat" cmpd="sng" w="9525">
              <a:solidFill>
                <a:schemeClr val="lt2"/>
              </a:solidFill>
              <a:prstDash val="solid"/>
              <a:round/>
              <a:headEnd len="med" w="med" type="none"/>
              <a:tailEnd len="med" w="med" type="none"/>
            </a:ln>
          </p:spPr>
        </p:cxnSp>
      </p:grpSp>
      <p:sp>
        <p:nvSpPr>
          <p:cNvPr id="278" name="Google Shape;278;p32"/>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1">
  <p:cSld name="BLANK_1_1_1_1_1_1_1_1">
    <p:spTree>
      <p:nvGrpSpPr>
        <p:cNvPr id="279" name="Shape 279"/>
        <p:cNvGrpSpPr/>
        <p:nvPr/>
      </p:nvGrpSpPr>
      <p:grpSpPr>
        <a:xfrm>
          <a:off x="0" y="0"/>
          <a:ext cx="0" cy="0"/>
          <a:chOff x="0" y="0"/>
          <a:chExt cx="0" cy="0"/>
        </a:xfrm>
      </p:grpSpPr>
      <p:grpSp>
        <p:nvGrpSpPr>
          <p:cNvPr id="280" name="Google Shape;280;p33"/>
          <p:cNvGrpSpPr/>
          <p:nvPr/>
        </p:nvGrpSpPr>
        <p:grpSpPr>
          <a:xfrm>
            <a:off x="352225" y="0"/>
            <a:ext cx="8443800" cy="5143500"/>
            <a:chOff x="352225" y="0"/>
            <a:chExt cx="8443800" cy="5143500"/>
          </a:xfrm>
        </p:grpSpPr>
        <p:cxnSp>
          <p:nvCxnSpPr>
            <p:cNvPr id="281" name="Google Shape;281;p33"/>
            <p:cNvCxnSpPr/>
            <p:nvPr/>
          </p:nvCxnSpPr>
          <p:spPr>
            <a:xfrm>
              <a:off x="8796025" y="0"/>
              <a:ext cx="0" cy="5143500"/>
            </a:xfrm>
            <a:prstGeom prst="straightConnector1">
              <a:avLst/>
            </a:prstGeom>
            <a:noFill/>
            <a:ln cap="flat" cmpd="sng" w="9525">
              <a:solidFill>
                <a:schemeClr val="lt2"/>
              </a:solidFill>
              <a:prstDash val="solid"/>
              <a:round/>
              <a:headEnd len="med" w="med" type="none"/>
              <a:tailEnd len="med" w="med" type="none"/>
            </a:ln>
          </p:spPr>
        </p:cxnSp>
        <p:cxnSp>
          <p:nvCxnSpPr>
            <p:cNvPr id="282" name="Google Shape;282;p33"/>
            <p:cNvCxnSpPr/>
            <p:nvPr/>
          </p:nvCxnSpPr>
          <p:spPr>
            <a:xfrm>
              <a:off x="352225" y="0"/>
              <a:ext cx="0" cy="5143500"/>
            </a:xfrm>
            <a:prstGeom prst="straightConnector1">
              <a:avLst/>
            </a:prstGeom>
            <a:noFill/>
            <a:ln cap="flat" cmpd="sng" w="9525">
              <a:solidFill>
                <a:schemeClr val="lt2"/>
              </a:solidFill>
              <a:prstDash val="solid"/>
              <a:round/>
              <a:headEnd len="med" w="med" type="none"/>
              <a:tailEnd len="med" w="med" type="none"/>
            </a:ln>
          </p:spPr>
        </p:cxnSp>
      </p:grpSp>
      <p:pic>
        <p:nvPicPr>
          <p:cNvPr id="283" name="Google Shape;283;p33"/>
          <p:cNvPicPr preferRelativeResize="0"/>
          <p:nvPr/>
        </p:nvPicPr>
        <p:blipFill rotWithShape="1">
          <a:blip r:embed="rId2">
            <a:alphaModFix/>
          </a:blip>
          <a:srcRect b="41969" l="0" r="0" t="42938"/>
          <a:stretch/>
        </p:blipFill>
        <p:spPr>
          <a:xfrm>
            <a:off x="0" y="3077230"/>
            <a:ext cx="9144000" cy="2068975"/>
          </a:xfrm>
          <a:prstGeom prst="rect">
            <a:avLst/>
          </a:prstGeom>
          <a:noFill/>
          <a:ln>
            <a:noFill/>
          </a:ln>
        </p:spPr>
      </p:pic>
      <p:sp>
        <p:nvSpPr>
          <p:cNvPr id="284" name="Google Shape;284;p33"/>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p:cSld name="CUSTOM">
    <p:spTree>
      <p:nvGrpSpPr>
        <p:cNvPr id="285" name="Shape 285"/>
        <p:cNvGrpSpPr/>
        <p:nvPr/>
      </p:nvGrpSpPr>
      <p:grpSpPr>
        <a:xfrm>
          <a:off x="0" y="0"/>
          <a:ext cx="0" cy="0"/>
          <a:chOff x="0" y="0"/>
          <a:chExt cx="0" cy="0"/>
        </a:xfrm>
      </p:grpSpPr>
      <p:sp>
        <p:nvSpPr>
          <p:cNvPr id="286" name="Google Shape;286;p34"/>
          <p:cNvSpPr txBox="1"/>
          <p:nvPr>
            <p:ph type="title"/>
          </p:nvPr>
        </p:nvSpPr>
        <p:spPr>
          <a:xfrm>
            <a:off x="716775" y="510900"/>
            <a:ext cx="7710600" cy="482400"/>
          </a:xfrm>
          <a:prstGeom prst="rect">
            <a:avLst/>
          </a:prstGeom>
        </p:spPr>
        <p:txBody>
          <a:bodyPr anchorCtr="0" anchor="t" bIns="91425" lIns="91425" spcFirstLastPara="1" rIns="91425" wrap="square" tIns="91425">
            <a:noAutofit/>
          </a:bodyPr>
          <a:lstStyle>
            <a:lvl1pPr lvl="0" rtl="0">
              <a:spcBef>
                <a:spcPts val="0"/>
              </a:spcBef>
              <a:spcAft>
                <a:spcPts val="0"/>
              </a:spcAft>
              <a:buSzPts val="3000"/>
              <a:buNone/>
              <a:defRPr>
                <a:solidFill>
                  <a:schemeClr val="lt1"/>
                </a:solidFill>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
        <p:nvSpPr>
          <p:cNvPr id="287" name="Google Shape;287;p34"/>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9" name="Shape 29"/>
        <p:cNvGrpSpPr/>
        <p:nvPr/>
      </p:nvGrpSpPr>
      <p:grpSpPr>
        <a:xfrm>
          <a:off x="0" y="0"/>
          <a:ext cx="0" cy="0"/>
          <a:chOff x="0" y="0"/>
          <a:chExt cx="0" cy="0"/>
        </a:xfrm>
      </p:grpSpPr>
      <p:sp>
        <p:nvSpPr>
          <p:cNvPr id="30" name="Google Shape;30;p5"/>
          <p:cNvSpPr/>
          <p:nvPr>
            <p:ph idx="2" type="pic"/>
          </p:nvPr>
        </p:nvSpPr>
        <p:spPr>
          <a:xfrm>
            <a:off x="5394900" y="-2075"/>
            <a:ext cx="3771000" cy="5143500"/>
          </a:xfrm>
          <a:prstGeom prst="rect">
            <a:avLst/>
          </a:prstGeom>
          <a:noFill/>
          <a:ln>
            <a:noFill/>
          </a:ln>
        </p:spPr>
      </p:sp>
      <p:sp>
        <p:nvSpPr>
          <p:cNvPr id="31" name="Google Shape;31;p5"/>
          <p:cNvSpPr txBox="1"/>
          <p:nvPr>
            <p:ph idx="1" type="subTitle"/>
          </p:nvPr>
        </p:nvSpPr>
        <p:spPr>
          <a:xfrm>
            <a:off x="1366038" y="3717850"/>
            <a:ext cx="3085200" cy="634500"/>
          </a:xfrm>
          <a:prstGeom prst="rect">
            <a:avLst/>
          </a:prstGeom>
        </p:spPr>
        <p:txBody>
          <a:bodyPr anchorCtr="0" anchor="t" bIns="91425" lIns="91425" spcFirstLastPara="1" rIns="91425" wrap="square" tIns="91425">
            <a:noAutofit/>
          </a:bodyPr>
          <a:lstStyle>
            <a:lvl1pPr lvl="0" rtl="0">
              <a:spcBef>
                <a:spcPts val="0"/>
              </a:spcBef>
              <a:spcAft>
                <a:spcPts val="0"/>
              </a:spcAft>
              <a:buSzPts val="1400"/>
              <a:buNone/>
              <a:defRPr/>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32" name="Google Shape;32;p5"/>
          <p:cNvSpPr txBox="1"/>
          <p:nvPr>
            <p:ph idx="3" type="subTitle"/>
          </p:nvPr>
        </p:nvSpPr>
        <p:spPr>
          <a:xfrm>
            <a:off x="1366026" y="2138625"/>
            <a:ext cx="3085200" cy="634500"/>
          </a:xfrm>
          <a:prstGeom prst="rect">
            <a:avLst/>
          </a:prstGeom>
        </p:spPr>
        <p:txBody>
          <a:bodyPr anchorCtr="0" anchor="t" bIns="91425" lIns="91425" spcFirstLastPara="1" rIns="91425" wrap="square" tIns="91425">
            <a:noAutofit/>
          </a:bodyPr>
          <a:lstStyle>
            <a:lvl1pPr lvl="0" rtl="0">
              <a:spcBef>
                <a:spcPts val="0"/>
              </a:spcBef>
              <a:spcAft>
                <a:spcPts val="0"/>
              </a:spcAft>
              <a:buSzPts val="1400"/>
              <a:buNone/>
              <a:defRPr/>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33" name="Google Shape;33;p5"/>
          <p:cNvSpPr txBox="1"/>
          <p:nvPr>
            <p:ph idx="4" type="subTitle"/>
          </p:nvPr>
        </p:nvSpPr>
        <p:spPr>
          <a:xfrm>
            <a:off x="1366051" y="3403050"/>
            <a:ext cx="3085200" cy="467100"/>
          </a:xfrm>
          <a:prstGeom prst="rect">
            <a:avLst/>
          </a:prstGeom>
        </p:spPr>
        <p:txBody>
          <a:bodyPr anchorCtr="0" anchor="b" bIns="91425" lIns="91425" spcFirstLastPara="1" rIns="91425" wrap="square" tIns="91425">
            <a:noAutofit/>
          </a:bodyPr>
          <a:lstStyle>
            <a:lvl1pPr lvl="0">
              <a:spcBef>
                <a:spcPts val="0"/>
              </a:spcBef>
              <a:spcAft>
                <a:spcPts val="0"/>
              </a:spcAft>
              <a:buSzPts val="2000"/>
              <a:buFont typeface="Hammersmith One"/>
              <a:buNone/>
              <a:defRPr b="1" sz="2000">
                <a:latin typeface="Hammersmith One"/>
                <a:ea typeface="Hammersmith One"/>
                <a:cs typeface="Hammersmith One"/>
                <a:sym typeface="Hammersmith One"/>
              </a:defRPr>
            </a:lvl1pPr>
            <a:lvl2pPr lvl="1" algn="r">
              <a:spcBef>
                <a:spcPts val="0"/>
              </a:spcBef>
              <a:spcAft>
                <a:spcPts val="0"/>
              </a:spcAft>
              <a:buSzPts val="1400"/>
              <a:buFont typeface="Hammersmith One"/>
              <a:buNone/>
              <a:defRPr>
                <a:latin typeface="Hammersmith One"/>
                <a:ea typeface="Hammersmith One"/>
                <a:cs typeface="Hammersmith One"/>
                <a:sym typeface="Hammersmith One"/>
              </a:defRPr>
            </a:lvl2pPr>
            <a:lvl3pPr lvl="2" algn="r">
              <a:spcBef>
                <a:spcPts val="0"/>
              </a:spcBef>
              <a:spcAft>
                <a:spcPts val="0"/>
              </a:spcAft>
              <a:buSzPts val="1400"/>
              <a:buFont typeface="Hammersmith One"/>
              <a:buNone/>
              <a:defRPr>
                <a:latin typeface="Hammersmith One"/>
                <a:ea typeface="Hammersmith One"/>
                <a:cs typeface="Hammersmith One"/>
                <a:sym typeface="Hammersmith One"/>
              </a:defRPr>
            </a:lvl3pPr>
            <a:lvl4pPr lvl="3" algn="r">
              <a:spcBef>
                <a:spcPts val="0"/>
              </a:spcBef>
              <a:spcAft>
                <a:spcPts val="0"/>
              </a:spcAft>
              <a:buSzPts val="1400"/>
              <a:buFont typeface="Hammersmith One"/>
              <a:buNone/>
              <a:defRPr>
                <a:latin typeface="Hammersmith One"/>
                <a:ea typeface="Hammersmith One"/>
                <a:cs typeface="Hammersmith One"/>
                <a:sym typeface="Hammersmith One"/>
              </a:defRPr>
            </a:lvl4pPr>
            <a:lvl5pPr lvl="4" algn="r">
              <a:spcBef>
                <a:spcPts val="0"/>
              </a:spcBef>
              <a:spcAft>
                <a:spcPts val="0"/>
              </a:spcAft>
              <a:buSzPts val="1400"/>
              <a:buFont typeface="Hammersmith One"/>
              <a:buNone/>
              <a:defRPr>
                <a:latin typeface="Hammersmith One"/>
                <a:ea typeface="Hammersmith One"/>
                <a:cs typeface="Hammersmith One"/>
                <a:sym typeface="Hammersmith One"/>
              </a:defRPr>
            </a:lvl5pPr>
            <a:lvl6pPr lvl="5" algn="r">
              <a:spcBef>
                <a:spcPts val="0"/>
              </a:spcBef>
              <a:spcAft>
                <a:spcPts val="0"/>
              </a:spcAft>
              <a:buSzPts val="1400"/>
              <a:buFont typeface="Hammersmith One"/>
              <a:buNone/>
              <a:defRPr>
                <a:latin typeface="Hammersmith One"/>
                <a:ea typeface="Hammersmith One"/>
                <a:cs typeface="Hammersmith One"/>
                <a:sym typeface="Hammersmith One"/>
              </a:defRPr>
            </a:lvl6pPr>
            <a:lvl7pPr lvl="6" algn="r">
              <a:spcBef>
                <a:spcPts val="0"/>
              </a:spcBef>
              <a:spcAft>
                <a:spcPts val="0"/>
              </a:spcAft>
              <a:buSzPts val="1400"/>
              <a:buFont typeface="Hammersmith One"/>
              <a:buNone/>
              <a:defRPr>
                <a:latin typeface="Hammersmith One"/>
                <a:ea typeface="Hammersmith One"/>
                <a:cs typeface="Hammersmith One"/>
                <a:sym typeface="Hammersmith One"/>
              </a:defRPr>
            </a:lvl7pPr>
            <a:lvl8pPr lvl="7" algn="r">
              <a:spcBef>
                <a:spcPts val="0"/>
              </a:spcBef>
              <a:spcAft>
                <a:spcPts val="0"/>
              </a:spcAft>
              <a:buSzPts val="1400"/>
              <a:buFont typeface="Hammersmith One"/>
              <a:buNone/>
              <a:defRPr>
                <a:latin typeface="Hammersmith One"/>
                <a:ea typeface="Hammersmith One"/>
                <a:cs typeface="Hammersmith One"/>
                <a:sym typeface="Hammersmith One"/>
              </a:defRPr>
            </a:lvl8pPr>
            <a:lvl9pPr lvl="8" algn="r">
              <a:spcBef>
                <a:spcPts val="0"/>
              </a:spcBef>
              <a:spcAft>
                <a:spcPts val="0"/>
              </a:spcAft>
              <a:buSzPts val="1400"/>
              <a:buFont typeface="Hammersmith One"/>
              <a:buNone/>
              <a:defRPr>
                <a:latin typeface="Hammersmith One"/>
                <a:ea typeface="Hammersmith One"/>
                <a:cs typeface="Hammersmith One"/>
                <a:sym typeface="Hammersmith One"/>
              </a:defRPr>
            </a:lvl9pPr>
          </a:lstStyle>
          <a:p/>
        </p:txBody>
      </p:sp>
      <p:sp>
        <p:nvSpPr>
          <p:cNvPr id="34" name="Google Shape;34;p5"/>
          <p:cNvSpPr txBox="1"/>
          <p:nvPr>
            <p:ph idx="5" type="subTitle"/>
          </p:nvPr>
        </p:nvSpPr>
        <p:spPr>
          <a:xfrm>
            <a:off x="1366039" y="1823775"/>
            <a:ext cx="3085200" cy="467100"/>
          </a:xfrm>
          <a:prstGeom prst="rect">
            <a:avLst/>
          </a:prstGeom>
        </p:spPr>
        <p:txBody>
          <a:bodyPr anchorCtr="0" anchor="b" bIns="91425" lIns="91425" spcFirstLastPara="1" rIns="91425" wrap="square" tIns="91425">
            <a:noAutofit/>
          </a:bodyPr>
          <a:lstStyle>
            <a:lvl1pPr lvl="0" rtl="0">
              <a:spcBef>
                <a:spcPts val="0"/>
              </a:spcBef>
              <a:spcAft>
                <a:spcPts val="0"/>
              </a:spcAft>
              <a:buSzPts val="2000"/>
              <a:buFont typeface="Hammersmith One"/>
              <a:buNone/>
              <a:defRPr b="1" sz="2000">
                <a:latin typeface="Hammersmith One"/>
                <a:ea typeface="Hammersmith One"/>
                <a:cs typeface="Hammersmith One"/>
                <a:sym typeface="Hammersmith One"/>
              </a:defRPr>
            </a:lvl1pPr>
            <a:lvl2pPr lvl="1" rtl="0">
              <a:spcBef>
                <a:spcPts val="0"/>
              </a:spcBef>
              <a:spcAft>
                <a:spcPts val="0"/>
              </a:spcAft>
              <a:buSzPts val="1400"/>
              <a:buFont typeface="Hammersmith One"/>
              <a:buNone/>
              <a:defRPr>
                <a:latin typeface="Hammersmith One"/>
                <a:ea typeface="Hammersmith One"/>
                <a:cs typeface="Hammersmith One"/>
                <a:sym typeface="Hammersmith One"/>
              </a:defRPr>
            </a:lvl2pPr>
            <a:lvl3pPr lvl="2" rtl="0">
              <a:spcBef>
                <a:spcPts val="0"/>
              </a:spcBef>
              <a:spcAft>
                <a:spcPts val="0"/>
              </a:spcAft>
              <a:buSzPts val="1400"/>
              <a:buFont typeface="Hammersmith One"/>
              <a:buNone/>
              <a:defRPr>
                <a:latin typeface="Hammersmith One"/>
                <a:ea typeface="Hammersmith One"/>
                <a:cs typeface="Hammersmith One"/>
                <a:sym typeface="Hammersmith One"/>
              </a:defRPr>
            </a:lvl3pPr>
            <a:lvl4pPr lvl="3" rtl="0">
              <a:spcBef>
                <a:spcPts val="0"/>
              </a:spcBef>
              <a:spcAft>
                <a:spcPts val="0"/>
              </a:spcAft>
              <a:buSzPts val="1400"/>
              <a:buFont typeface="Hammersmith One"/>
              <a:buNone/>
              <a:defRPr>
                <a:latin typeface="Hammersmith One"/>
                <a:ea typeface="Hammersmith One"/>
                <a:cs typeface="Hammersmith One"/>
                <a:sym typeface="Hammersmith One"/>
              </a:defRPr>
            </a:lvl4pPr>
            <a:lvl5pPr lvl="4" rtl="0">
              <a:spcBef>
                <a:spcPts val="0"/>
              </a:spcBef>
              <a:spcAft>
                <a:spcPts val="0"/>
              </a:spcAft>
              <a:buSzPts val="1400"/>
              <a:buFont typeface="Hammersmith One"/>
              <a:buNone/>
              <a:defRPr>
                <a:latin typeface="Hammersmith One"/>
                <a:ea typeface="Hammersmith One"/>
                <a:cs typeface="Hammersmith One"/>
                <a:sym typeface="Hammersmith One"/>
              </a:defRPr>
            </a:lvl5pPr>
            <a:lvl6pPr lvl="5" rtl="0">
              <a:spcBef>
                <a:spcPts val="0"/>
              </a:spcBef>
              <a:spcAft>
                <a:spcPts val="0"/>
              </a:spcAft>
              <a:buSzPts val="1400"/>
              <a:buFont typeface="Hammersmith One"/>
              <a:buNone/>
              <a:defRPr>
                <a:latin typeface="Hammersmith One"/>
                <a:ea typeface="Hammersmith One"/>
                <a:cs typeface="Hammersmith One"/>
                <a:sym typeface="Hammersmith One"/>
              </a:defRPr>
            </a:lvl6pPr>
            <a:lvl7pPr lvl="6" rtl="0">
              <a:spcBef>
                <a:spcPts val="0"/>
              </a:spcBef>
              <a:spcAft>
                <a:spcPts val="0"/>
              </a:spcAft>
              <a:buSzPts val="1400"/>
              <a:buFont typeface="Hammersmith One"/>
              <a:buNone/>
              <a:defRPr>
                <a:latin typeface="Hammersmith One"/>
                <a:ea typeface="Hammersmith One"/>
                <a:cs typeface="Hammersmith One"/>
                <a:sym typeface="Hammersmith One"/>
              </a:defRPr>
            </a:lvl7pPr>
            <a:lvl8pPr lvl="7" rtl="0">
              <a:spcBef>
                <a:spcPts val="0"/>
              </a:spcBef>
              <a:spcAft>
                <a:spcPts val="0"/>
              </a:spcAft>
              <a:buSzPts val="1400"/>
              <a:buFont typeface="Hammersmith One"/>
              <a:buNone/>
              <a:defRPr>
                <a:latin typeface="Hammersmith One"/>
                <a:ea typeface="Hammersmith One"/>
                <a:cs typeface="Hammersmith One"/>
                <a:sym typeface="Hammersmith One"/>
              </a:defRPr>
            </a:lvl8pPr>
            <a:lvl9pPr lvl="8" rtl="0">
              <a:spcBef>
                <a:spcPts val="0"/>
              </a:spcBef>
              <a:spcAft>
                <a:spcPts val="0"/>
              </a:spcAft>
              <a:buSzPts val="1400"/>
              <a:buFont typeface="Hammersmith One"/>
              <a:buNone/>
              <a:defRPr>
                <a:latin typeface="Hammersmith One"/>
                <a:ea typeface="Hammersmith One"/>
                <a:cs typeface="Hammersmith One"/>
                <a:sym typeface="Hammersmith One"/>
              </a:defRPr>
            </a:lvl9pPr>
          </a:lstStyle>
          <a:p/>
        </p:txBody>
      </p:sp>
      <p:sp>
        <p:nvSpPr>
          <p:cNvPr id="35" name="Google Shape;35;p5"/>
          <p:cNvSpPr txBox="1"/>
          <p:nvPr>
            <p:ph type="title"/>
          </p:nvPr>
        </p:nvSpPr>
        <p:spPr>
          <a:xfrm>
            <a:off x="720000" y="540000"/>
            <a:ext cx="7704000" cy="634500"/>
          </a:xfrm>
          <a:prstGeom prst="rect">
            <a:avLst/>
          </a:prstGeom>
        </p:spPr>
        <p:txBody>
          <a:bodyPr anchorCtr="0" anchor="t" bIns="91425" lIns="91425" spcFirstLastPara="1" rIns="91425" wrap="square" tIns="91425">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cxnSp>
        <p:nvCxnSpPr>
          <p:cNvPr id="36" name="Google Shape;36;p5"/>
          <p:cNvCxnSpPr/>
          <p:nvPr/>
        </p:nvCxnSpPr>
        <p:spPr>
          <a:xfrm>
            <a:off x="352225" y="0"/>
            <a:ext cx="0" cy="5143500"/>
          </a:xfrm>
          <a:prstGeom prst="straightConnector1">
            <a:avLst/>
          </a:prstGeom>
          <a:noFill/>
          <a:ln cap="flat" cmpd="sng" w="9525">
            <a:solidFill>
              <a:schemeClr val="lt2"/>
            </a:solidFill>
            <a:prstDash val="solid"/>
            <a:round/>
            <a:headEnd len="med" w="med" type="none"/>
            <a:tailEnd len="med" w="med" type="none"/>
          </a:ln>
        </p:spPr>
      </p:cxnSp>
      <p:sp>
        <p:nvSpPr>
          <p:cNvPr id="37" name="Google Shape;37;p5"/>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38" name="Shape 38"/>
        <p:cNvGrpSpPr/>
        <p:nvPr/>
      </p:nvGrpSpPr>
      <p:grpSpPr>
        <a:xfrm>
          <a:off x="0" y="0"/>
          <a:ext cx="0" cy="0"/>
          <a:chOff x="0" y="0"/>
          <a:chExt cx="0" cy="0"/>
        </a:xfrm>
      </p:grpSpPr>
      <p:grpSp>
        <p:nvGrpSpPr>
          <p:cNvPr id="39" name="Google Shape;39;p6"/>
          <p:cNvGrpSpPr/>
          <p:nvPr/>
        </p:nvGrpSpPr>
        <p:grpSpPr>
          <a:xfrm>
            <a:off x="352225" y="0"/>
            <a:ext cx="8443800" cy="5143500"/>
            <a:chOff x="352225" y="0"/>
            <a:chExt cx="8443800" cy="5143500"/>
          </a:xfrm>
        </p:grpSpPr>
        <p:cxnSp>
          <p:nvCxnSpPr>
            <p:cNvPr id="40" name="Google Shape;40;p6"/>
            <p:cNvCxnSpPr/>
            <p:nvPr/>
          </p:nvCxnSpPr>
          <p:spPr>
            <a:xfrm>
              <a:off x="8796025" y="0"/>
              <a:ext cx="0" cy="5143500"/>
            </a:xfrm>
            <a:prstGeom prst="straightConnector1">
              <a:avLst/>
            </a:prstGeom>
            <a:noFill/>
            <a:ln cap="flat" cmpd="sng" w="9525">
              <a:solidFill>
                <a:schemeClr val="lt2"/>
              </a:solidFill>
              <a:prstDash val="solid"/>
              <a:round/>
              <a:headEnd len="med" w="med" type="none"/>
              <a:tailEnd len="med" w="med" type="none"/>
            </a:ln>
          </p:spPr>
        </p:cxnSp>
        <p:cxnSp>
          <p:nvCxnSpPr>
            <p:cNvPr id="41" name="Google Shape;41;p6"/>
            <p:cNvCxnSpPr/>
            <p:nvPr/>
          </p:nvCxnSpPr>
          <p:spPr>
            <a:xfrm>
              <a:off x="352225" y="0"/>
              <a:ext cx="0" cy="5143500"/>
            </a:xfrm>
            <a:prstGeom prst="straightConnector1">
              <a:avLst/>
            </a:prstGeom>
            <a:noFill/>
            <a:ln cap="flat" cmpd="sng" w="9525">
              <a:solidFill>
                <a:schemeClr val="lt2"/>
              </a:solidFill>
              <a:prstDash val="solid"/>
              <a:round/>
              <a:headEnd len="med" w="med" type="none"/>
              <a:tailEnd len="med" w="med" type="none"/>
            </a:ln>
          </p:spPr>
        </p:cxnSp>
      </p:grpSp>
      <p:sp>
        <p:nvSpPr>
          <p:cNvPr id="42" name="Google Shape;42;p6"/>
          <p:cNvSpPr/>
          <p:nvPr>
            <p:ph idx="2" type="pic"/>
          </p:nvPr>
        </p:nvSpPr>
        <p:spPr>
          <a:xfrm>
            <a:off x="0" y="4712100"/>
            <a:ext cx="9144000" cy="431400"/>
          </a:xfrm>
          <a:prstGeom prst="rect">
            <a:avLst/>
          </a:prstGeom>
          <a:noFill/>
          <a:ln>
            <a:noFill/>
          </a:ln>
        </p:spPr>
      </p:sp>
      <p:sp>
        <p:nvSpPr>
          <p:cNvPr id="43" name="Google Shape;43;p6"/>
          <p:cNvSpPr txBox="1"/>
          <p:nvPr>
            <p:ph type="title"/>
          </p:nvPr>
        </p:nvSpPr>
        <p:spPr>
          <a:xfrm>
            <a:off x="720000" y="540000"/>
            <a:ext cx="7704000" cy="634500"/>
          </a:xfrm>
          <a:prstGeom prst="rect">
            <a:avLst/>
          </a:prstGeom>
        </p:spPr>
        <p:txBody>
          <a:bodyPr anchorCtr="0" anchor="t" bIns="91425" lIns="91425" spcFirstLastPara="1" rIns="91425" wrap="square" tIns="91425">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
        <p:nvSpPr>
          <p:cNvPr id="44" name="Google Shape;44;p6"/>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45" name="Shape 45"/>
        <p:cNvGrpSpPr/>
        <p:nvPr/>
      </p:nvGrpSpPr>
      <p:grpSpPr>
        <a:xfrm>
          <a:off x="0" y="0"/>
          <a:ext cx="0" cy="0"/>
          <a:chOff x="0" y="0"/>
          <a:chExt cx="0" cy="0"/>
        </a:xfrm>
      </p:grpSpPr>
      <p:sp>
        <p:nvSpPr>
          <p:cNvPr id="46" name="Google Shape;46;p7"/>
          <p:cNvSpPr/>
          <p:nvPr>
            <p:ph idx="2" type="pic"/>
          </p:nvPr>
        </p:nvSpPr>
        <p:spPr>
          <a:xfrm>
            <a:off x="6776800" y="-1050"/>
            <a:ext cx="2367300" cy="5145600"/>
          </a:xfrm>
          <a:prstGeom prst="rect">
            <a:avLst/>
          </a:prstGeom>
          <a:noFill/>
          <a:ln>
            <a:noFill/>
          </a:ln>
        </p:spPr>
      </p:sp>
      <p:sp>
        <p:nvSpPr>
          <p:cNvPr id="47" name="Google Shape;47;p7"/>
          <p:cNvSpPr txBox="1"/>
          <p:nvPr>
            <p:ph idx="1" type="body"/>
          </p:nvPr>
        </p:nvSpPr>
        <p:spPr>
          <a:xfrm>
            <a:off x="720000" y="1936500"/>
            <a:ext cx="4336500" cy="2053800"/>
          </a:xfrm>
          <a:prstGeom prst="rect">
            <a:avLst/>
          </a:prstGeom>
        </p:spPr>
        <p:txBody>
          <a:bodyPr anchorCtr="0" anchor="t" bIns="91425" lIns="91425" spcFirstLastPara="1" rIns="91425" wrap="square" tIns="91425">
            <a:noAutofit/>
          </a:bodyPr>
          <a:lstStyle>
            <a:lvl1pPr indent="-317500" lvl="0" marL="457200" rtl="0">
              <a:spcBef>
                <a:spcPts val="0"/>
              </a:spcBef>
              <a:spcAft>
                <a:spcPts val="0"/>
              </a:spcAft>
              <a:buClr>
                <a:schemeClr val="lt2"/>
              </a:buClr>
              <a:buSzPts val="1400"/>
              <a:buChar char="●"/>
              <a:defRPr/>
            </a:lvl1pPr>
            <a:lvl2pPr indent="-317500" lvl="1" marL="914400" rtl="0">
              <a:lnSpc>
                <a:spcPct val="115000"/>
              </a:lnSpc>
              <a:spcBef>
                <a:spcPts val="0"/>
              </a:spcBef>
              <a:spcAft>
                <a:spcPts val="0"/>
              </a:spcAft>
              <a:buSzPts val="1400"/>
              <a:buChar char="○"/>
              <a:defRPr/>
            </a:lvl2pPr>
            <a:lvl3pPr indent="-317500" lvl="2" marL="1371600" rtl="0">
              <a:lnSpc>
                <a:spcPct val="115000"/>
              </a:lnSpc>
              <a:spcBef>
                <a:spcPts val="1600"/>
              </a:spcBef>
              <a:spcAft>
                <a:spcPts val="0"/>
              </a:spcAft>
              <a:buSzPts val="1400"/>
              <a:buChar char="■"/>
              <a:defRPr/>
            </a:lvl3pPr>
            <a:lvl4pPr indent="-317500" lvl="3" marL="1828800" rtl="0">
              <a:lnSpc>
                <a:spcPct val="115000"/>
              </a:lnSpc>
              <a:spcBef>
                <a:spcPts val="1600"/>
              </a:spcBef>
              <a:spcAft>
                <a:spcPts val="0"/>
              </a:spcAft>
              <a:buSzPts val="1400"/>
              <a:buChar char="●"/>
              <a:defRPr/>
            </a:lvl4pPr>
            <a:lvl5pPr indent="-317500" lvl="4" marL="2286000" rtl="0">
              <a:lnSpc>
                <a:spcPct val="115000"/>
              </a:lnSpc>
              <a:spcBef>
                <a:spcPts val="1600"/>
              </a:spcBef>
              <a:spcAft>
                <a:spcPts val="0"/>
              </a:spcAft>
              <a:buSzPts val="1400"/>
              <a:buChar char="○"/>
              <a:defRPr/>
            </a:lvl5pPr>
            <a:lvl6pPr indent="-317500" lvl="5" marL="2743200" rtl="0">
              <a:lnSpc>
                <a:spcPct val="115000"/>
              </a:lnSpc>
              <a:spcBef>
                <a:spcPts val="1600"/>
              </a:spcBef>
              <a:spcAft>
                <a:spcPts val="0"/>
              </a:spcAft>
              <a:buSzPts val="1400"/>
              <a:buChar char="■"/>
              <a:defRPr/>
            </a:lvl6pPr>
            <a:lvl7pPr indent="-317500" lvl="6" marL="3200400" rtl="0">
              <a:lnSpc>
                <a:spcPct val="115000"/>
              </a:lnSpc>
              <a:spcBef>
                <a:spcPts val="1600"/>
              </a:spcBef>
              <a:spcAft>
                <a:spcPts val="0"/>
              </a:spcAft>
              <a:buSzPts val="1400"/>
              <a:buChar char="●"/>
              <a:defRPr/>
            </a:lvl7pPr>
            <a:lvl8pPr indent="-317500" lvl="7" marL="3657600" rtl="0">
              <a:lnSpc>
                <a:spcPct val="115000"/>
              </a:lnSpc>
              <a:spcBef>
                <a:spcPts val="1600"/>
              </a:spcBef>
              <a:spcAft>
                <a:spcPts val="0"/>
              </a:spcAft>
              <a:buSzPts val="1400"/>
              <a:buChar char="○"/>
              <a:defRPr/>
            </a:lvl8pPr>
            <a:lvl9pPr indent="-317500" lvl="8" marL="4114800" rtl="0">
              <a:lnSpc>
                <a:spcPct val="115000"/>
              </a:lnSpc>
              <a:spcBef>
                <a:spcPts val="1600"/>
              </a:spcBef>
              <a:spcAft>
                <a:spcPts val="1600"/>
              </a:spcAft>
              <a:buSzPts val="1400"/>
              <a:buChar char="■"/>
              <a:defRPr/>
            </a:lvl9pPr>
          </a:lstStyle>
          <a:p/>
        </p:txBody>
      </p:sp>
      <p:sp>
        <p:nvSpPr>
          <p:cNvPr id="48" name="Google Shape;48;p7"/>
          <p:cNvSpPr txBox="1"/>
          <p:nvPr>
            <p:ph type="title"/>
          </p:nvPr>
        </p:nvSpPr>
        <p:spPr>
          <a:xfrm>
            <a:off x="720000" y="540000"/>
            <a:ext cx="7704000" cy="634500"/>
          </a:xfrm>
          <a:prstGeom prst="rect">
            <a:avLst/>
          </a:prstGeom>
        </p:spPr>
        <p:txBody>
          <a:bodyPr anchorCtr="0" anchor="t" bIns="91425" lIns="91425" spcFirstLastPara="1" rIns="91425" wrap="square" tIns="91425">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cxnSp>
        <p:nvCxnSpPr>
          <p:cNvPr id="49" name="Google Shape;49;p7"/>
          <p:cNvCxnSpPr/>
          <p:nvPr/>
        </p:nvCxnSpPr>
        <p:spPr>
          <a:xfrm>
            <a:off x="352225" y="0"/>
            <a:ext cx="0" cy="5143500"/>
          </a:xfrm>
          <a:prstGeom prst="straightConnector1">
            <a:avLst/>
          </a:prstGeom>
          <a:noFill/>
          <a:ln cap="flat" cmpd="sng" w="9525">
            <a:solidFill>
              <a:schemeClr val="lt2"/>
            </a:solidFill>
            <a:prstDash val="solid"/>
            <a:round/>
            <a:headEnd len="med" w="med" type="none"/>
            <a:tailEnd len="med" w="med" type="none"/>
          </a:ln>
        </p:spPr>
      </p:cxnSp>
      <p:sp>
        <p:nvSpPr>
          <p:cNvPr id="50" name="Google Shape;50;p7"/>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51" name="Shape 51"/>
        <p:cNvGrpSpPr/>
        <p:nvPr/>
      </p:nvGrpSpPr>
      <p:grpSpPr>
        <a:xfrm>
          <a:off x="0" y="0"/>
          <a:ext cx="0" cy="0"/>
          <a:chOff x="0" y="0"/>
          <a:chExt cx="0" cy="0"/>
        </a:xfrm>
      </p:grpSpPr>
      <p:sp>
        <p:nvSpPr>
          <p:cNvPr id="52" name="Google Shape;52;p8"/>
          <p:cNvSpPr/>
          <p:nvPr>
            <p:ph idx="2" type="pic"/>
          </p:nvPr>
        </p:nvSpPr>
        <p:spPr>
          <a:xfrm>
            <a:off x="0" y="-1050"/>
            <a:ext cx="1678500" cy="5145600"/>
          </a:xfrm>
          <a:prstGeom prst="rect">
            <a:avLst/>
          </a:prstGeom>
          <a:noFill/>
          <a:ln>
            <a:noFill/>
          </a:ln>
        </p:spPr>
      </p:sp>
      <p:sp>
        <p:nvSpPr>
          <p:cNvPr id="53" name="Google Shape;53;p8"/>
          <p:cNvSpPr/>
          <p:nvPr>
            <p:ph idx="3" type="pic"/>
          </p:nvPr>
        </p:nvSpPr>
        <p:spPr>
          <a:xfrm>
            <a:off x="7465600" y="-1050"/>
            <a:ext cx="1678500" cy="5145600"/>
          </a:xfrm>
          <a:prstGeom prst="rect">
            <a:avLst/>
          </a:prstGeom>
          <a:noFill/>
          <a:ln>
            <a:noFill/>
          </a:ln>
        </p:spPr>
      </p:sp>
      <p:sp>
        <p:nvSpPr>
          <p:cNvPr id="54" name="Google Shape;54;p8"/>
          <p:cNvSpPr txBox="1"/>
          <p:nvPr>
            <p:ph type="title"/>
          </p:nvPr>
        </p:nvSpPr>
        <p:spPr>
          <a:xfrm>
            <a:off x="1064525" y="1134600"/>
            <a:ext cx="7014900" cy="2874300"/>
          </a:xfrm>
          <a:prstGeom prst="rect">
            <a:avLst/>
          </a:prstGeom>
        </p:spPr>
        <p:txBody>
          <a:bodyPr anchorCtr="0" anchor="ctr" bIns="91425" lIns="91425" spcFirstLastPara="1" rIns="91425" wrap="square" tIns="91425">
            <a:noAutofit/>
          </a:bodyPr>
          <a:lstStyle>
            <a:lvl1pPr lvl="0" algn="ctr">
              <a:spcBef>
                <a:spcPts val="0"/>
              </a:spcBef>
              <a:spcAft>
                <a:spcPts val="0"/>
              </a:spcAft>
              <a:buSzPts val="4800"/>
              <a:buNone/>
              <a:defRPr sz="8000"/>
            </a:lvl1pPr>
            <a:lvl2pPr lvl="1" algn="ctr">
              <a:spcBef>
                <a:spcPts val="0"/>
              </a:spcBef>
              <a:spcAft>
                <a:spcPts val="0"/>
              </a:spcAft>
              <a:buSzPts val="4800"/>
              <a:buNone/>
              <a:defRPr sz="4800"/>
            </a:lvl2pPr>
            <a:lvl3pPr lvl="2" algn="ctr">
              <a:spcBef>
                <a:spcPts val="0"/>
              </a:spcBef>
              <a:spcAft>
                <a:spcPts val="0"/>
              </a:spcAft>
              <a:buSzPts val="4800"/>
              <a:buNone/>
              <a:defRPr sz="4800"/>
            </a:lvl3pPr>
            <a:lvl4pPr lvl="3" algn="ctr">
              <a:spcBef>
                <a:spcPts val="0"/>
              </a:spcBef>
              <a:spcAft>
                <a:spcPts val="0"/>
              </a:spcAft>
              <a:buSzPts val="4800"/>
              <a:buNone/>
              <a:defRPr sz="4800"/>
            </a:lvl4pPr>
            <a:lvl5pPr lvl="4" algn="ctr">
              <a:spcBef>
                <a:spcPts val="0"/>
              </a:spcBef>
              <a:spcAft>
                <a:spcPts val="0"/>
              </a:spcAft>
              <a:buSzPts val="4800"/>
              <a:buNone/>
              <a:defRPr sz="4800"/>
            </a:lvl5pPr>
            <a:lvl6pPr lvl="5" algn="ctr">
              <a:spcBef>
                <a:spcPts val="0"/>
              </a:spcBef>
              <a:spcAft>
                <a:spcPts val="0"/>
              </a:spcAft>
              <a:buSzPts val="4800"/>
              <a:buNone/>
              <a:defRPr sz="4800"/>
            </a:lvl6pPr>
            <a:lvl7pPr lvl="6" algn="ctr">
              <a:spcBef>
                <a:spcPts val="0"/>
              </a:spcBef>
              <a:spcAft>
                <a:spcPts val="0"/>
              </a:spcAft>
              <a:buSzPts val="4800"/>
              <a:buNone/>
              <a:defRPr sz="4800"/>
            </a:lvl7pPr>
            <a:lvl8pPr lvl="7" algn="ctr">
              <a:spcBef>
                <a:spcPts val="0"/>
              </a:spcBef>
              <a:spcAft>
                <a:spcPts val="0"/>
              </a:spcAft>
              <a:buSzPts val="4800"/>
              <a:buNone/>
              <a:defRPr sz="4800"/>
            </a:lvl8pPr>
            <a:lvl9pPr lvl="8" algn="ctr">
              <a:spcBef>
                <a:spcPts val="0"/>
              </a:spcBef>
              <a:spcAft>
                <a:spcPts val="0"/>
              </a:spcAft>
              <a:buSzPts val="4800"/>
              <a:buNone/>
              <a:defRPr sz="4800"/>
            </a:lvl9pPr>
          </a:lstStyle>
          <a:p/>
        </p:txBody>
      </p:sp>
      <p:sp>
        <p:nvSpPr>
          <p:cNvPr id="55" name="Google Shape;55;p8"/>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56" name="Shape 56"/>
        <p:cNvGrpSpPr/>
        <p:nvPr/>
      </p:nvGrpSpPr>
      <p:grpSpPr>
        <a:xfrm>
          <a:off x="0" y="0"/>
          <a:ext cx="0" cy="0"/>
          <a:chOff x="0" y="0"/>
          <a:chExt cx="0" cy="0"/>
        </a:xfrm>
      </p:grpSpPr>
      <p:grpSp>
        <p:nvGrpSpPr>
          <p:cNvPr id="57" name="Google Shape;57;p9"/>
          <p:cNvGrpSpPr/>
          <p:nvPr/>
        </p:nvGrpSpPr>
        <p:grpSpPr>
          <a:xfrm>
            <a:off x="352225" y="0"/>
            <a:ext cx="8443800" cy="5143500"/>
            <a:chOff x="352225" y="0"/>
            <a:chExt cx="8443800" cy="5143500"/>
          </a:xfrm>
        </p:grpSpPr>
        <p:cxnSp>
          <p:nvCxnSpPr>
            <p:cNvPr id="58" name="Google Shape;58;p9"/>
            <p:cNvCxnSpPr/>
            <p:nvPr/>
          </p:nvCxnSpPr>
          <p:spPr>
            <a:xfrm>
              <a:off x="8796025" y="0"/>
              <a:ext cx="0" cy="5143500"/>
            </a:xfrm>
            <a:prstGeom prst="straightConnector1">
              <a:avLst/>
            </a:prstGeom>
            <a:noFill/>
            <a:ln cap="flat" cmpd="sng" w="9525">
              <a:solidFill>
                <a:schemeClr val="lt2"/>
              </a:solidFill>
              <a:prstDash val="solid"/>
              <a:round/>
              <a:headEnd len="med" w="med" type="none"/>
              <a:tailEnd len="med" w="med" type="none"/>
            </a:ln>
          </p:spPr>
        </p:cxnSp>
        <p:cxnSp>
          <p:nvCxnSpPr>
            <p:cNvPr id="59" name="Google Shape;59;p9"/>
            <p:cNvCxnSpPr/>
            <p:nvPr/>
          </p:nvCxnSpPr>
          <p:spPr>
            <a:xfrm>
              <a:off x="352225" y="0"/>
              <a:ext cx="0" cy="5143500"/>
            </a:xfrm>
            <a:prstGeom prst="straightConnector1">
              <a:avLst/>
            </a:prstGeom>
            <a:noFill/>
            <a:ln cap="flat" cmpd="sng" w="9525">
              <a:solidFill>
                <a:schemeClr val="lt2"/>
              </a:solidFill>
              <a:prstDash val="solid"/>
              <a:round/>
              <a:headEnd len="med" w="med" type="none"/>
              <a:tailEnd len="med" w="med" type="none"/>
            </a:ln>
          </p:spPr>
        </p:cxnSp>
      </p:grpSp>
      <p:sp>
        <p:nvSpPr>
          <p:cNvPr id="60" name="Google Shape;60;p9"/>
          <p:cNvSpPr/>
          <p:nvPr>
            <p:ph idx="2" type="pic"/>
          </p:nvPr>
        </p:nvSpPr>
        <p:spPr>
          <a:xfrm>
            <a:off x="0" y="0"/>
            <a:ext cx="9144000" cy="2660700"/>
          </a:xfrm>
          <a:prstGeom prst="rect">
            <a:avLst/>
          </a:prstGeom>
          <a:noFill/>
          <a:ln>
            <a:noFill/>
          </a:ln>
        </p:spPr>
      </p:sp>
      <p:sp>
        <p:nvSpPr>
          <p:cNvPr id="61" name="Google Shape;61;p9"/>
          <p:cNvSpPr txBox="1"/>
          <p:nvPr>
            <p:ph idx="1" type="subTitle"/>
          </p:nvPr>
        </p:nvSpPr>
        <p:spPr>
          <a:xfrm rot="194">
            <a:off x="1915650" y="3606350"/>
            <a:ext cx="5312700" cy="682200"/>
          </a:xfrm>
          <a:prstGeom prst="rect">
            <a:avLst/>
          </a:prstGeom>
          <a:noFill/>
          <a:ln>
            <a:noFill/>
          </a:ln>
        </p:spPr>
        <p:txBody>
          <a:bodyPr anchorCtr="0" anchor="t" bIns="91425" lIns="91425" spcFirstLastPara="1" rIns="91425" wrap="square" tIns="91425">
            <a:noAutofit/>
          </a:bodyPr>
          <a:lstStyle>
            <a:lvl1pPr lvl="0" rtl="0" algn="ctr">
              <a:spcBef>
                <a:spcPts val="0"/>
              </a:spcBef>
              <a:spcAft>
                <a:spcPts val="0"/>
              </a:spcAft>
              <a:buSzPts val="1600"/>
              <a:buNone/>
              <a:defRPr sz="1600"/>
            </a:lvl1pPr>
            <a:lvl2pPr lvl="1" rtl="0" algn="ctr">
              <a:lnSpc>
                <a:spcPct val="100000"/>
              </a:lnSpc>
              <a:spcBef>
                <a:spcPts val="0"/>
              </a:spcBef>
              <a:spcAft>
                <a:spcPts val="0"/>
              </a:spcAft>
              <a:buSzPts val="1600"/>
              <a:buNone/>
              <a:defRPr sz="1600"/>
            </a:lvl2pPr>
            <a:lvl3pPr lvl="2" rtl="0" algn="ctr">
              <a:lnSpc>
                <a:spcPct val="100000"/>
              </a:lnSpc>
              <a:spcBef>
                <a:spcPts val="0"/>
              </a:spcBef>
              <a:spcAft>
                <a:spcPts val="0"/>
              </a:spcAft>
              <a:buSzPts val="1600"/>
              <a:buNone/>
              <a:defRPr sz="1600"/>
            </a:lvl3pPr>
            <a:lvl4pPr lvl="3" rtl="0" algn="ctr">
              <a:lnSpc>
                <a:spcPct val="100000"/>
              </a:lnSpc>
              <a:spcBef>
                <a:spcPts val="0"/>
              </a:spcBef>
              <a:spcAft>
                <a:spcPts val="0"/>
              </a:spcAft>
              <a:buSzPts val="1600"/>
              <a:buNone/>
              <a:defRPr sz="1600"/>
            </a:lvl4pPr>
            <a:lvl5pPr lvl="4" rtl="0" algn="ctr">
              <a:lnSpc>
                <a:spcPct val="100000"/>
              </a:lnSpc>
              <a:spcBef>
                <a:spcPts val="0"/>
              </a:spcBef>
              <a:spcAft>
                <a:spcPts val="0"/>
              </a:spcAft>
              <a:buSzPts val="1600"/>
              <a:buNone/>
              <a:defRPr sz="1600"/>
            </a:lvl5pPr>
            <a:lvl6pPr lvl="5" rtl="0" algn="ctr">
              <a:lnSpc>
                <a:spcPct val="100000"/>
              </a:lnSpc>
              <a:spcBef>
                <a:spcPts val="0"/>
              </a:spcBef>
              <a:spcAft>
                <a:spcPts val="0"/>
              </a:spcAft>
              <a:buSzPts val="1600"/>
              <a:buNone/>
              <a:defRPr sz="1600"/>
            </a:lvl6pPr>
            <a:lvl7pPr lvl="6" rtl="0" algn="ctr">
              <a:lnSpc>
                <a:spcPct val="100000"/>
              </a:lnSpc>
              <a:spcBef>
                <a:spcPts val="0"/>
              </a:spcBef>
              <a:spcAft>
                <a:spcPts val="0"/>
              </a:spcAft>
              <a:buSzPts val="1600"/>
              <a:buNone/>
              <a:defRPr sz="1600"/>
            </a:lvl7pPr>
            <a:lvl8pPr lvl="7" rtl="0" algn="ctr">
              <a:lnSpc>
                <a:spcPct val="100000"/>
              </a:lnSpc>
              <a:spcBef>
                <a:spcPts val="0"/>
              </a:spcBef>
              <a:spcAft>
                <a:spcPts val="0"/>
              </a:spcAft>
              <a:buSzPts val="1600"/>
              <a:buNone/>
              <a:defRPr sz="1600"/>
            </a:lvl8pPr>
            <a:lvl9pPr lvl="8" rtl="0" algn="ctr">
              <a:lnSpc>
                <a:spcPct val="100000"/>
              </a:lnSpc>
              <a:spcBef>
                <a:spcPts val="0"/>
              </a:spcBef>
              <a:spcAft>
                <a:spcPts val="0"/>
              </a:spcAft>
              <a:buSzPts val="1600"/>
              <a:buNone/>
              <a:defRPr sz="1600"/>
            </a:lvl9pPr>
          </a:lstStyle>
          <a:p/>
        </p:txBody>
      </p:sp>
      <p:sp>
        <p:nvSpPr>
          <p:cNvPr id="62" name="Google Shape;62;p9"/>
          <p:cNvSpPr txBox="1"/>
          <p:nvPr>
            <p:ph type="title"/>
          </p:nvPr>
        </p:nvSpPr>
        <p:spPr>
          <a:xfrm>
            <a:off x="1917600" y="1827925"/>
            <a:ext cx="5308800" cy="16065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4800"/>
              <a:buNone/>
              <a:defRPr sz="9000"/>
            </a:lvl1pPr>
            <a:lvl2pPr lvl="1" rtl="0" algn="ctr">
              <a:spcBef>
                <a:spcPts val="0"/>
              </a:spcBef>
              <a:spcAft>
                <a:spcPts val="0"/>
              </a:spcAft>
              <a:buSzPts val="4800"/>
              <a:buNone/>
              <a:defRPr sz="4800"/>
            </a:lvl2pPr>
            <a:lvl3pPr lvl="2" rtl="0" algn="ctr">
              <a:spcBef>
                <a:spcPts val="0"/>
              </a:spcBef>
              <a:spcAft>
                <a:spcPts val="0"/>
              </a:spcAft>
              <a:buSzPts val="4800"/>
              <a:buNone/>
              <a:defRPr sz="4800"/>
            </a:lvl3pPr>
            <a:lvl4pPr lvl="3" rtl="0" algn="ctr">
              <a:spcBef>
                <a:spcPts val="0"/>
              </a:spcBef>
              <a:spcAft>
                <a:spcPts val="0"/>
              </a:spcAft>
              <a:buSzPts val="4800"/>
              <a:buNone/>
              <a:defRPr sz="4800"/>
            </a:lvl4pPr>
            <a:lvl5pPr lvl="4" rtl="0" algn="ctr">
              <a:spcBef>
                <a:spcPts val="0"/>
              </a:spcBef>
              <a:spcAft>
                <a:spcPts val="0"/>
              </a:spcAft>
              <a:buSzPts val="4800"/>
              <a:buNone/>
              <a:defRPr sz="4800"/>
            </a:lvl5pPr>
            <a:lvl6pPr lvl="5" rtl="0" algn="ctr">
              <a:spcBef>
                <a:spcPts val="0"/>
              </a:spcBef>
              <a:spcAft>
                <a:spcPts val="0"/>
              </a:spcAft>
              <a:buSzPts val="4800"/>
              <a:buNone/>
              <a:defRPr sz="4800"/>
            </a:lvl6pPr>
            <a:lvl7pPr lvl="6" rtl="0" algn="ctr">
              <a:spcBef>
                <a:spcPts val="0"/>
              </a:spcBef>
              <a:spcAft>
                <a:spcPts val="0"/>
              </a:spcAft>
              <a:buSzPts val="4800"/>
              <a:buNone/>
              <a:defRPr sz="4800"/>
            </a:lvl7pPr>
            <a:lvl8pPr lvl="7" rtl="0" algn="ctr">
              <a:spcBef>
                <a:spcPts val="0"/>
              </a:spcBef>
              <a:spcAft>
                <a:spcPts val="0"/>
              </a:spcAft>
              <a:buSzPts val="4800"/>
              <a:buNone/>
              <a:defRPr sz="4800"/>
            </a:lvl8pPr>
            <a:lvl9pPr lvl="8" rtl="0" algn="ctr">
              <a:spcBef>
                <a:spcPts val="0"/>
              </a:spcBef>
              <a:spcAft>
                <a:spcPts val="0"/>
              </a:spcAft>
              <a:buSzPts val="4800"/>
              <a:buNone/>
              <a:defRPr sz="4800"/>
            </a:lvl9pPr>
          </a:lstStyle>
          <a:p/>
        </p:txBody>
      </p:sp>
      <p:sp>
        <p:nvSpPr>
          <p:cNvPr id="63" name="Google Shape;63;p9"/>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bg>
      <p:bgPr>
        <a:solidFill>
          <a:schemeClr val="accent1"/>
        </a:solidFill>
      </p:bgPr>
    </p:bg>
    <p:spTree>
      <p:nvGrpSpPr>
        <p:cNvPr id="64" name="Shape 64"/>
        <p:cNvGrpSpPr/>
        <p:nvPr/>
      </p:nvGrpSpPr>
      <p:grpSpPr>
        <a:xfrm>
          <a:off x="0" y="0"/>
          <a:ext cx="0" cy="0"/>
          <a:chOff x="0" y="0"/>
          <a:chExt cx="0" cy="0"/>
        </a:xfrm>
      </p:grpSpPr>
      <p:sp>
        <p:nvSpPr>
          <p:cNvPr id="65" name="Google Shape;65;p10"/>
          <p:cNvSpPr/>
          <p:nvPr>
            <p:ph idx="2" type="pic"/>
          </p:nvPr>
        </p:nvSpPr>
        <p:spPr>
          <a:xfrm>
            <a:off x="0" y="0"/>
            <a:ext cx="9144000" cy="5143500"/>
          </a:xfrm>
          <a:prstGeom prst="rect">
            <a:avLst/>
          </a:prstGeom>
          <a:noFill/>
          <a:ln>
            <a:noFill/>
          </a:ln>
        </p:spPr>
      </p:sp>
      <p:sp>
        <p:nvSpPr>
          <p:cNvPr id="66" name="Google Shape;66;p10"/>
          <p:cNvSpPr txBox="1"/>
          <p:nvPr>
            <p:ph type="title"/>
          </p:nvPr>
        </p:nvSpPr>
        <p:spPr>
          <a:xfrm>
            <a:off x="713225" y="3552125"/>
            <a:ext cx="5315100" cy="1047300"/>
          </a:xfrm>
          <a:prstGeom prst="rect">
            <a:avLst/>
          </a:prstGeom>
          <a:solidFill>
            <a:srgbClr val="03345F">
              <a:alpha val="83130"/>
            </a:srgbClr>
          </a:solidFill>
          <a:ln>
            <a:noFill/>
          </a:ln>
        </p:spPr>
        <p:txBody>
          <a:bodyPr anchorCtr="0" anchor="ctr" bIns="91425" lIns="91425" spcFirstLastPara="1" rIns="91425" wrap="square" tIns="91425">
            <a:noAutofit/>
          </a:bodyPr>
          <a:lstStyle>
            <a:lvl1pPr lvl="0" rtl="0" algn="ctr">
              <a:spcBef>
                <a:spcPts val="0"/>
              </a:spcBef>
              <a:spcAft>
                <a:spcPts val="0"/>
              </a:spcAft>
              <a:buSzPts val="3000"/>
              <a:buNone/>
              <a:defRPr>
                <a:solidFill>
                  <a:schemeClr val="accent2"/>
                </a:solidFill>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
        <p:nvSpPr>
          <p:cNvPr id="67" name="Google Shape;67;p10"/>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20" Type="http://schemas.openxmlformats.org/officeDocument/2006/relationships/slideLayout" Target="../slideLayouts/slideLayout20.xml"/><Relationship Id="rId22" Type="http://schemas.openxmlformats.org/officeDocument/2006/relationships/slideLayout" Target="../slideLayouts/slideLayout22.xml"/><Relationship Id="rId21" Type="http://schemas.openxmlformats.org/officeDocument/2006/relationships/slideLayout" Target="../slideLayouts/slideLayout21.xml"/><Relationship Id="rId24" Type="http://schemas.openxmlformats.org/officeDocument/2006/relationships/slideLayout" Target="../slideLayouts/slideLayout24.xml"/><Relationship Id="rId23" Type="http://schemas.openxmlformats.org/officeDocument/2006/relationships/slideLayout" Target="../slideLayouts/slideLayout23.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26" Type="http://schemas.openxmlformats.org/officeDocument/2006/relationships/slideLayout" Target="../slideLayouts/slideLayout26.xml"/><Relationship Id="rId25" Type="http://schemas.openxmlformats.org/officeDocument/2006/relationships/slideLayout" Target="../slideLayouts/slideLayout25.xml"/><Relationship Id="rId28" Type="http://schemas.openxmlformats.org/officeDocument/2006/relationships/slideLayout" Target="../slideLayouts/slideLayout28.xml"/><Relationship Id="rId27" Type="http://schemas.openxmlformats.org/officeDocument/2006/relationships/slideLayout" Target="../slideLayouts/slideLayout27.xml"/><Relationship Id="rId5" Type="http://schemas.openxmlformats.org/officeDocument/2006/relationships/slideLayout" Target="../slideLayouts/slideLayout5.xml"/><Relationship Id="rId6" Type="http://schemas.openxmlformats.org/officeDocument/2006/relationships/slideLayout" Target="../slideLayouts/slideLayout6.xml"/><Relationship Id="rId29" Type="http://schemas.openxmlformats.org/officeDocument/2006/relationships/slideLayout" Target="../slideLayouts/slideLayout29.xml"/><Relationship Id="rId7" Type="http://schemas.openxmlformats.org/officeDocument/2006/relationships/slideLayout" Target="../slideLayouts/slideLayout7.xml"/><Relationship Id="rId8" Type="http://schemas.openxmlformats.org/officeDocument/2006/relationships/slideLayout" Target="../slideLayouts/slideLayout8.xml"/><Relationship Id="rId31" Type="http://schemas.openxmlformats.org/officeDocument/2006/relationships/slideLayout" Target="../slideLayouts/slideLayout31.xml"/><Relationship Id="rId30" Type="http://schemas.openxmlformats.org/officeDocument/2006/relationships/slideLayout" Target="../slideLayouts/slideLayout30.xml"/><Relationship Id="rId11" Type="http://schemas.openxmlformats.org/officeDocument/2006/relationships/slideLayout" Target="../slideLayouts/slideLayout11.xml"/><Relationship Id="rId33" Type="http://schemas.openxmlformats.org/officeDocument/2006/relationships/slideLayout" Target="../slideLayouts/slideLayout33.xml"/><Relationship Id="rId10" Type="http://schemas.openxmlformats.org/officeDocument/2006/relationships/slideLayout" Target="../slideLayouts/slideLayout10.xml"/><Relationship Id="rId32" Type="http://schemas.openxmlformats.org/officeDocument/2006/relationships/slideLayout" Target="../slideLayouts/slideLayout32.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34" Type="http://schemas.openxmlformats.org/officeDocument/2006/relationships/theme" Target="../theme/theme2.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19" Type="http://schemas.openxmlformats.org/officeDocument/2006/relationships/slideLayout" Target="../slideLayouts/slideLayout19.xml"/><Relationship Id="rId18"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720000" y="540000"/>
            <a:ext cx="7704000" cy="634500"/>
          </a:xfrm>
          <a:prstGeom prst="rect">
            <a:avLst/>
          </a:prstGeom>
          <a:solidFill>
            <a:srgbClr val="03345F">
              <a:alpha val="83130"/>
            </a:srgbClr>
          </a:solidFill>
          <a:ln>
            <a:noFill/>
          </a:ln>
        </p:spPr>
        <p:txBody>
          <a:bodyPr anchorCtr="0" anchor="t" bIns="91425" lIns="91425" spcFirstLastPara="1" rIns="91425" wrap="square" tIns="91425">
            <a:noAutofit/>
          </a:bodyPr>
          <a:lstStyle>
            <a:lvl1pPr lvl="0" rtl="0">
              <a:spcBef>
                <a:spcPts val="0"/>
              </a:spcBef>
              <a:spcAft>
                <a:spcPts val="0"/>
              </a:spcAft>
              <a:buClr>
                <a:schemeClr val="lt1"/>
              </a:buClr>
              <a:buSzPts val="3000"/>
              <a:buFont typeface="Hammersmith One"/>
              <a:buNone/>
              <a:defRPr b="1" sz="3000">
                <a:solidFill>
                  <a:schemeClr val="lt1"/>
                </a:solidFill>
                <a:latin typeface="Hammersmith One"/>
                <a:ea typeface="Hammersmith One"/>
                <a:cs typeface="Hammersmith One"/>
                <a:sym typeface="Hammersmith One"/>
              </a:defRPr>
            </a:lvl1pPr>
            <a:lvl2pPr lvl="1" rtl="0">
              <a:spcBef>
                <a:spcPts val="0"/>
              </a:spcBef>
              <a:spcAft>
                <a:spcPts val="0"/>
              </a:spcAft>
              <a:buClr>
                <a:schemeClr val="lt1"/>
              </a:buClr>
              <a:buSzPts val="3000"/>
              <a:buFont typeface="Hammersmith One"/>
              <a:buNone/>
              <a:defRPr b="1" sz="3000">
                <a:solidFill>
                  <a:schemeClr val="lt1"/>
                </a:solidFill>
                <a:latin typeface="Hammersmith One"/>
                <a:ea typeface="Hammersmith One"/>
                <a:cs typeface="Hammersmith One"/>
                <a:sym typeface="Hammersmith One"/>
              </a:defRPr>
            </a:lvl2pPr>
            <a:lvl3pPr lvl="2" rtl="0">
              <a:spcBef>
                <a:spcPts val="0"/>
              </a:spcBef>
              <a:spcAft>
                <a:spcPts val="0"/>
              </a:spcAft>
              <a:buClr>
                <a:schemeClr val="lt1"/>
              </a:buClr>
              <a:buSzPts val="3000"/>
              <a:buFont typeface="Hammersmith One"/>
              <a:buNone/>
              <a:defRPr b="1" sz="3000">
                <a:solidFill>
                  <a:schemeClr val="lt1"/>
                </a:solidFill>
                <a:latin typeface="Hammersmith One"/>
                <a:ea typeface="Hammersmith One"/>
                <a:cs typeface="Hammersmith One"/>
                <a:sym typeface="Hammersmith One"/>
              </a:defRPr>
            </a:lvl3pPr>
            <a:lvl4pPr lvl="3" rtl="0">
              <a:spcBef>
                <a:spcPts val="0"/>
              </a:spcBef>
              <a:spcAft>
                <a:spcPts val="0"/>
              </a:spcAft>
              <a:buClr>
                <a:schemeClr val="lt1"/>
              </a:buClr>
              <a:buSzPts val="3000"/>
              <a:buFont typeface="Hammersmith One"/>
              <a:buNone/>
              <a:defRPr b="1" sz="3000">
                <a:solidFill>
                  <a:schemeClr val="lt1"/>
                </a:solidFill>
                <a:latin typeface="Hammersmith One"/>
                <a:ea typeface="Hammersmith One"/>
                <a:cs typeface="Hammersmith One"/>
                <a:sym typeface="Hammersmith One"/>
              </a:defRPr>
            </a:lvl4pPr>
            <a:lvl5pPr lvl="4" rtl="0">
              <a:spcBef>
                <a:spcPts val="0"/>
              </a:spcBef>
              <a:spcAft>
                <a:spcPts val="0"/>
              </a:spcAft>
              <a:buClr>
                <a:schemeClr val="lt1"/>
              </a:buClr>
              <a:buSzPts val="3000"/>
              <a:buFont typeface="Hammersmith One"/>
              <a:buNone/>
              <a:defRPr b="1" sz="3000">
                <a:solidFill>
                  <a:schemeClr val="lt1"/>
                </a:solidFill>
                <a:latin typeface="Hammersmith One"/>
                <a:ea typeface="Hammersmith One"/>
                <a:cs typeface="Hammersmith One"/>
                <a:sym typeface="Hammersmith One"/>
              </a:defRPr>
            </a:lvl5pPr>
            <a:lvl6pPr lvl="5" rtl="0">
              <a:spcBef>
                <a:spcPts val="0"/>
              </a:spcBef>
              <a:spcAft>
                <a:spcPts val="0"/>
              </a:spcAft>
              <a:buClr>
                <a:schemeClr val="lt1"/>
              </a:buClr>
              <a:buSzPts val="3000"/>
              <a:buFont typeface="Hammersmith One"/>
              <a:buNone/>
              <a:defRPr b="1" sz="3000">
                <a:solidFill>
                  <a:schemeClr val="lt1"/>
                </a:solidFill>
                <a:latin typeface="Hammersmith One"/>
                <a:ea typeface="Hammersmith One"/>
                <a:cs typeface="Hammersmith One"/>
                <a:sym typeface="Hammersmith One"/>
              </a:defRPr>
            </a:lvl6pPr>
            <a:lvl7pPr lvl="6" rtl="0">
              <a:spcBef>
                <a:spcPts val="0"/>
              </a:spcBef>
              <a:spcAft>
                <a:spcPts val="0"/>
              </a:spcAft>
              <a:buClr>
                <a:schemeClr val="lt1"/>
              </a:buClr>
              <a:buSzPts val="3000"/>
              <a:buFont typeface="Hammersmith One"/>
              <a:buNone/>
              <a:defRPr b="1" sz="3000">
                <a:solidFill>
                  <a:schemeClr val="lt1"/>
                </a:solidFill>
                <a:latin typeface="Hammersmith One"/>
                <a:ea typeface="Hammersmith One"/>
                <a:cs typeface="Hammersmith One"/>
                <a:sym typeface="Hammersmith One"/>
              </a:defRPr>
            </a:lvl7pPr>
            <a:lvl8pPr lvl="7" rtl="0">
              <a:spcBef>
                <a:spcPts val="0"/>
              </a:spcBef>
              <a:spcAft>
                <a:spcPts val="0"/>
              </a:spcAft>
              <a:buClr>
                <a:schemeClr val="lt1"/>
              </a:buClr>
              <a:buSzPts val="3000"/>
              <a:buFont typeface="Hammersmith One"/>
              <a:buNone/>
              <a:defRPr b="1" sz="3000">
                <a:solidFill>
                  <a:schemeClr val="lt1"/>
                </a:solidFill>
                <a:latin typeface="Hammersmith One"/>
                <a:ea typeface="Hammersmith One"/>
                <a:cs typeface="Hammersmith One"/>
                <a:sym typeface="Hammersmith One"/>
              </a:defRPr>
            </a:lvl8pPr>
            <a:lvl9pPr lvl="8" rtl="0">
              <a:spcBef>
                <a:spcPts val="0"/>
              </a:spcBef>
              <a:spcAft>
                <a:spcPts val="0"/>
              </a:spcAft>
              <a:buClr>
                <a:schemeClr val="lt1"/>
              </a:buClr>
              <a:buSzPts val="3000"/>
              <a:buFont typeface="Hammersmith One"/>
              <a:buNone/>
              <a:defRPr b="1" sz="3000">
                <a:solidFill>
                  <a:schemeClr val="lt1"/>
                </a:solidFill>
                <a:latin typeface="Hammersmith One"/>
                <a:ea typeface="Hammersmith One"/>
                <a:cs typeface="Hammersmith One"/>
                <a:sym typeface="Hammersmith One"/>
              </a:defRPr>
            </a:lvl9pPr>
          </a:lstStyle>
          <a:p/>
        </p:txBody>
      </p:sp>
      <p:sp>
        <p:nvSpPr>
          <p:cNvPr id="7" name="Google Shape;7;p1"/>
          <p:cNvSpPr txBox="1"/>
          <p:nvPr>
            <p:ph idx="1" type="body"/>
          </p:nvPr>
        </p:nvSpPr>
        <p:spPr>
          <a:xfrm>
            <a:off x="720000" y="1174500"/>
            <a:ext cx="7704000" cy="3429000"/>
          </a:xfrm>
          <a:prstGeom prst="rect">
            <a:avLst/>
          </a:prstGeom>
          <a:noFill/>
          <a:ln>
            <a:noFill/>
          </a:ln>
        </p:spPr>
        <p:txBody>
          <a:bodyPr anchorCtr="0" anchor="t" bIns="91425" lIns="91425" spcFirstLastPara="1" rIns="91425" wrap="square" tIns="91425">
            <a:noAutofit/>
          </a:bodyPr>
          <a:lstStyle>
            <a:lvl1pPr indent="-317500" lvl="0" marL="457200">
              <a:lnSpc>
                <a:spcPct val="100000"/>
              </a:lnSpc>
              <a:spcBef>
                <a:spcPts val="0"/>
              </a:spcBef>
              <a:spcAft>
                <a:spcPts val="0"/>
              </a:spcAft>
              <a:buClr>
                <a:schemeClr val="dk1"/>
              </a:buClr>
              <a:buSzPts val="1400"/>
              <a:buFont typeface="Asap"/>
              <a:buChar char="●"/>
              <a:defRPr>
                <a:solidFill>
                  <a:schemeClr val="dk1"/>
                </a:solidFill>
                <a:latin typeface="Asap"/>
                <a:ea typeface="Asap"/>
                <a:cs typeface="Asap"/>
                <a:sym typeface="Asap"/>
              </a:defRPr>
            </a:lvl1pPr>
            <a:lvl2pPr indent="-317500" lvl="1" marL="914400">
              <a:lnSpc>
                <a:spcPct val="100000"/>
              </a:lnSpc>
              <a:spcBef>
                <a:spcPts val="0"/>
              </a:spcBef>
              <a:spcAft>
                <a:spcPts val="0"/>
              </a:spcAft>
              <a:buClr>
                <a:schemeClr val="dk1"/>
              </a:buClr>
              <a:buSzPts val="1400"/>
              <a:buFont typeface="Asap"/>
              <a:buChar char="○"/>
              <a:defRPr>
                <a:solidFill>
                  <a:schemeClr val="dk1"/>
                </a:solidFill>
                <a:latin typeface="Asap"/>
                <a:ea typeface="Asap"/>
                <a:cs typeface="Asap"/>
                <a:sym typeface="Asap"/>
              </a:defRPr>
            </a:lvl2pPr>
            <a:lvl3pPr indent="-317500" lvl="2" marL="1371600">
              <a:lnSpc>
                <a:spcPct val="100000"/>
              </a:lnSpc>
              <a:spcBef>
                <a:spcPts val="0"/>
              </a:spcBef>
              <a:spcAft>
                <a:spcPts val="0"/>
              </a:spcAft>
              <a:buClr>
                <a:schemeClr val="dk1"/>
              </a:buClr>
              <a:buSzPts val="1400"/>
              <a:buFont typeface="Asap"/>
              <a:buChar char="■"/>
              <a:defRPr>
                <a:solidFill>
                  <a:schemeClr val="dk1"/>
                </a:solidFill>
                <a:latin typeface="Asap"/>
                <a:ea typeface="Asap"/>
                <a:cs typeface="Asap"/>
                <a:sym typeface="Asap"/>
              </a:defRPr>
            </a:lvl3pPr>
            <a:lvl4pPr indent="-317500" lvl="3" marL="1828800">
              <a:lnSpc>
                <a:spcPct val="100000"/>
              </a:lnSpc>
              <a:spcBef>
                <a:spcPts val="0"/>
              </a:spcBef>
              <a:spcAft>
                <a:spcPts val="0"/>
              </a:spcAft>
              <a:buClr>
                <a:schemeClr val="dk1"/>
              </a:buClr>
              <a:buSzPts val="1400"/>
              <a:buFont typeface="Asap"/>
              <a:buChar char="●"/>
              <a:defRPr>
                <a:solidFill>
                  <a:schemeClr val="dk1"/>
                </a:solidFill>
                <a:latin typeface="Asap"/>
                <a:ea typeface="Asap"/>
                <a:cs typeface="Asap"/>
                <a:sym typeface="Asap"/>
              </a:defRPr>
            </a:lvl4pPr>
            <a:lvl5pPr indent="-317500" lvl="4" marL="2286000">
              <a:lnSpc>
                <a:spcPct val="100000"/>
              </a:lnSpc>
              <a:spcBef>
                <a:spcPts val="0"/>
              </a:spcBef>
              <a:spcAft>
                <a:spcPts val="0"/>
              </a:spcAft>
              <a:buClr>
                <a:schemeClr val="dk1"/>
              </a:buClr>
              <a:buSzPts val="1400"/>
              <a:buFont typeface="Asap"/>
              <a:buChar char="○"/>
              <a:defRPr>
                <a:solidFill>
                  <a:schemeClr val="dk1"/>
                </a:solidFill>
                <a:latin typeface="Asap"/>
                <a:ea typeface="Asap"/>
                <a:cs typeface="Asap"/>
                <a:sym typeface="Asap"/>
              </a:defRPr>
            </a:lvl5pPr>
            <a:lvl6pPr indent="-317500" lvl="5" marL="2743200">
              <a:lnSpc>
                <a:spcPct val="100000"/>
              </a:lnSpc>
              <a:spcBef>
                <a:spcPts val="0"/>
              </a:spcBef>
              <a:spcAft>
                <a:spcPts val="0"/>
              </a:spcAft>
              <a:buClr>
                <a:schemeClr val="dk1"/>
              </a:buClr>
              <a:buSzPts val="1400"/>
              <a:buFont typeface="Asap"/>
              <a:buChar char="■"/>
              <a:defRPr>
                <a:solidFill>
                  <a:schemeClr val="dk1"/>
                </a:solidFill>
                <a:latin typeface="Asap"/>
                <a:ea typeface="Asap"/>
                <a:cs typeface="Asap"/>
                <a:sym typeface="Asap"/>
              </a:defRPr>
            </a:lvl6pPr>
            <a:lvl7pPr indent="-317500" lvl="6" marL="3200400">
              <a:lnSpc>
                <a:spcPct val="100000"/>
              </a:lnSpc>
              <a:spcBef>
                <a:spcPts val="0"/>
              </a:spcBef>
              <a:spcAft>
                <a:spcPts val="0"/>
              </a:spcAft>
              <a:buClr>
                <a:schemeClr val="dk1"/>
              </a:buClr>
              <a:buSzPts val="1400"/>
              <a:buFont typeface="Asap"/>
              <a:buChar char="●"/>
              <a:defRPr>
                <a:solidFill>
                  <a:schemeClr val="dk1"/>
                </a:solidFill>
                <a:latin typeface="Asap"/>
                <a:ea typeface="Asap"/>
                <a:cs typeface="Asap"/>
                <a:sym typeface="Asap"/>
              </a:defRPr>
            </a:lvl7pPr>
            <a:lvl8pPr indent="-317500" lvl="7" marL="3657600">
              <a:lnSpc>
                <a:spcPct val="100000"/>
              </a:lnSpc>
              <a:spcBef>
                <a:spcPts val="0"/>
              </a:spcBef>
              <a:spcAft>
                <a:spcPts val="0"/>
              </a:spcAft>
              <a:buClr>
                <a:schemeClr val="dk1"/>
              </a:buClr>
              <a:buSzPts val="1400"/>
              <a:buFont typeface="Asap"/>
              <a:buChar char="○"/>
              <a:defRPr>
                <a:solidFill>
                  <a:schemeClr val="dk1"/>
                </a:solidFill>
                <a:latin typeface="Asap"/>
                <a:ea typeface="Asap"/>
                <a:cs typeface="Asap"/>
                <a:sym typeface="Asap"/>
              </a:defRPr>
            </a:lvl8pPr>
            <a:lvl9pPr indent="-317500" lvl="8" marL="4114800">
              <a:lnSpc>
                <a:spcPct val="100000"/>
              </a:lnSpc>
              <a:spcBef>
                <a:spcPts val="0"/>
              </a:spcBef>
              <a:spcAft>
                <a:spcPts val="0"/>
              </a:spcAft>
              <a:buClr>
                <a:schemeClr val="dk1"/>
              </a:buClr>
              <a:buSzPts val="1400"/>
              <a:buFont typeface="Asap"/>
              <a:buChar char="■"/>
              <a:defRPr>
                <a:solidFill>
                  <a:schemeClr val="dk1"/>
                </a:solidFill>
                <a:latin typeface="Asap"/>
                <a:ea typeface="Asap"/>
                <a:cs typeface="Asap"/>
                <a:sym typeface="Asap"/>
              </a:defRPr>
            </a:lvl9pPr>
          </a:lstStyle>
          <a:p/>
        </p:txBody>
      </p:sp>
      <p:sp>
        <p:nvSpPr>
          <p:cNvPr id="8" name="Google Shape;8;p1"/>
          <p:cNvSpPr txBox="1"/>
          <p:nvPr>
            <p:ph idx="12" type="sldNum"/>
          </p:nvPr>
        </p:nvSpPr>
        <p:spPr>
          <a:xfrm>
            <a:off x="8556784" y="4749851"/>
            <a:ext cx="548700" cy="393600"/>
          </a:xfrm>
          <a:prstGeom prst="rect">
            <a:avLst/>
          </a:prstGeom>
          <a:noFill/>
          <a:ln>
            <a:noFill/>
          </a:ln>
        </p:spPr>
        <p:txBody>
          <a:bodyPr anchorCtr="0" anchor="t" bIns="91425" lIns="91425" spcFirstLastPara="1" rIns="91425" wrap="square" tIns="91425">
            <a:noAutofit/>
          </a:bodyPr>
          <a:lstStyle>
            <a:lvl1pPr lvl="0" algn="r">
              <a:buNone/>
              <a:defRPr sz="1300">
                <a:solidFill>
                  <a:schemeClr val="dk1"/>
                </a:solidFill>
                <a:latin typeface="Asap"/>
                <a:ea typeface="Asap"/>
                <a:cs typeface="Asap"/>
                <a:sym typeface="Asap"/>
              </a:defRPr>
            </a:lvl1pPr>
            <a:lvl2pPr lvl="1" algn="r">
              <a:buNone/>
              <a:defRPr sz="1300">
                <a:solidFill>
                  <a:schemeClr val="dk1"/>
                </a:solidFill>
                <a:latin typeface="Asap"/>
                <a:ea typeface="Asap"/>
                <a:cs typeface="Asap"/>
                <a:sym typeface="Asap"/>
              </a:defRPr>
            </a:lvl2pPr>
            <a:lvl3pPr lvl="2" algn="r">
              <a:buNone/>
              <a:defRPr sz="1300">
                <a:solidFill>
                  <a:schemeClr val="dk1"/>
                </a:solidFill>
                <a:latin typeface="Asap"/>
                <a:ea typeface="Asap"/>
                <a:cs typeface="Asap"/>
                <a:sym typeface="Asap"/>
              </a:defRPr>
            </a:lvl3pPr>
            <a:lvl4pPr lvl="3" algn="r">
              <a:buNone/>
              <a:defRPr sz="1300">
                <a:solidFill>
                  <a:schemeClr val="dk1"/>
                </a:solidFill>
                <a:latin typeface="Asap"/>
                <a:ea typeface="Asap"/>
                <a:cs typeface="Asap"/>
                <a:sym typeface="Asap"/>
              </a:defRPr>
            </a:lvl4pPr>
            <a:lvl5pPr lvl="4" algn="r">
              <a:buNone/>
              <a:defRPr sz="1300">
                <a:solidFill>
                  <a:schemeClr val="dk1"/>
                </a:solidFill>
                <a:latin typeface="Asap"/>
                <a:ea typeface="Asap"/>
                <a:cs typeface="Asap"/>
                <a:sym typeface="Asap"/>
              </a:defRPr>
            </a:lvl5pPr>
            <a:lvl6pPr lvl="5" algn="r">
              <a:buNone/>
              <a:defRPr sz="1300">
                <a:solidFill>
                  <a:schemeClr val="dk1"/>
                </a:solidFill>
                <a:latin typeface="Asap"/>
                <a:ea typeface="Asap"/>
                <a:cs typeface="Asap"/>
                <a:sym typeface="Asap"/>
              </a:defRPr>
            </a:lvl6pPr>
            <a:lvl7pPr lvl="6" algn="r">
              <a:buNone/>
              <a:defRPr sz="1300">
                <a:solidFill>
                  <a:schemeClr val="dk1"/>
                </a:solidFill>
                <a:latin typeface="Asap"/>
                <a:ea typeface="Asap"/>
                <a:cs typeface="Asap"/>
                <a:sym typeface="Asap"/>
              </a:defRPr>
            </a:lvl7pPr>
            <a:lvl8pPr lvl="7" algn="r">
              <a:buNone/>
              <a:defRPr sz="1300">
                <a:solidFill>
                  <a:schemeClr val="dk1"/>
                </a:solidFill>
                <a:latin typeface="Asap"/>
                <a:ea typeface="Asap"/>
                <a:cs typeface="Asap"/>
                <a:sym typeface="Asap"/>
              </a:defRPr>
            </a:lvl8pPr>
            <a:lvl9pPr lvl="8" algn="r">
              <a:buNone/>
              <a:defRPr sz="1300">
                <a:solidFill>
                  <a:schemeClr val="dk1"/>
                </a:solidFill>
                <a:latin typeface="Asap"/>
                <a:ea typeface="Asap"/>
                <a:cs typeface="Asap"/>
                <a:sym typeface="Asap"/>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 id="2147483671" r:id="rId24"/>
    <p:sldLayoutId id="2147483672" r:id="rId25"/>
    <p:sldLayoutId id="2147483673" r:id="rId26"/>
    <p:sldLayoutId id="2147483674" r:id="rId27"/>
    <p:sldLayoutId id="2147483675" r:id="rId28"/>
    <p:sldLayoutId id="2147483676" r:id="rId29"/>
    <p:sldLayoutId id="2147483677" r:id="rId30"/>
    <p:sldLayoutId id="2147483678" r:id="rId31"/>
    <p:sldLayoutId id="2147483679" r:id="rId32"/>
    <p:sldLayoutId id="2147483680" r:id="rId33"/>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1.pn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0.xml"/><Relationship Id="rId3" Type="http://schemas.openxmlformats.org/officeDocument/2006/relationships/image" Target="../media/image7.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11.xml"/><Relationship Id="rId3" Type="http://schemas.openxmlformats.org/officeDocument/2006/relationships/image" Target="../media/image17.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2.xml"/><Relationship Id="rId3" Type="http://schemas.openxmlformats.org/officeDocument/2006/relationships/image" Target="../media/image12.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3.xml"/><Relationship Id="rId3" Type="http://schemas.openxmlformats.org/officeDocument/2006/relationships/image" Target="../media/image18.jpg"/><Relationship Id="rId4" Type="http://schemas.openxmlformats.org/officeDocument/2006/relationships/image" Target="../media/image6.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4.xml"/><Relationship Id="rId3" Type="http://schemas.openxmlformats.org/officeDocument/2006/relationships/image" Target="../media/image10.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17.xml"/><Relationship Id="rId3" Type="http://schemas.openxmlformats.org/officeDocument/2006/relationships/image" Target="../media/image17.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18.xml"/><Relationship Id="rId3" Type="http://schemas.openxmlformats.org/officeDocument/2006/relationships/image" Target="../media/image13.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9.xml"/><Relationship Id="rId3" Type="http://schemas.openxmlformats.org/officeDocument/2006/relationships/image" Target="../media/image1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20.xml"/><Relationship Id="rId3" Type="http://schemas.openxmlformats.org/officeDocument/2006/relationships/hyperlink" Target="https://oceanservice.noaa.gov/facts/hurricane.html" TargetMode="External"/><Relationship Id="rId4" Type="http://schemas.openxmlformats.org/officeDocument/2006/relationships/hyperlink" Target="https://edition.cnn.com/specials/weather/hurricane-maria#:~:text=Hurricane%20Maria%20made%20its%20first" TargetMode="External"/><Relationship Id="rId5" Type="http://schemas.openxmlformats.org/officeDocument/2006/relationships/hyperlink" Target="https://www.mercycorps.org/blog/facts-hurricane-maria-puerto-rico" TargetMode="External"/><Relationship Id="rId6" Type="http://schemas.openxmlformats.org/officeDocument/2006/relationships/hyperlink" Target="https://www.nhc.noaa.gov/data/tcr/AL152017_Maria.pdf" TargetMode="Externa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21.xml"/><Relationship Id="rId3" Type="http://schemas.openxmlformats.org/officeDocument/2006/relationships/hyperlink" Target="https://www.nytimes.com/2017/09/20/us/hurricane-maria-puerto-rico-power.html" TargetMode="External"/><Relationship Id="rId4" Type="http://schemas.openxmlformats.org/officeDocument/2006/relationships/hyperlink" Target="https://iris.paho.org/bitstream/handle/10665.2/49738/Newsletter-125-Eng.pdf?sequence=1&amp;isAllowed=y" TargetMode="External"/><Relationship Id="rId5" Type="http://schemas.openxmlformats.org/officeDocument/2006/relationships/hyperlink" Target="https://www.nrdc.org/bio/rob-moore/maria-exposed-problems-us-disaster-policy" TargetMode="Externa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22.xml"/><Relationship Id="rId3" Type="http://schemas.openxmlformats.org/officeDocument/2006/relationships/image" Target="../media/image16.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3.xml"/><Relationship Id="rId3" Type="http://schemas.openxmlformats.org/officeDocument/2006/relationships/image" Target="../media/image17.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xml"/><Relationship Id="rId3" Type="http://schemas.openxmlformats.org/officeDocument/2006/relationships/image" Target="../media/image3.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5.xml"/><Relationship Id="rId3" Type="http://schemas.openxmlformats.org/officeDocument/2006/relationships/image" Target="../media/image9.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6.xml"/><Relationship Id="rId3" Type="http://schemas.openxmlformats.org/officeDocument/2006/relationships/image" Target="../media/image8.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7.xml"/><Relationship Id="rId3" Type="http://schemas.openxmlformats.org/officeDocument/2006/relationships/image" Target="../media/image4.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8.xml"/><Relationship Id="rId3" Type="http://schemas.openxmlformats.org/officeDocument/2006/relationships/image" Target="../media/image5.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9.xml"/><Relationship Id="rId3"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1" name="Shape 291"/>
        <p:cNvGrpSpPr/>
        <p:nvPr/>
      </p:nvGrpSpPr>
      <p:grpSpPr>
        <a:xfrm>
          <a:off x="0" y="0"/>
          <a:ext cx="0" cy="0"/>
          <a:chOff x="0" y="0"/>
          <a:chExt cx="0" cy="0"/>
        </a:xfrm>
      </p:grpSpPr>
      <p:pic>
        <p:nvPicPr>
          <p:cNvPr id="292" name="Google Shape;292;p35"/>
          <p:cNvPicPr preferRelativeResize="0"/>
          <p:nvPr/>
        </p:nvPicPr>
        <p:blipFill>
          <a:blip r:embed="rId3">
            <a:alphaModFix/>
          </a:blip>
          <a:stretch>
            <a:fillRect/>
          </a:stretch>
        </p:blipFill>
        <p:spPr>
          <a:xfrm>
            <a:off x="0" y="0"/>
            <a:ext cx="5978250" cy="5143501"/>
          </a:xfrm>
          <a:prstGeom prst="rect">
            <a:avLst/>
          </a:prstGeom>
          <a:noFill/>
          <a:ln>
            <a:noFill/>
          </a:ln>
        </p:spPr>
      </p:pic>
      <p:sp>
        <p:nvSpPr>
          <p:cNvPr id="293" name="Google Shape;293;p35"/>
          <p:cNvSpPr txBox="1"/>
          <p:nvPr>
            <p:ph idx="1" type="subTitle"/>
          </p:nvPr>
        </p:nvSpPr>
        <p:spPr>
          <a:xfrm rot="-469">
            <a:off x="4033675" y="3661386"/>
            <a:ext cx="4397100" cy="11418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Ece Battaloğlu</a:t>
            </a:r>
            <a:endParaRPr/>
          </a:p>
          <a:p>
            <a:pPr indent="0" lvl="0" marL="0" rtl="0" algn="ctr">
              <a:spcBef>
                <a:spcPts val="0"/>
              </a:spcBef>
              <a:spcAft>
                <a:spcPts val="0"/>
              </a:spcAft>
              <a:buNone/>
            </a:pPr>
            <a:r>
              <a:rPr lang="en"/>
              <a:t>Deniz Ceylan</a:t>
            </a:r>
            <a:endParaRPr/>
          </a:p>
          <a:p>
            <a:pPr indent="0" lvl="0" marL="0" rtl="0" algn="ctr">
              <a:spcBef>
                <a:spcPts val="0"/>
              </a:spcBef>
              <a:spcAft>
                <a:spcPts val="0"/>
              </a:spcAft>
              <a:buNone/>
            </a:pPr>
            <a:r>
              <a:rPr lang="en"/>
              <a:t>Derin Gözüyaşlı</a:t>
            </a:r>
            <a:endParaRPr/>
          </a:p>
          <a:p>
            <a:pPr indent="0" lvl="0" marL="0" rtl="0" algn="ctr">
              <a:spcBef>
                <a:spcPts val="0"/>
              </a:spcBef>
              <a:spcAft>
                <a:spcPts val="0"/>
              </a:spcAft>
              <a:buNone/>
            </a:pPr>
            <a:r>
              <a:rPr lang="en"/>
              <a:t>Selin Palamut</a:t>
            </a:r>
            <a:endParaRPr/>
          </a:p>
          <a:p>
            <a:pPr indent="0" lvl="0" marL="0" rtl="0" algn="l">
              <a:spcBef>
                <a:spcPts val="0"/>
              </a:spcBef>
              <a:spcAft>
                <a:spcPts val="0"/>
              </a:spcAft>
              <a:buNone/>
            </a:pPr>
            <a:r>
              <a:t/>
            </a:r>
            <a:endParaRPr/>
          </a:p>
          <a:p>
            <a:pPr indent="0" lvl="0" marL="0" rtl="0" algn="ctr">
              <a:spcBef>
                <a:spcPts val="0"/>
              </a:spcBef>
              <a:spcAft>
                <a:spcPts val="0"/>
              </a:spcAft>
              <a:buNone/>
            </a:pPr>
            <a:r>
              <a:t/>
            </a:r>
            <a:endParaRPr/>
          </a:p>
        </p:txBody>
      </p:sp>
      <p:sp>
        <p:nvSpPr>
          <p:cNvPr id="294" name="Google Shape;294;p35"/>
          <p:cNvSpPr txBox="1"/>
          <p:nvPr>
            <p:ph type="ctrTitle"/>
          </p:nvPr>
        </p:nvSpPr>
        <p:spPr>
          <a:xfrm>
            <a:off x="4033550" y="1707150"/>
            <a:ext cx="4397100" cy="17550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en"/>
              <a:t>Hurricane Maria </a:t>
            </a:r>
            <a:endParaRPr/>
          </a:p>
        </p:txBody>
      </p:sp>
      <p:sp>
        <p:nvSpPr>
          <p:cNvPr id="295" name="Google Shape;295;p35"/>
          <p:cNvSpPr txBox="1"/>
          <p:nvPr/>
        </p:nvSpPr>
        <p:spPr>
          <a:xfrm>
            <a:off x="6027700" y="127800"/>
            <a:ext cx="2137200" cy="426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200">
                <a:solidFill>
                  <a:srgbClr val="26496D"/>
                </a:solidFill>
                <a:latin typeface="Asap"/>
                <a:ea typeface="Asap"/>
                <a:cs typeface="Asap"/>
                <a:sym typeface="Asap"/>
              </a:rPr>
              <a:t>IE482 Humanitarian Logistics</a:t>
            </a:r>
            <a:endParaRPr b="1" sz="1200">
              <a:solidFill>
                <a:srgbClr val="26496D"/>
              </a:solidFill>
              <a:latin typeface="Asap"/>
              <a:ea typeface="Asap"/>
              <a:cs typeface="Asap"/>
              <a:sym typeface="Asap"/>
            </a:endParaRPr>
          </a:p>
          <a:p>
            <a:pPr indent="457200" lvl="0" marL="0" rtl="0" algn="l">
              <a:spcBef>
                <a:spcPts val="0"/>
              </a:spcBef>
              <a:spcAft>
                <a:spcPts val="0"/>
              </a:spcAft>
              <a:buNone/>
            </a:pPr>
            <a:r>
              <a:rPr b="1" lang="en" sz="1200">
                <a:solidFill>
                  <a:srgbClr val="26496D"/>
                </a:solidFill>
                <a:latin typeface="Asap"/>
                <a:ea typeface="Asap"/>
                <a:cs typeface="Asap"/>
                <a:sym typeface="Asap"/>
              </a:rPr>
              <a:t>Disaster Present</a:t>
            </a:r>
            <a:r>
              <a:rPr b="1" lang="en" sz="1200">
                <a:solidFill>
                  <a:srgbClr val="26496D"/>
                </a:solidFill>
                <a:latin typeface="Asap"/>
                <a:ea typeface="Asap"/>
                <a:cs typeface="Asap"/>
                <a:sym typeface="Asap"/>
              </a:rPr>
              <a:t>ation </a:t>
            </a:r>
            <a:endParaRPr b="1" sz="1200">
              <a:solidFill>
                <a:srgbClr val="26496D"/>
              </a:solidFill>
              <a:latin typeface="Asap"/>
              <a:ea typeface="Asap"/>
              <a:cs typeface="Asap"/>
              <a:sym typeface="Asap"/>
            </a:endParaRPr>
          </a:p>
        </p:txBody>
      </p:sp>
      <p:pic>
        <p:nvPicPr>
          <p:cNvPr id="296" name="Google Shape;296;p35"/>
          <p:cNvPicPr preferRelativeResize="0"/>
          <p:nvPr/>
        </p:nvPicPr>
        <p:blipFill>
          <a:blip r:embed="rId4">
            <a:alphaModFix/>
          </a:blip>
          <a:stretch>
            <a:fillRect/>
          </a:stretch>
        </p:blipFill>
        <p:spPr>
          <a:xfrm>
            <a:off x="8164900" y="127800"/>
            <a:ext cx="503450" cy="50345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92"/>
                                        </p:tgtEl>
                                        <p:attrNameLst>
                                          <p:attrName>style.visibility</p:attrName>
                                        </p:attrNameLst>
                                      </p:cBhvr>
                                      <p:to>
                                        <p:strVal val="visible"/>
                                      </p:to>
                                    </p:set>
                                    <p:animEffect filter="fade" transition="in">
                                      <p:cBhvr>
                                        <p:cTn dur="1000"/>
                                        <p:tgtEl>
                                          <p:spTgt spid="29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95"/>
                                        </p:tgtEl>
                                        <p:attrNameLst>
                                          <p:attrName>style.visibility</p:attrName>
                                        </p:attrNameLst>
                                      </p:cBhvr>
                                      <p:to>
                                        <p:strVal val="visible"/>
                                      </p:to>
                                    </p:set>
                                  </p:childTnLst>
                                </p:cTn>
                              </p:par>
                              <p:par>
                                <p:cTn fill="hold" nodeType="withEffect" presetClass="entr" presetID="10" presetSubtype="0">
                                  <p:stCondLst>
                                    <p:cond delay="0"/>
                                  </p:stCondLst>
                                  <p:childTnLst>
                                    <p:set>
                                      <p:cBhvr>
                                        <p:cTn dur="1" fill="hold">
                                          <p:stCondLst>
                                            <p:cond delay="0"/>
                                          </p:stCondLst>
                                        </p:cTn>
                                        <p:tgtEl>
                                          <p:spTgt spid="296"/>
                                        </p:tgtEl>
                                        <p:attrNameLst>
                                          <p:attrName>style.visibility</p:attrName>
                                        </p:attrNameLst>
                                      </p:cBhvr>
                                      <p:to>
                                        <p:strVal val="visible"/>
                                      </p:to>
                                    </p:set>
                                    <p:animEffect filter="fade" transition="in">
                                      <p:cBhvr>
                                        <p:cTn dur="1000"/>
                                        <p:tgtEl>
                                          <p:spTgt spid="296"/>
                                        </p:tgtEl>
                                      </p:cBhvr>
                                    </p:animEffect>
                                  </p:childTnLst>
                                </p:cTn>
                              </p:par>
                              <p:par>
                                <p:cTn fill="hold" nodeType="withEffect" presetClass="entr" presetID="1" presetSubtype="0">
                                  <p:stCondLst>
                                    <p:cond delay="0"/>
                                  </p:stCondLst>
                                  <p:childTnLst>
                                    <p:set>
                                      <p:cBhvr>
                                        <p:cTn dur="1" fill="hold">
                                          <p:stCondLst>
                                            <p:cond delay="0"/>
                                          </p:stCondLst>
                                        </p:cTn>
                                        <p:tgtEl>
                                          <p:spTgt spid="294"/>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93"/>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8" name="Shape 468"/>
        <p:cNvGrpSpPr/>
        <p:nvPr/>
      </p:nvGrpSpPr>
      <p:grpSpPr>
        <a:xfrm>
          <a:off x="0" y="0"/>
          <a:ext cx="0" cy="0"/>
          <a:chOff x="0" y="0"/>
          <a:chExt cx="0" cy="0"/>
        </a:xfrm>
      </p:grpSpPr>
      <p:sp>
        <p:nvSpPr>
          <p:cNvPr id="469" name="Google Shape;469;p44"/>
          <p:cNvSpPr txBox="1"/>
          <p:nvPr>
            <p:ph idx="3" type="subTitle"/>
          </p:nvPr>
        </p:nvSpPr>
        <p:spPr>
          <a:xfrm>
            <a:off x="1095000" y="1040650"/>
            <a:ext cx="4067100" cy="3709200"/>
          </a:xfrm>
          <a:prstGeom prst="rect">
            <a:avLst/>
          </a:prstGeom>
        </p:spPr>
        <p:txBody>
          <a:bodyPr anchorCtr="0" anchor="t" bIns="91425" lIns="91425" spcFirstLastPara="1" rIns="91425" wrap="square" tIns="91425">
            <a:noAutofit/>
          </a:bodyPr>
          <a:lstStyle/>
          <a:p>
            <a:pPr indent="0" lvl="0" marL="0" rtl="0" algn="just">
              <a:spcBef>
                <a:spcPts val="0"/>
              </a:spcBef>
              <a:spcAft>
                <a:spcPts val="0"/>
              </a:spcAft>
              <a:buNone/>
            </a:pPr>
            <a:r>
              <a:rPr lang="en"/>
              <a:t>On September 6th, </a:t>
            </a:r>
            <a:r>
              <a:rPr b="1" lang="en"/>
              <a:t>Hurricane Irma</a:t>
            </a:r>
            <a:r>
              <a:rPr lang="en"/>
              <a:t> </a:t>
            </a:r>
            <a:endParaRPr/>
          </a:p>
          <a:p>
            <a:pPr indent="0" lvl="0" marL="0" rtl="0" algn="just">
              <a:spcBef>
                <a:spcPts val="0"/>
              </a:spcBef>
              <a:spcAft>
                <a:spcPts val="0"/>
              </a:spcAft>
              <a:buNone/>
            </a:pPr>
            <a:r>
              <a:t/>
            </a:r>
            <a:endParaRPr/>
          </a:p>
          <a:p>
            <a:pPr indent="0" lvl="0" marL="0" rtl="0" algn="just">
              <a:spcBef>
                <a:spcPts val="0"/>
              </a:spcBef>
              <a:spcAft>
                <a:spcPts val="0"/>
              </a:spcAft>
              <a:buNone/>
            </a:pPr>
            <a:r>
              <a:rPr lang="en"/>
              <a:t>The island's infrastructure </a:t>
            </a:r>
            <a:r>
              <a:rPr b="1" lang="en"/>
              <a:t>was already fragile</a:t>
            </a:r>
            <a:r>
              <a:rPr lang="en"/>
              <a:t> which limited its ability to withstand a powerful storm.</a:t>
            </a:r>
            <a:endParaRPr/>
          </a:p>
          <a:p>
            <a:pPr indent="0" lvl="0" marL="0" rtl="0" algn="just">
              <a:spcBef>
                <a:spcPts val="0"/>
              </a:spcBef>
              <a:spcAft>
                <a:spcPts val="0"/>
              </a:spcAft>
              <a:buNone/>
            </a:pPr>
            <a:r>
              <a:t/>
            </a:r>
            <a:endParaRPr/>
          </a:p>
          <a:p>
            <a:pPr indent="0" lvl="0" marL="0" rtl="0" algn="just">
              <a:spcBef>
                <a:spcPts val="0"/>
              </a:spcBef>
              <a:spcAft>
                <a:spcPts val="0"/>
              </a:spcAft>
              <a:buNone/>
            </a:pPr>
            <a:r>
              <a:rPr lang="en"/>
              <a:t>Puerto Rico government </a:t>
            </a:r>
            <a:r>
              <a:rPr b="1" lang="en"/>
              <a:t>underestimated the severity</a:t>
            </a:r>
            <a:r>
              <a:rPr lang="en"/>
              <a:t> of the hurricane. </a:t>
            </a:r>
            <a:endParaRPr/>
          </a:p>
          <a:p>
            <a:pPr indent="0" lvl="0" marL="0" rtl="0" algn="just">
              <a:spcBef>
                <a:spcPts val="0"/>
              </a:spcBef>
              <a:spcAft>
                <a:spcPts val="0"/>
              </a:spcAft>
              <a:buNone/>
            </a:pPr>
            <a:r>
              <a:t/>
            </a:r>
            <a:endParaRPr/>
          </a:p>
          <a:p>
            <a:pPr indent="0" lvl="0" marL="0" rtl="0" algn="just">
              <a:spcBef>
                <a:spcPts val="0"/>
              </a:spcBef>
              <a:spcAft>
                <a:spcPts val="0"/>
              </a:spcAft>
              <a:buNone/>
            </a:pPr>
            <a:r>
              <a:rPr lang="en"/>
              <a:t>People in the Puerto Rico could not imagine that a hurricane like Maria could cause the amount of damage it did.</a:t>
            </a:r>
            <a:endParaRPr/>
          </a:p>
          <a:p>
            <a:pPr indent="0" lvl="0" marL="0" rtl="0" algn="just">
              <a:spcBef>
                <a:spcPts val="0"/>
              </a:spcBef>
              <a:spcAft>
                <a:spcPts val="0"/>
              </a:spcAft>
              <a:buNone/>
            </a:pPr>
            <a:r>
              <a:t/>
            </a:r>
            <a:endParaRPr/>
          </a:p>
          <a:p>
            <a:pPr indent="0" lvl="0" marL="0" rtl="0" algn="just">
              <a:spcBef>
                <a:spcPts val="0"/>
              </a:spcBef>
              <a:spcAft>
                <a:spcPts val="0"/>
              </a:spcAft>
              <a:buNone/>
            </a:pPr>
            <a:r>
              <a:rPr lang="en"/>
              <a:t>Locals </a:t>
            </a:r>
            <a:r>
              <a:rPr b="1" lang="en"/>
              <a:t>rest inside a shelter</a:t>
            </a:r>
            <a:r>
              <a:rPr lang="en"/>
              <a:t> before the arrival of the Hurricane Maria in Punta Cana, Dominican Republic.</a:t>
            </a:r>
            <a:endParaRPr/>
          </a:p>
          <a:p>
            <a:pPr indent="0" lvl="0" marL="457200" rtl="0" algn="just">
              <a:spcBef>
                <a:spcPts val="0"/>
              </a:spcBef>
              <a:spcAft>
                <a:spcPts val="0"/>
              </a:spcAft>
              <a:buNone/>
            </a:pPr>
            <a:r>
              <a:t/>
            </a:r>
            <a:endParaRPr>
              <a:latin typeface="Times New Roman"/>
              <a:ea typeface="Times New Roman"/>
              <a:cs typeface="Times New Roman"/>
              <a:sym typeface="Times New Roman"/>
            </a:endParaRPr>
          </a:p>
          <a:p>
            <a:pPr indent="0" lvl="0" marL="0" rtl="0" algn="just">
              <a:spcBef>
                <a:spcPts val="0"/>
              </a:spcBef>
              <a:spcAft>
                <a:spcPts val="0"/>
              </a:spcAft>
              <a:buNone/>
            </a:pPr>
            <a:r>
              <a:t/>
            </a:r>
            <a:endParaRPr/>
          </a:p>
          <a:p>
            <a:pPr indent="0" lvl="0" marL="0" rtl="0" algn="just">
              <a:spcBef>
                <a:spcPts val="0"/>
              </a:spcBef>
              <a:spcAft>
                <a:spcPts val="0"/>
              </a:spcAft>
              <a:buNone/>
            </a:pPr>
            <a:r>
              <a:t/>
            </a:r>
            <a:endParaRPr/>
          </a:p>
        </p:txBody>
      </p:sp>
      <p:sp>
        <p:nvSpPr>
          <p:cNvPr id="470" name="Google Shape;470;p44"/>
          <p:cNvSpPr txBox="1"/>
          <p:nvPr>
            <p:ph type="title"/>
          </p:nvPr>
        </p:nvSpPr>
        <p:spPr>
          <a:xfrm>
            <a:off x="720000" y="250000"/>
            <a:ext cx="7704000" cy="634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Precautions</a:t>
            </a:r>
            <a:endParaRPr/>
          </a:p>
        </p:txBody>
      </p:sp>
      <p:grpSp>
        <p:nvGrpSpPr>
          <p:cNvPr id="471" name="Google Shape;471;p44"/>
          <p:cNvGrpSpPr/>
          <p:nvPr/>
        </p:nvGrpSpPr>
        <p:grpSpPr>
          <a:xfrm>
            <a:off x="760825" y="1040651"/>
            <a:ext cx="304340" cy="351613"/>
            <a:chOff x="15071" y="1238386"/>
            <a:chExt cx="535433" cy="489303"/>
          </a:xfrm>
        </p:grpSpPr>
        <p:sp>
          <p:nvSpPr>
            <p:cNvPr id="472" name="Google Shape;472;p44"/>
            <p:cNvSpPr/>
            <p:nvPr/>
          </p:nvSpPr>
          <p:spPr>
            <a:xfrm>
              <a:off x="315774" y="1252589"/>
              <a:ext cx="22484" cy="22247"/>
            </a:xfrm>
            <a:custGeom>
              <a:rect b="b" l="l" r="r" t="t"/>
              <a:pathLst>
                <a:path extrusionOk="0" h="22247" w="22484">
                  <a:moveTo>
                    <a:pt x="7213" y="21419"/>
                  </a:moveTo>
                  <a:lnTo>
                    <a:pt x="7512" y="21530"/>
                  </a:lnTo>
                  <a:cubicBezTo>
                    <a:pt x="8804" y="22016"/>
                    <a:pt x="10130" y="22248"/>
                    <a:pt x="11433" y="22248"/>
                  </a:cubicBezTo>
                  <a:cubicBezTo>
                    <a:pt x="15896" y="22248"/>
                    <a:pt x="20083" y="19530"/>
                    <a:pt x="21762" y="15123"/>
                  </a:cubicBezTo>
                  <a:cubicBezTo>
                    <a:pt x="23927" y="9423"/>
                    <a:pt x="21066" y="3038"/>
                    <a:pt x="15366" y="873"/>
                  </a:cubicBezTo>
                  <a:lnTo>
                    <a:pt x="14869" y="685"/>
                  </a:lnTo>
                  <a:cubicBezTo>
                    <a:pt x="9147" y="-1425"/>
                    <a:pt x="2795" y="1502"/>
                    <a:pt x="685" y="7225"/>
                  </a:cubicBezTo>
                  <a:cubicBezTo>
                    <a:pt x="-1425" y="12947"/>
                    <a:pt x="1502" y="19298"/>
                    <a:pt x="7224" y="21408"/>
                  </a:cubicBezTo>
                  <a:close/>
                </a:path>
              </a:pathLst>
            </a:custGeom>
            <a:solidFill>
              <a:schemeClr val="l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473" name="Google Shape;473;p44"/>
            <p:cNvSpPr/>
            <p:nvPr/>
          </p:nvSpPr>
          <p:spPr>
            <a:xfrm>
              <a:off x="74564" y="1595694"/>
              <a:ext cx="52519" cy="62555"/>
            </a:xfrm>
            <a:custGeom>
              <a:rect b="b" l="l" r="r" t="t"/>
              <a:pathLst>
                <a:path extrusionOk="0" h="62555" w="52519">
                  <a:moveTo>
                    <a:pt x="6892" y="816"/>
                  </a:moveTo>
                  <a:cubicBezTo>
                    <a:pt x="1236" y="3103"/>
                    <a:pt x="-1481" y="9554"/>
                    <a:pt x="816" y="15210"/>
                  </a:cubicBezTo>
                  <a:cubicBezTo>
                    <a:pt x="7676" y="32100"/>
                    <a:pt x="21241" y="52867"/>
                    <a:pt x="36077" y="61152"/>
                  </a:cubicBezTo>
                  <a:cubicBezTo>
                    <a:pt x="37789" y="62102"/>
                    <a:pt x="39634" y="62555"/>
                    <a:pt x="41456" y="62555"/>
                  </a:cubicBezTo>
                  <a:cubicBezTo>
                    <a:pt x="45323" y="62555"/>
                    <a:pt x="49090" y="60523"/>
                    <a:pt x="51111" y="56899"/>
                  </a:cubicBezTo>
                  <a:cubicBezTo>
                    <a:pt x="54094" y="51575"/>
                    <a:pt x="52183" y="44848"/>
                    <a:pt x="46858" y="41865"/>
                  </a:cubicBezTo>
                  <a:cubicBezTo>
                    <a:pt x="38474" y="37181"/>
                    <a:pt x="27483" y="22136"/>
                    <a:pt x="21297" y="6892"/>
                  </a:cubicBezTo>
                  <a:cubicBezTo>
                    <a:pt x="18999" y="1236"/>
                    <a:pt x="12559" y="-1481"/>
                    <a:pt x="6903" y="816"/>
                  </a:cubicBezTo>
                  <a:close/>
                </a:path>
              </a:pathLst>
            </a:custGeom>
            <a:solidFill>
              <a:schemeClr val="l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474" name="Google Shape;474;p44"/>
            <p:cNvSpPr/>
            <p:nvPr/>
          </p:nvSpPr>
          <p:spPr>
            <a:xfrm>
              <a:off x="171520" y="1465101"/>
              <a:ext cx="34803" cy="79811"/>
            </a:xfrm>
            <a:custGeom>
              <a:rect b="b" l="l" r="r" t="t"/>
              <a:pathLst>
                <a:path extrusionOk="0" h="79811" w="34803">
                  <a:moveTo>
                    <a:pt x="14005" y="177"/>
                  </a:moveTo>
                  <a:cubicBezTo>
                    <a:pt x="8007" y="-905"/>
                    <a:pt x="2252" y="3082"/>
                    <a:pt x="1180" y="9092"/>
                  </a:cubicBezTo>
                  <a:cubicBezTo>
                    <a:pt x="-2178" y="27771"/>
                    <a:pt x="1412" y="56470"/>
                    <a:pt x="14778" y="75183"/>
                  </a:cubicBezTo>
                  <a:cubicBezTo>
                    <a:pt x="16932" y="78199"/>
                    <a:pt x="20324" y="79811"/>
                    <a:pt x="23770" y="79811"/>
                  </a:cubicBezTo>
                  <a:cubicBezTo>
                    <a:pt x="25990" y="79811"/>
                    <a:pt x="28233" y="79138"/>
                    <a:pt x="30177" y="77757"/>
                  </a:cubicBezTo>
                  <a:cubicBezTo>
                    <a:pt x="35137" y="74211"/>
                    <a:pt x="36297" y="67307"/>
                    <a:pt x="32740" y="62347"/>
                  </a:cubicBezTo>
                  <a:cubicBezTo>
                    <a:pt x="22433" y="47920"/>
                    <a:pt x="20788" y="24811"/>
                    <a:pt x="22908" y="13013"/>
                  </a:cubicBezTo>
                  <a:cubicBezTo>
                    <a:pt x="23991" y="7004"/>
                    <a:pt x="19992" y="1260"/>
                    <a:pt x="13994" y="188"/>
                  </a:cubicBezTo>
                  <a:close/>
                </a:path>
              </a:pathLst>
            </a:custGeom>
            <a:solidFill>
              <a:schemeClr val="l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475" name="Google Shape;475;p44"/>
            <p:cNvSpPr/>
            <p:nvPr/>
          </p:nvSpPr>
          <p:spPr>
            <a:xfrm>
              <a:off x="224988" y="1583811"/>
              <a:ext cx="40685" cy="37387"/>
            </a:xfrm>
            <a:custGeom>
              <a:rect b="b" l="l" r="r" t="t"/>
              <a:pathLst>
                <a:path extrusionOk="0" h="37387" w="40685">
                  <a:moveTo>
                    <a:pt x="23756" y="35686"/>
                  </a:moveTo>
                  <a:cubicBezTo>
                    <a:pt x="25579" y="36835"/>
                    <a:pt x="27611" y="37387"/>
                    <a:pt x="29622" y="37387"/>
                  </a:cubicBezTo>
                  <a:cubicBezTo>
                    <a:pt x="33289" y="37387"/>
                    <a:pt x="36879" y="35554"/>
                    <a:pt x="38989" y="32218"/>
                  </a:cubicBezTo>
                  <a:cubicBezTo>
                    <a:pt x="42237" y="27048"/>
                    <a:pt x="40679" y="20232"/>
                    <a:pt x="35521" y="16985"/>
                  </a:cubicBezTo>
                  <a:cubicBezTo>
                    <a:pt x="29589" y="13251"/>
                    <a:pt x="23767" y="8468"/>
                    <a:pt x="19117" y="3497"/>
                  </a:cubicBezTo>
                  <a:cubicBezTo>
                    <a:pt x="14952" y="-955"/>
                    <a:pt x="7960" y="-1187"/>
                    <a:pt x="3497" y="2978"/>
                  </a:cubicBezTo>
                  <a:cubicBezTo>
                    <a:pt x="-955" y="7142"/>
                    <a:pt x="-1187" y="14135"/>
                    <a:pt x="2978" y="18586"/>
                  </a:cubicBezTo>
                  <a:cubicBezTo>
                    <a:pt x="8965" y="24993"/>
                    <a:pt x="16156" y="30903"/>
                    <a:pt x="23756" y="35686"/>
                  </a:cubicBezTo>
                  <a:close/>
                </a:path>
              </a:pathLst>
            </a:custGeom>
            <a:solidFill>
              <a:schemeClr val="l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476" name="Google Shape;476;p44"/>
            <p:cNvSpPr/>
            <p:nvPr/>
          </p:nvSpPr>
          <p:spPr>
            <a:xfrm>
              <a:off x="88073" y="1364500"/>
              <a:ext cx="33218" cy="43446"/>
            </a:xfrm>
            <a:custGeom>
              <a:rect b="b" l="l" r="r" t="t"/>
              <a:pathLst>
                <a:path extrusionOk="0" h="43446" w="33218">
                  <a:moveTo>
                    <a:pt x="28511" y="2000"/>
                  </a:moveTo>
                  <a:cubicBezTo>
                    <a:pt x="23518" y="-1502"/>
                    <a:pt x="16625" y="-287"/>
                    <a:pt x="13123" y="4717"/>
                  </a:cubicBezTo>
                  <a:cubicBezTo>
                    <a:pt x="8097" y="11898"/>
                    <a:pt x="3789" y="20149"/>
                    <a:pt x="685" y="28578"/>
                  </a:cubicBezTo>
                  <a:cubicBezTo>
                    <a:pt x="-1425" y="34300"/>
                    <a:pt x="1502" y="40652"/>
                    <a:pt x="7225" y="42762"/>
                  </a:cubicBezTo>
                  <a:cubicBezTo>
                    <a:pt x="8484" y="43225"/>
                    <a:pt x="9776" y="43446"/>
                    <a:pt x="11047" y="43446"/>
                  </a:cubicBezTo>
                  <a:cubicBezTo>
                    <a:pt x="15543" y="43446"/>
                    <a:pt x="19762" y="40685"/>
                    <a:pt x="21408" y="36222"/>
                  </a:cubicBezTo>
                  <a:cubicBezTo>
                    <a:pt x="23838" y="29649"/>
                    <a:pt x="27318" y="22955"/>
                    <a:pt x="31217" y="17388"/>
                  </a:cubicBezTo>
                  <a:cubicBezTo>
                    <a:pt x="34719" y="12395"/>
                    <a:pt x="33504" y="5502"/>
                    <a:pt x="28511" y="2000"/>
                  </a:cubicBezTo>
                  <a:close/>
                </a:path>
              </a:pathLst>
            </a:custGeom>
            <a:solidFill>
              <a:schemeClr val="l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477" name="Google Shape;477;p44"/>
            <p:cNvSpPr/>
            <p:nvPr/>
          </p:nvSpPr>
          <p:spPr>
            <a:xfrm>
              <a:off x="15071" y="1238386"/>
              <a:ext cx="535433" cy="489303"/>
            </a:xfrm>
            <a:custGeom>
              <a:rect b="b" l="l" r="r" t="t"/>
              <a:pathLst>
                <a:path extrusionOk="0" h="565668" w="535433">
                  <a:moveTo>
                    <a:pt x="535423" y="476600"/>
                  </a:moveTo>
                  <a:lnTo>
                    <a:pt x="535423" y="399507"/>
                  </a:lnTo>
                  <a:lnTo>
                    <a:pt x="535423" y="399507"/>
                  </a:lnTo>
                  <a:lnTo>
                    <a:pt x="535423" y="358193"/>
                  </a:lnTo>
                  <a:cubicBezTo>
                    <a:pt x="535423" y="358193"/>
                    <a:pt x="535423" y="358127"/>
                    <a:pt x="535423" y="358094"/>
                  </a:cubicBezTo>
                  <a:cubicBezTo>
                    <a:pt x="535423" y="357873"/>
                    <a:pt x="535401" y="357641"/>
                    <a:pt x="535390" y="357420"/>
                  </a:cubicBezTo>
                  <a:cubicBezTo>
                    <a:pt x="535390" y="357276"/>
                    <a:pt x="535379" y="357133"/>
                    <a:pt x="535368" y="357000"/>
                  </a:cubicBezTo>
                  <a:cubicBezTo>
                    <a:pt x="535346" y="356779"/>
                    <a:pt x="535312" y="356569"/>
                    <a:pt x="535268" y="356359"/>
                  </a:cubicBezTo>
                  <a:cubicBezTo>
                    <a:pt x="535246" y="356216"/>
                    <a:pt x="535224" y="356061"/>
                    <a:pt x="535202" y="355929"/>
                  </a:cubicBezTo>
                  <a:cubicBezTo>
                    <a:pt x="535158" y="355730"/>
                    <a:pt x="535103" y="355531"/>
                    <a:pt x="535047" y="355343"/>
                  </a:cubicBezTo>
                  <a:cubicBezTo>
                    <a:pt x="535003" y="355189"/>
                    <a:pt x="534970" y="355034"/>
                    <a:pt x="534926" y="354890"/>
                  </a:cubicBezTo>
                  <a:cubicBezTo>
                    <a:pt x="534871" y="354714"/>
                    <a:pt x="534804" y="354537"/>
                    <a:pt x="534738" y="354360"/>
                  </a:cubicBezTo>
                  <a:cubicBezTo>
                    <a:pt x="534683" y="354205"/>
                    <a:pt x="534628" y="354040"/>
                    <a:pt x="534561" y="353874"/>
                  </a:cubicBezTo>
                  <a:cubicBezTo>
                    <a:pt x="534495" y="353719"/>
                    <a:pt x="534407" y="353565"/>
                    <a:pt x="534340" y="353410"/>
                  </a:cubicBezTo>
                  <a:cubicBezTo>
                    <a:pt x="534263" y="353233"/>
                    <a:pt x="534186" y="353068"/>
                    <a:pt x="534086" y="352902"/>
                  </a:cubicBezTo>
                  <a:cubicBezTo>
                    <a:pt x="534009" y="352769"/>
                    <a:pt x="533932" y="352637"/>
                    <a:pt x="533843" y="352504"/>
                  </a:cubicBezTo>
                  <a:cubicBezTo>
                    <a:pt x="533733" y="352327"/>
                    <a:pt x="533633" y="352140"/>
                    <a:pt x="533512" y="351974"/>
                  </a:cubicBezTo>
                  <a:cubicBezTo>
                    <a:pt x="533435" y="351853"/>
                    <a:pt x="533335" y="351742"/>
                    <a:pt x="533247" y="351632"/>
                  </a:cubicBezTo>
                  <a:cubicBezTo>
                    <a:pt x="533114" y="351455"/>
                    <a:pt x="532982" y="351278"/>
                    <a:pt x="532838" y="351101"/>
                  </a:cubicBezTo>
                  <a:cubicBezTo>
                    <a:pt x="532816" y="351079"/>
                    <a:pt x="532794" y="351046"/>
                    <a:pt x="532783" y="351024"/>
                  </a:cubicBezTo>
                  <a:cubicBezTo>
                    <a:pt x="513485" y="328478"/>
                    <a:pt x="492596" y="313709"/>
                    <a:pt x="471884" y="304308"/>
                  </a:cubicBezTo>
                  <a:lnTo>
                    <a:pt x="471884" y="284999"/>
                  </a:lnTo>
                  <a:cubicBezTo>
                    <a:pt x="493988" y="279962"/>
                    <a:pt x="510535" y="260167"/>
                    <a:pt x="510535" y="236549"/>
                  </a:cubicBezTo>
                  <a:cubicBezTo>
                    <a:pt x="510535" y="217108"/>
                    <a:pt x="496484" y="165984"/>
                    <a:pt x="482687" y="135242"/>
                  </a:cubicBezTo>
                  <a:cubicBezTo>
                    <a:pt x="478191" y="125201"/>
                    <a:pt x="470127" y="119225"/>
                    <a:pt x="461124" y="119225"/>
                  </a:cubicBezTo>
                  <a:lnTo>
                    <a:pt x="461014" y="119225"/>
                  </a:lnTo>
                  <a:cubicBezTo>
                    <a:pt x="451448" y="119280"/>
                    <a:pt x="443141" y="125786"/>
                    <a:pt x="438214" y="137098"/>
                  </a:cubicBezTo>
                  <a:cubicBezTo>
                    <a:pt x="424803" y="167862"/>
                    <a:pt x="411150" y="218058"/>
                    <a:pt x="411150" y="236538"/>
                  </a:cubicBezTo>
                  <a:cubicBezTo>
                    <a:pt x="411150" y="250081"/>
                    <a:pt x="416331" y="262663"/>
                    <a:pt x="425753" y="271964"/>
                  </a:cubicBezTo>
                  <a:cubicBezTo>
                    <a:pt x="432426" y="278559"/>
                    <a:pt x="440732" y="283022"/>
                    <a:pt x="449802" y="285021"/>
                  </a:cubicBezTo>
                  <a:lnTo>
                    <a:pt x="449802" y="296156"/>
                  </a:lnTo>
                  <a:cubicBezTo>
                    <a:pt x="426449" y="289440"/>
                    <a:pt x="404180" y="288678"/>
                    <a:pt x="385655" y="290268"/>
                  </a:cubicBezTo>
                  <a:cubicBezTo>
                    <a:pt x="377149" y="290997"/>
                    <a:pt x="368765" y="292279"/>
                    <a:pt x="360612" y="294002"/>
                  </a:cubicBezTo>
                  <a:lnTo>
                    <a:pt x="360612" y="287927"/>
                  </a:lnTo>
                  <a:cubicBezTo>
                    <a:pt x="375691" y="283210"/>
                    <a:pt x="386671" y="269114"/>
                    <a:pt x="386671" y="252500"/>
                  </a:cubicBezTo>
                  <a:cubicBezTo>
                    <a:pt x="386671" y="237842"/>
                    <a:pt x="376177" y="201885"/>
                    <a:pt x="367583" y="182731"/>
                  </a:cubicBezTo>
                  <a:cubicBezTo>
                    <a:pt x="363948" y="174623"/>
                    <a:pt x="357287" y="169806"/>
                    <a:pt x="349765" y="169806"/>
                  </a:cubicBezTo>
                  <a:lnTo>
                    <a:pt x="349665" y="169806"/>
                  </a:lnTo>
                  <a:cubicBezTo>
                    <a:pt x="341844" y="169851"/>
                    <a:pt x="334874" y="175164"/>
                    <a:pt x="331008" y="184023"/>
                  </a:cubicBezTo>
                  <a:cubicBezTo>
                    <a:pt x="322657" y="203189"/>
                    <a:pt x="312461" y="238549"/>
                    <a:pt x="312461" y="252500"/>
                  </a:cubicBezTo>
                  <a:cubicBezTo>
                    <a:pt x="312461" y="262597"/>
                    <a:pt x="316338" y="271986"/>
                    <a:pt x="323375" y="278946"/>
                  </a:cubicBezTo>
                  <a:cubicBezTo>
                    <a:pt x="327661" y="283188"/>
                    <a:pt x="332841" y="286247"/>
                    <a:pt x="338519" y="287971"/>
                  </a:cubicBezTo>
                  <a:lnTo>
                    <a:pt x="338519" y="299879"/>
                  </a:lnTo>
                  <a:cubicBezTo>
                    <a:pt x="316150" y="307037"/>
                    <a:pt x="296664" y="317034"/>
                    <a:pt x="282900" y="326943"/>
                  </a:cubicBezTo>
                  <a:cubicBezTo>
                    <a:pt x="245552" y="303535"/>
                    <a:pt x="220664" y="262067"/>
                    <a:pt x="220664" y="214920"/>
                  </a:cubicBezTo>
                  <a:cubicBezTo>
                    <a:pt x="220664" y="167774"/>
                    <a:pt x="243464" y="128239"/>
                    <a:pt x="280813" y="103903"/>
                  </a:cubicBezTo>
                  <a:cubicBezTo>
                    <a:pt x="288225" y="125808"/>
                    <a:pt x="308959" y="141616"/>
                    <a:pt x="333339" y="141616"/>
                  </a:cubicBezTo>
                  <a:cubicBezTo>
                    <a:pt x="359232" y="141616"/>
                    <a:pt x="380739" y="125963"/>
                    <a:pt x="386870" y="102666"/>
                  </a:cubicBezTo>
                  <a:cubicBezTo>
                    <a:pt x="392481" y="81335"/>
                    <a:pt x="385047" y="50968"/>
                    <a:pt x="347357" y="29660"/>
                  </a:cubicBezTo>
                  <a:cubicBezTo>
                    <a:pt x="342043" y="26655"/>
                    <a:pt x="335305" y="28533"/>
                    <a:pt x="332311" y="33846"/>
                  </a:cubicBezTo>
                  <a:cubicBezTo>
                    <a:pt x="329318" y="39160"/>
                    <a:pt x="331185" y="45898"/>
                    <a:pt x="336498" y="48892"/>
                  </a:cubicBezTo>
                  <a:cubicBezTo>
                    <a:pt x="363252" y="64014"/>
                    <a:pt x="369030" y="83677"/>
                    <a:pt x="365517" y="97043"/>
                  </a:cubicBezTo>
                  <a:cubicBezTo>
                    <a:pt x="361927" y="110697"/>
                    <a:pt x="349301" y="119523"/>
                    <a:pt x="333350" y="119523"/>
                  </a:cubicBezTo>
                  <a:cubicBezTo>
                    <a:pt x="314957" y="119523"/>
                    <a:pt x="299989" y="104566"/>
                    <a:pt x="299989" y="86174"/>
                  </a:cubicBezTo>
                  <a:cubicBezTo>
                    <a:pt x="299989" y="83346"/>
                    <a:pt x="300354" y="80529"/>
                    <a:pt x="301061" y="77789"/>
                  </a:cubicBezTo>
                  <a:cubicBezTo>
                    <a:pt x="301922" y="74475"/>
                    <a:pt x="301193" y="70940"/>
                    <a:pt x="299095" y="68245"/>
                  </a:cubicBezTo>
                  <a:cubicBezTo>
                    <a:pt x="297007" y="65550"/>
                    <a:pt x="293781" y="63970"/>
                    <a:pt x="290368" y="63970"/>
                  </a:cubicBezTo>
                  <a:lnTo>
                    <a:pt x="290335" y="63970"/>
                  </a:lnTo>
                  <a:cubicBezTo>
                    <a:pt x="240051" y="64114"/>
                    <a:pt x="192805" y="83799"/>
                    <a:pt x="157291" y="119412"/>
                  </a:cubicBezTo>
                  <a:cubicBezTo>
                    <a:pt x="121787" y="155015"/>
                    <a:pt x="102235" y="202327"/>
                    <a:pt x="102235" y="252611"/>
                  </a:cubicBezTo>
                  <a:cubicBezTo>
                    <a:pt x="102235" y="258709"/>
                    <a:pt x="107184" y="263657"/>
                    <a:pt x="113282" y="263657"/>
                  </a:cubicBezTo>
                  <a:cubicBezTo>
                    <a:pt x="119379" y="263657"/>
                    <a:pt x="124328" y="258709"/>
                    <a:pt x="124328" y="252611"/>
                  </a:cubicBezTo>
                  <a:cubicBezTo>
                    <a:pt x="124328" y="169773"/>
                    <a:pt x="185283" y="100744"/>
                    <a:pt x="264696" y="88129"/>
                  </a:cubicBezTo>
                  <a:cubicBezTo>
                    <a:pt x="223526" y="116839"/>
                    <a:pt x="198572" y="163952"/>
                    <a:pt x="198572" y="214920"/>
                  </a:cubicBezTo>
                  <a:cubicBezTo>
                    <a:pt x="198572" y="256212"/>
                    <a:pt x="214666" y="294996"/>
                    <a:pt x="243884" y="324115"/>
                  </a:cubicBezTo>
                  <a:cubicBezTo>
                    <a:pt x="273069" y="353211"/>
                    <a:pt x="311897" y="369229"/>
                    <a:pt x="353222" y="369229"/>
                  </a:cubicBezTo>
                  <a:lnTo>
                    <a:pt x="513352" y="369229"/>
                  </a:lnTo>
                  <a:lnTo>
                    <a:pt x="513352" y="394624"/>
                  </a:lnTo>
                  <a:cubicBezTo>
                    <a:pt x="504868" y="401683"/>
                    <a:pt x="494297" y="405538"/>
                    <a:pt x="483118" y="405538"/>
                  </a:cubicBezTo>
                  <a:cubicBezTo>
                    <a:pt x="470481" y="405538"/>
                    <a:pt x="458595" y="400612"/>
                    <a:pt x="449658" y="391686"/>
                  </a:cubicBezTo>
                  <a:lnTo>
                    <a:pt x="449658" y="391686"/>
                  </a:lnTo>
                  <a:cubicBezTo>
                    <a:pt x="448973" y="390990"/>
                    <a:pt x="448211" y="390427"/>
                    <a:pt x="447405" y="389952"/>
                  </a:cubicBezTo>
                  <a:cubicBezTo>
                    <a:pt x="446322" y="389322"/>
                    <a:pt x="445162" y="388880"/>
                    <a:pt x="443958" y="388648"/>
                  </a:cubicBezTo>
                  <a:cubicBezTo>
                    <a:pt x="443803" y="388615"/>
                    <a:pt x="443649" y="388604"/>
                    <a:pt x="443494" y="388582"/>
                  </a:cubicBezTo>
                  <a:cubicBezTo>
                    <a:pt x="443295" y="388549"/>
                    <a:pt x="443107" y="388516"/>
                    <a:pt x="442909" y="388494"/>
                  </a:cubicBezTo>
                  <a:cubicBezTo>
                    <a:pt x="439738" y="388195"/>
                    <a:pt x="436457" y="389256"/>
                    <a:pt x="434038" y="391675"/>
                  </a:cubicBezTo>
                  <a:cubicBezTo>
                    <a:pt x="425102" y="400612"/>
                    <a:pt x="413216" y="405538"/>
                    <a:pt x="400579" y="405538"/>
                  </a:cubicBezTo>
                  <a:cubicBezTo>
                    <a:pt x="387941" y="405538"/>
                    <a:pt x="376055" y="400612"/>
                    <a:pt x="367108" y="391675"/>
                  </a:cubicBezTo>
                  <a:cubicBezTo>
                    <a:pt x="366732" y="391299"/>
                    <a:pt x="366323" y="390968"/>
                    <a:pt x="365915" y="390648"/>
                  </a:cubicBezTo>
                  <a:cubicBezTo>
                    <a:pt x="362192" y="387853"/>
                    <a:pt x="357122" y="387709"/>
                    <a:pt x="353255" y="390228"/>
                  </a:cubicBezTo>
                  <a:cubicBezTo>
                    <a:pt x="353255" y="390228"/>
                    <a:pt x="353233" y="390239"/>
                    <a:pt x="353222" y="390250"/>
                  </a:cubicBezTo>
                  <a:cubicBezTo>
                    <a:pt x="353178" y="390272"/>
                    <a:pt x="353145" y="390305"/>
                    <a:pt x="353112" y="390327"/>
                  </a:cubicBezTo>
                  <a:cubicBezTo>
                    <a:pt x="352537" y="390714"/>
                    <a:pt x="351996" y="391156"/>
                    <a:pt x="351488" y="391664"/>
                  </a:cubicBezTo>
                  <a:cubicBezTo>
                    <a:pt x="351488" y="391664"/>
                    <a:pt x="351488" y="391664"/>
                    <a:pt x="351488" y="391664"/>
                  </a:cubicBezTo>
                  <a:cubicBezTo>
                    <a:pt x="342551" y="400601"/>
                    <a:pt x="330665" y="405516"/>
                    <a:pt x="318028" y="405516"/>
                  </a:cubicBezTo>
                  <a:cubicBezTo>
                    <a:pt x="305391" y="405516"/>
                    <a:pt x="293505" y="400590"/>
                    <a:pt x="284568" y="391653"/>
                  </a:cubicBezTo>
                  <a:cubicBezTo>
                    <a:pt x="284292" y="391388"/>
                    <a:pt x="284016" y="391134"/>
                    <a:pt x="283729" y="390891"/>
                  </a:cubicBezTo>
                  <a:cubicBezTo>
                    <a:pt x="281707" y="389245"/>
                    <a:pt x="279233" y="388416"/>
                    <a:pt x="276759" y="388416"/>
                  </a:cubicBezTo>
                  <a:cubicBezTo>
                    <a:pt x="273931" y="388416"/>
                    <a:pt x="271103" y="389499"/>
                    <a:pt x="268949" y="391653"/>
                  </a:cubicBezTo>
                  <a:cubicBezTo>
                    <a:pt x="260012" y="400590"/>
                    <a:pt x="248126" y="405516"/>
                    <a:pt x="235489" y="405516"/>
                  </a:cubicBezTo>
                  <a:cubicBezTo>
                    <a:pt x="227193" y="405516"/>
                    <a:pt x="219008" y="403318"/>
                    <a:pt x="211827" y="399176"/>
                  </a:cubicBezTo>
                  <a:cubicBezTo>
                    <a:pt x="211783" y="399154"/>
                    <a:pt x="211739" y="399131"/>
                    <a:pt x="211695" y="399109"/>
                  </a:cubicBezTo>
                  <a:cubicBezTo>
                    <a:pt x="211651" y="399087"/>
                    <a:pt x="211617" y="399054"/>
                    <a:pt x="211562" y="399032"/>
                  </a:cubicBezTo>
                  <a:cubicBezTo>
                    <a:pt x="171408" y="377281"/>
                    <a:pt x="141649" y="339503"/>
                    <a:pt x="129918" y="295372"/>
                  </a:cubicBezTo>
                  <a:cubicBezTo>
                    <a:pt x="128349" y="289473"/>
                    <a:pt x="122307" y="285960"/>
                    <a:pt x="116408" y="287529"/>
                  </a:cubicBezTo>
                  <a:cubicBezTo>
                    <a:pt x="110509" y="289097"/>
                    <a:pt x="107007" y="295151"/>
                    <a:pt x="108576" y="301039"/>
                  </a:cubicBezTo>
                  <a:cubicBezTo>
                    <a:pt x="121865" y="351024"/>
                    <a:pt x="155568" y="393807"/>
                    <a:pt x="201046" y="418452"/>
                  </a:cubicBezTo>
                  <a:cubicBezTo>
                    <a:pt x="201046" y="418452"/>
                    <a:pt x="201046" y="418452"/>
                    <a:pt x="201057" y="418452"/>
                  </a:cubicBezTo>
                  <a:cubicBezTo>
                    <a:pt x="211529" y="424439"/>
                    <a:pt x="223426" y="427598"/>
                    <a:pt x="235489" y="427598"/>
                  </a:cubicBezTo>
                  <a:cubicBezTo>
                    <a:pt x="250556" y="427598"/>
                    <a:pt x="264884" y="422837"/>
                    <a:pt x="276759" y="414011"/>
                  </a:cubicBezTo>
                  <a:cubicBezTo>
                    <a:pt x="288633" y="422826"/>
                    <a:pt x="302972" y="427598"/>
                    <a:pt x="318039" y="427598"/>
                  </a:cubicBezTo>
                  <a:cubicBezTo>
                    <a:pt x="333107" y="427598"/>
                    <a:pt x="347434" y="422837"/>
                    <a:pt x="359309" y="414011"/>
                  </a:cubicBezTo>
                  <a:cubicBezTo>
                    <a:pt x="371184" y="422826"/>
                    <a:pt x="385522" y="427598"/>
                    <a:pt x="400579" y="427598"/>
                  </a:cubicBezTo>
                  <a:cubicBezTo>
                    <a:pt x="415635" y="427598"/>
                    <a:pt x="429973" y="422837"/>
                    <a:pt x="441859" y="414011"/>
                  </a:cubicBezTo>
                  <a:cubicBezTo>
                    <a:pt x="453734" y="422826"/>
                    <a:pt x="468073" y="427598"/>
                    <a:pt x="483129" y="427598"/>
                  </a:cubicBezTo>
                  <a:cubicBezTo>
                    <a:pt x="493778" y="427598"/>
                    <a:pt x="504051" y="425212"/>
                    <a:pt x="513363" y="420694"/>
                  </a:cubicBezTo>
                  <a:lnTo>
                    <a:pt x="513363" y="471696"/>
                  </a:lnTo>
                  <a:cubicBezTo>
                    <a:pt x="504482" y="479152"/>
                    <a:pt x="493369" y="483228"/>
                    <a:pt x="481627" y="483228"/>
                  </a:cubicBezTo>
                  <a:cubicBezTo>
                    <a:pt x="468415" y="483228"/>
                    <a:pt x="455999" y="478092"/>
                    <a:pt x="446653" y="468746"/>
                  </a:cubicBezTo>
                  <a:cubicBezTo>
                    <a:pt x="442334" y="464438"/>
                    <a:pt x="435353" y="464438"/>
                    <a:pt x="431034" y="468746"/>
                  </a:cubicBezTo>
                  <a:lnTo>
                    <a:pt x="431034" y="468746"/>
                  </a:lnTo>
                  <a:cubicBezTo>
                    <a:pt x="421699" y="478092"/>
                    <a:pt x="409272" y="483228"/>
                    <a:pt x="396072" y="483228"/>
                  </a:cubicBezTo>
                  <a:cubicBezTo>
                    <a:pt x="389974" y="483228"/>
                    <a:pt x="385025" y="488177"/>
                    <a:pt x="385025" y="494275"/>
                  </a:cubicBezTo>
                  <a:cubicBezTo>
                    <a:pt x="385025" y="500372"/>
                    <a:pt x="389974" y="505321"/>
                    <a:pt x="396072" y="505321"/>
                  </a:cubicBezTo>
                  <a:cubicBezTo>
                    <a:pt x="411702" y="505321"/>
                    <a:pt x="426560" y="500339"/>
                    <a:pt x="438855" y="491138"/>
                  </a:cubicBezTo>
                  <a:cubicBezTo>
                    <a:pt x="451138" y="500339"/>
                    <a:pt x="466007" y="505321"/>
                    <a:pt x="481638" y="505321"/>
                  </a:cubicBezTo>
                  <a:cubicBezTo>
                    <a:pt x="492828" y="505321"/>
                    <a:pt x="503620" y="502747"/>
                    <a:pt x="513374" y="497920"/>
                  </a:cubicBezTo>
                  <a:lnTo>
                    <a:pt x="513374" y="543531"/>
                  </a:lnTo>
                  <a:lnTo>
                    <a:pt x="22093" y="543531"/>
                  </a:lnTo>
                  <a:lnTo>
                    <a:pt x="22093" y="497920"/>
                  </a:lnTo>
                  <a:cubicBezTo>
                    <a:pt x="31836" y="502758"/>
                    <a:pt x="42628" y="505321"/>
                    <a:pt x="53830" y="505321"/>
                  </a:cubicBezTo>
                  <a:cubicBezTo>
                    <a:pt x="69460" y="505321"/>
                    <a:pt x="84318" y="500339"/>
                    <a:pt x="96613" y="491138"/>
                  </a:cubicBezTo>
                  <a:cubicBezTo>
                    <a:pt x="108896" y="500339"/>
                    <a:pt x="123754" y="505321"/>
                    <a:pt x="139396" y="505321"/>
                  </a:cubicBezTo>
                  <a:cubicBezTo>
                    <a:pt x="155037" y="505321"/>
                    <a:pt x="169884" y="500339"/>
                    <a:pt x="182168" y="491138"/>
                  </a:cubicBezTo>
                  <a:cubicBezTo>
                    <a:pt x="194451" y="500339"/>
                    <a:pt x="209320" y="505321"/>
                    <a:pt x="224951" y="505321"/>
                  </a:cubicBezTo>
                  <a:cubicBezTo>
                    <a:pt x="240581" y="505321"/>
                    <a:pt x="255439" y="500339"/>
                    <a:pt x="267734" y="491138"/>
                  </a:cubicBezTo>
                  <a:cubicBezTo>
                    <a:pt x="280017" y="500339"/>
                    <a:pt x="294875" y="505321"/>
                    <a:pt x="310506" y="505321"/>
                  </a:cubicBezTo>
                  <a:cubicBezTo>
                    <a:pt x="316758" y="505321"/>
                    <a:pt x="322988" y="504504"/>
                    <a:pt x="329030" y="502880"/>
                  </a:cubicBezTo>
                  <a:cubicBezTo>
                    <a:pt x="334918" y="501300"/>
                    <a:pt x="338420" y="495247"/>
                    <a:pt x="336840" y="489348"/>
                  </a:cubicBezTo>
                  <a:cubicBezTo>
                    <a:pt x="335261" y="483449"/>
                    <a:pt x="329207" y="479959"/>
                    <a:pt x="323308" y="481538"/>
                  </a:cubicBezTo>
                  <a:cubicBezTo>
                    <a:pt x="319144" y="482654"/>
                    <a:pt x="314836" y="483217"/>
                    <a:pt x="310506" y="483217"/>
                  </a:cubicBezTo>
                  <a:cubicBezTo>
                    <a:pt x="297294" y="483217"/>
                    <a:pt x="284878" y="478070"/>
                    <a:pt x="275543" y="468735"/>
                  </a:cubicBezTo>
                  <a:cubicBezTo>
                    <a:pt x="271224" y="464427"/>
                    <a:pt x="264232" y="464427"/>
                    <a:pt x="259924" y="468735"/>
                  </a:cubicBezTo>
                  <a:cubicBezTo>
                    <a:pt x="250589" y="478081"/>
                    <a:pt x="238162" y="483217"/>
                    <a:pt x="224962" y="483217"/>
                  </a:cubicBezTo>
                  <a:cubicBezTo>
                    <a:pt x="211761" y="483217"/>
                    <a:pt x="199334" y="478070"/>
                    <a:pt x="189999" y="468735"/>
                  </a:cubicBezTo>
                  <a:lnTo>
                    <a:pt x="189999" y="468735"/>
                  </a:lnTo>
                  <a:cubicBezTo>
                    <a:pt x="187845" y="466581"/>
                    <a:pt x="185018" y="465499"/>
                    <a:pt x="182190" y="465499"/>
                  </a:cubicBezTo>
                  <a:cubicBezTo>
                    <a:pt x="180422" y="465499"/>
                    <a:pt x="178655" y="465918"/>
                    <a:pt x="177053" y="466758"/>
                  </a:cubicBezTo>
                  <a:cubicBezTo>
                    <a:pt x="176733" y="466924"/>
                    <a:pt x="176423" y="467111"/>
                    <a:pt x="176114" y="467310"/>
                  </a:cubicBezTo>
                  <a:cubicBezTo>
                    <a:pt x="175506" y="467719"/>
                    <a:pt x="174921" y="468183"/>
                    <a:pt x="174380" y="468724"/>
                  </a:cubicBezTo>
                  <a:cubicBezTo>
                    <a:pt x="165045" y="478070"/>
                    <a:pt x="152618" y="483206"/>
                    <a:pt x="139418" y="483206"/>
                  </a:cubicBezTo>
                  <a:cubicBezTo>
                    <a:pt x="126217" y="483206"/>
                    <a:pt x="113790" y="478059"/>
                    <a:pt x="104456" y="468724"/>
                  </a:cubicBezTo>
                  <a:cubicBezTo>
                    <a:pt x="104456" y="468724"/>
                    <a:pt x="104456" y="468724"/>
                    <a:pt x="104456" y="468724"/>
                  </a:cubicBezTo>
                  <a:cubicBezTo>
                    <a:pt x="102301" y="466570"/>
                    <a:pt x="99474" y="465488"/>
                    <a:pt x="96646" y="465488"/>
                  </a:cubicBezTo>
                  <a:cubicBezTo>
                    <a:pt x="94878" y="465488"/>
                    <a:pt x="93111" y="465907"/>
                    <a:pt x="91509" y="466747"/>
                  </a:cubicBezTo>
                  <a:cubicBezTo>
                    <a:pt x="91189" y="466913"/>
                    <a:pt x="90879" y="467100"/>
                    <a:pt x="90570" y="467299"/>
                  </a:cubicBezTo>
                  <a:cubicBezTo>
                    <a:pt x="89963" y="467708"/>
                    <a:pt x="89377" y="468172"/>
                    <a:pt x="88836" y="468713"/>
                  </a:cubicBezTo>
                  <a:cubicBezTo>
                    <a:pt x="79502" y="478059"/>
                    <a:pt x="67074" y="483195"/>
                    <a:pt x="53874" y="483195"/>
                  </a:cubicBezTo>
                  <a:cubicBezTo>
                    <a:pt x="42131" y="483195"/>
                    <a:pt x="31030" y="479119"/>
                    <a:pt x="22137" y="471663"/>
                  </a:cubicBezTo>
                  <a:lnTo>
                    <a:pt x="22137" y="233257"/>
                  </a:lnTo>
                  <a:cubicBezTo>
                    <a:pt x="22137" y="116828"/>
                    <a:pt x="116861" y="22093"/>
                    <a:pt x="233302" y="22093"/>
                  </a:cubicBezTo>
                  <a:cubicBezTo>
                    <a:pt x="243277" y="22093"/>
                    <a:pt x="253318" y="22789"/>
                    <a:pt x="263204" y="24181"/>
                  </a:cubicBezTo>
                  <a:cubicBezTo>
                    <a:pt x="269236" y="25009"/>
                    <a:pt x="274836" y="20823"/>
                    <a:pt x="275676" y="14780"/>
                  </a:cubicBezTo>
                  <a:cubicBezTo>
                    <a:pt x="276527" y="8738"/>
                    <a:pt x="272318" y="3148"/>
                    <a:pt x="266275" y="2298"/>
                  </a:cubicBezTo>
                  <a:cubicBezTo>
                    <a:pt x="255406" y="773"/>
                    <a:pt x="244348" y="0"/>
                    <a:pt x="233390" y="0"/>
                  </a:cubicBezTo>
                  <a:lnTo>
                    <a:pt x="233291" y="0"/>
                  </a:lnTo>
                  <a:cubicBezTo>
                    <a:pt x="104632" y="88"/>
                    <a:pt x="0" y="104732"/>
                    <a:pt x="0" y="233346"/>
                  </a:cubicBezTo>
                  <a:lnTo>
                    <a:pt x="0" y="476600"/>
                  </a:lnTo>
                  <a:lnTo>
                    <a:pt x="0" y="476600"/>
                  </a:lnTo>
                  <a:lnTo>
                    <a:pt x="0" y="554622"/>
                  </a:lnTo>
                  <a:cubicBezTo>
                    <a:pt x="0" y="560719"/>
                    <a:pt x="4949" y="565668"/>
                    <a:pt x="11046" y="565668"/>
                  </a:cubicBezTo>
                  <a:lnTo>
                    <a:pt x="524387" y="565668"/>
                  </a:lnTo>
                  <a:cubicBezTo>
                    <a:pt x="530485" y="565668"/>
                    <a:pt x="535434" y="560719"/>
                    <a:pt x="535434" y="554622"/>
                  </a:cubicBezTo>
                  <a:lnTo>
                    <a:pt x="535434" y="476600"/>
                  </a:lnTo>
                  <a:close/>
                  <a:moveTo>
                    <a:pt x="441263" y="256256"/>
                  </a:moveTo>
                  <a:cubicBezTo>
                    <a:pt x="436071" y="251131"/>
                    <a:pt x="433221" y="244127"/>
                    <a:pt x="433221" y="236538"/>
                  </a:cubicBezTo>
                  <a:cubicBezTo>
                    <a:pt x="433221" y="222553"/>
                    <a:pt x="445692" y="175186"/>
                    <a:pt x="458440" y="145913"/>
                  </a:cubicBezTo>
                  <a:cubicBezTo>
                    <a:pt x="459445" y="143604"/>
                    <a:pt x="460395" y="142378"/>
                    <a:pt x="461014" y="141771"/>
                  </a:cubicBezTo>
                  <a:cubicBezTo>
                    <a:pt x="461411" y="142234"/>
                    <a:pt x="461953" y="143019"/>
                    <a:pt x="462516" y="144278"/>
                  </a:cubicBezTo>
                  <a:cubicBezTo>
                    <a:pt x="475617" y="173474"/>
                    <a:pt x="488431" y="221780"/>
                    <a:pt x="488431" y="236538"/>
                  </a:cubicBezTo>
                  <a:cubicBezTo>
                    <a:pt x="488431" y="247828"/>
                    <a:pt x="481604" y="257560"/>
                    <a:pt x="471873" y="261824"/>
                  </a:cubicBezTo>
                  <a:lnTo>
                    <a:pt x="471873" y="251948"/>
                  </a:lnTo>
                  <a:cubicBezTo>
                    <a:pt x="471873" y="245850"/>
                    <a:pt x="466924" y="240902"/>
                    <a:pt x="460826" y="240902"/>
                  </a:cubicBezTo>
                  <a:cubicBezTo>
                    <a:pt x="454728" y="240902"/>
                    <a:pt x="449780" y="245850"/>
                    <a:pt x="449780" y="251948"/>
                  </a:cubicBezTo>
                  <a:lnTo>
                    <a:pt x="449780" y="261934"/>
                  </a:lnTo>
                  <a:cubicBezTo>
                    <a:pt x="446620" y="260609"/>
                    <a:pt x="443726" y="258698"/>
                    <a:pt x="441263" y="256256"/>
                  </a:cubicBezTo>
                  <a:close/>
                  <a:moveTo>
                    <a:pt x="349566" y="196870"/>
                  </a:moveTo>
                  <a:cubicBezTo>
                    <a:pt x="357320" y="216069"/>
                    <a:pt x="364556" y="243895"/>
                    <a:pt x="364556" y="252511"/>
                  </a:cubicBezTo>
                  <a:cubicBezTo>
                    <a:pt x="364556" y="260785"/>
                    <a:pt x="357818" y="267524"/>
                    <a:pt x="349544" y="267524"/>
                  </a:cubicBezTo>
                  <a:cubicBezTo>
                    <a:pt x="345457" y="267524"/>
                    <a:pt x="341679" y="265999"/>
                    <a:pt x="338884" y="263238"/>
                  </a:cubicBezTo>
                  <a:cubicBezTo>
                    <a:pt x="336078" y="260465"/>
                    <a:pt x="334532" y="256654"/>
                    <a:pt x="334532" y="252511"/>
                  </a:cubicBezTo>
                  <a:cubicBezTo>
                    <a:pt x="334532" y="244006"/>
                    <a:pt x="341723" y="216290"/>
                    <a:pt x="349555" y="196870"/>
                  </a:cubicBezTo>
                  <a:close/>
                  <a:moveTo>
                    <a:pt x="387533" y="312284"/>
                  </a:moveTo>
                  <a:cubicBezTo>
                    <a:pt x="417888" y="309677"/>
                    <a:pt x="459832" y="314339"/>
                    <a:pt x="497865" y="347147"/>
                  </a:cubicBezTo>
                  <a:lnTo>
                    <a:pt x="353211" y="347147"/>
                  </a:lnTo>
                  <a:cubicBezTo>
                    <a:pt x="336509" y="347147"/>
                    <a:pt x="320525" y="344043"/>
                    <a:pt x="305789" y="338398"/>
                  </a:cubicBezTo>
                  <a:cubicBezTo>
                    <a:pt x="326180" y="326357"/>
                    <a:pt x="356139" y="314979"/>
                    <a:pt x="387533" y="312284"/>
                  </a:cubicBezTo>
                  <a:close/>
                </a:path>
              </a:pathLst>
            </a:custGeom>
            <a:solidFill>
              <a:schemeClr val="l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478" name="Google Shape;478;p44"/>
            <p:cNvSpPr/>
            <p:nvPr/>
          </p:nvSpPr>
          <p:spPr>
            <a:xfrm>
              <a:off x="356171" y="1702821"/>
              <a:ext cx="24346" cy="24346"/>
            </a:xfrm>
            <a:custGeom>
              <a:rect b="b" l="l" r="r" t="t"/>
              <a:pathLst>
                <a:path extrusionOk="0" h="24346" w="24346">
                  <a:moveTo>
                    <a:pt x="24346" y="12173"/>
                  </a:moveTo>
                  <a:cubicBezTo>
                    <a:pt x="24346" y="5468"/>
                    <a:pt x="18878" y="0"/>
                    <a:pt x="12173" y="0"/>
                  </a:cubicBezTo>
                  <a:cubicBezTo>
                    <a:pt x="5468" y="0"/>
                    <a:pt x="0" y="5468"/>
                    <a:pt x="0" y="12173"/>
                  </a:cubicBezTo>
                  <a:cubicBezTo>
                    <a:pt x="0" y="18878"/>
                    <a:pt x="5468" y="24346"/>
                    <a:pt x="12173" y="24346"/>
                  </a:cubicBezTo>
                  <a:cubicBezTo>
                    <a:pt x="18878" y="24346"/>
                    <a:pt x="24346" y="18878"/>
                    <a:pt x="24346" y="12173"/>
                  </a:cubicBezTo>
                  <a:close/>
                </a:path>
              </a:pathLst>
            </a:custGeom>
            <a:solidFill>
              <a:schemeClr val="l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479" name="Google Shape;479;p44"/>
            <p:cNvSpPr/>
            <p:nvPr/>
          </p:nvSpPr>
          <p:spPr>
            <a:xfrm>
              <a:off x="464857" y="1447272"/>
              <a:ext cx="22092" cy="22391"/>
            </a:xfrm>
            <a:custGeom>
              <a:rect b="b" l="l" r="r" t="t"/>
              <a:pathLst>
                <a:path extrusionOk="0" h="22391" w="22092">
                  <a:moveTo>
                    <a:pt x="11046" y="22391"/>
                  </a:moveTo>
                  <a:cubicBezTo>
                    <a:pt x="17144" y="22391"/>
                    <a:pt x="22093" y="17442"/>
                    <a:pt x="22093" y="11345"/>
                  </a:cubicBezTo>
                  <a:lnTo>
                    <a:pt x="22093" y="11046"/>
                  </a:lnTo>
                  <a:cubicBezTo>
                    <a:pt x="22093" y="4949"/>
                    <a:pt x="17144" y="0"/>
                    <a:pt x="11046" y="0"/>
                  </a:cubicBezTo>
                  <a:cubicBezTo>
                    <a:pt x="4949" y="0"/>
                    <a:pt x="0" y="4949"/>
                    <a:pt x="0" y="11046"/>
                  </a:cubicBezTo>
                  <a:lnTo>
                    <a:pt x="0" y="11345"/>
                  </a:lnTo>
                  <a:cubicBezTo>
                    <a:pt x="0" y="17442"/>
                    <a:pt x="4949" y="22391"/>
                    <a:pt x="11046" y="22391"/>
                  </a:cubicBezTo>
                  <a:close/>
                </a:path>
              </a:pathLst>
            </a:custGeom>
            <a:solidFill>
              <a:schemeClr val="l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grpSp>
      <p:sp>
        <p:nvSpPr>
          <p:cNvPr id="480" name="Google Shape;480;p44"/>
          <p:cNvSpPr/>
          <p:nvPr/>
        </p:nvSpPr>
        <p:spPr>
          <a:xfrm>
            <a:off x="731000" y="2364450"/>
            <a:ext cx="364003" cy="406467"/>
          </a:xfrm>
          <a:custGeom>
            <a:rect b="b" l="l" r="r" t="t"/>
            <a:pathLst>
              <a:path extrusionOk="0" h="11408" w="11490">
                <a:moveTo>
                  <a:pt x="9311" y="394"/>
                </a:moveTo>
                <a:lnTo>
                  <a:pt x="11073" y="2144"/>
                </a:lnTo>
                <a:lnTo>
                  <a:pt x="10537" y="2680"/>
                </a:lnTo>
                <a:lnTo>
                  <a:pt x="10513" y="2668"/>
                </a:lnTo>
                <a:lnTo>
                  <a:pt x="8799" y="942"/>
                </a:lnTo>
                <a:lnTo>
                  <a:pt x="9311" y="394"/>
                </a:lnTo>
                <a:close/>
                <a:moveTo>
                  <a:pt x="2846" y="1299"/>
                </a:moveTo>
                <a:lnTo>
                  <a:pt x="3000" y="1465"/>
                </a:lnTo>
                <a:cubicBezTo>
                  <a:pt x="3228" y="1693"/>
                  <a:pt x="3531" y="1812"/>
                  <a:pt x="3838" y="1812"/>
                </a:cubicBezTo>
                <a:cubicBezTo>
                  <a:pt x="3852" y="1812"/>
                  <a:pt x="3867" y="1811"/>
                  <a:pt x="3881" y="1811"/>
                </a:cubicBezTo>
                <a:cubicBezTo>
                  <a:pt x="4524" y="1775"/>
                  <a:pt x="5334" y="1704"/>
                  <a:pt x="5763" y="1596"/>
                </a:cubicBezTo>
                <a:cubicBezTo>
                  <a:pt x="5775" y="1608"/>
                  <a:pt x="5798" y="1656"/>
                  <a:pt x="5834" y="1692"/>
                </a:cubicBezTo>
                <a:cubicBezTo>
                  <a:pt x="5858" y="1835"/>
                  <a:pt x="5798" y="1989"/>
                  <a:pt x="5667" y="2073"/>
                </a:cubicBezTo>
                <a:lnTo>
                  <a:pt x="4715" y="2466"/>
                </a:lnTo>
                <a:cubicBezTo>
                  <a:pt x="4655" y="2477"/>
                  <a:pt x="4632" y="2537"/>
                  <a:pt x="4608" y="2585"/>
                </a:cubicBezTo>
                <a:cubicBezTo>
                  <a:pt x="4596" y="2644"/>
                  <a:pt x="4608" y="2704"/>
                  <a:pt x="4655" y="2728"/>
                </a:cubicBezTo>
                <a:lnTo>
                  <a:pt x="5513" y="3597"/>
                </a:lnTo>
                <a:lnTo>
                  <a:pt x="5227" y="3894"/>
                </a:lnTo>
                <a:lnTo>
                  <a:pt x="4929" y="3597"/>
                </a:lnTo>
                <a:cubicBezTo>
                  <a:pt x="4899" y="3567"/>
                  <a:pt x="4852" y="3552"/>
                  <a:pt x="4806" y="3552"/>
                </a:cubicBezTo>
                <a:cubicBezTo>
                  <a:pt x="4760" y="3552"/>
                  <a:pt x="4715" y="3567"/>
                  <a:pt x="4691" y="3597"/>
                </a:cubicBezTo>
                <a:cubicBezTo>
                  <a:pt x="4632" y="3656"/>
                  <a:pt x="4632" y="3775"/>
                  <a:pt x="4691" y="3835"/>
                </a:cubicBezTo>
                <a:lnTo>
                  <a:pt x="4989" y="4132"/>
                </a:lnTo>
                <a:lnTo>
                  <a:pt x="4691" y="4430"/>
                </a:lnTo>
                <a:lnTo>
                  <a:pt x="4191" y="3930"/>
                </a:lnTo>
                <a:cubicBezTo>
                  <a:pt x="4161" y="3900"/>
                  <a:pt x="4117" y="3885"/>
                  <a:pt x="4072" y="3885"/>
                </a:cubicBezTo>
                <a:cubicBezTo>
                  <a:pt x="4027" y="3885"/>
                  <a:pt x="3983" y="3900"/>
                  <a:pt x="3953" y="3930"/>
                </a:cubicBezTo>
                <a:cubicBezTo>
                  <a:pt x="3893" y="3990"/>
                  <a:pt x="3893" y="4109"/>
                  <a:pt x="3953" y="4168"/>
                </a:cubicBezTo>
                <a:lnTo>
                  <a:pt x="4441" y="4668"/>
                </a:lnTo>
                <a:lnTo>
                  <a:pt x="4143" y="4966"/>
                </a:lnTo>
                <a:lnTo>
                  <a:pt x="3846" y="4668"/>
                </a:lnTo>
                <a:cubicBezTo>
                  <a:pt x="3822" y="4638"/>
                  <a:pt x="3777" y="4624"/>
                  <a:pt x="3731" y="4624"/>
                </a:cubicBezTo>
                <a:cubicBezTo>
                  <a:pt x="3685" y="4624"/>
                  <a:pt x="3637" y="4638"/>
                  <a:pt x="3608" y="4668"/>
                </a:cubicBezTo>
                <a:cubicBezTo>
                  <a:pt x="3548" y="4728"/>
                  <a:pt x="3548" y="4847"/>
                  <a:pt x="3608" y="4906"/>
                </a:cubicBezTo>
                <a:lnTo>
                  <a:pt x="3905" y="5204"/>
                </a:lnTo>
                <a:lnTo>
                  <a:pt x="3608" y="5502"/>
                </a:lnTo>
                <a:lnTo>
                  <a:pt x="1976" y="3859"/>
                </a:lnTo>
                <a:cubicBezTo>
                  <a:pt x="1929" y="3811"/>
                  <a:pt x="1881" y="3751"/>
                  <a:pt x="1857" y="3680"/>
                </a:cubicBezTo>
                <a:cubicBezTo>
                  <a:pt x="1822" y="3620"/>
                  <a:pt x="1810" y="3549"/>
                  <a:pt x="1810" y="3478"/>
                </a:cubicBezTo>
                <a:cubicBezTo>
                  <a:pt x="1798" y="3335"/>
                  <a:pt x="1750" y="3216"/>
                  <a:pt x="1667" y="3132"/>
                </a:cubicBezTo>
                <a:lnTo>
                  <a:pt x="1334" y="2799"/>
                </a:lnTo>
                <a:lnTo>
                  <a:pt x="2846" y="1299"/>
                </a:lnTo>
                <a:close/>
                <a:moveTo>
                  <a:pt x="7882" y="5954"/>
                </a:moveTo>
                <a:lnTo>
                  <a:pt x="9525" y="7597"/>
                </a:lnTo>
                <a:cubicBezTo>
                  <a:pt x="9620" y="7704"/>
                  <a:pt x="9680" y="7835"/>
                  <a:pt x="9680" y="7966"/>
                </a:cubicBezTo>
                <a:cubicBezTo>
                  <a:pt x="9680" y="8026"/>
                  <a:pt x="9704" y="8085"/>
                  <a:pt x="9727" y="8145"/>
                </a:cubicBezTo>
                <a:cubicBezTo>
                  <a:pt x="9763" y="8204"/>
                  <a:pt x="9787" y="8252"/>
                  <a:pt x="9835" y="8300"/>
                </a:cubicBezTo>
                <a:lnTo>
                  <a:pt x="10156" y="8621"/>
                </a:lnTo>
                <a:lnTo>
                  <a:pt x="8680" y="10145"/>
                </a:lnTo>
                <a:lnTo>
                  <a:pt x="8513" y="9978"/>
                </a:lnTo>
                <a:cubicBezTo>
                  <a:pt x="8286" y="9751"/>
                  <a:pt x="7993" y="9632"/>
                  <a:pt x="7677" y="9632"/>
                </a:cubicBezTo>
                <a:cubicBezTo>
                  <a:pt x="7662" y="9632"/>
                  <a:pt x="7647" y="9633"/>
                  <a:pt x="7632" y="9633"/>
                </a:cubicBezTo>
                <a:cubicBezTo>
                  <a:pt x="6989" y="9669"/>
                  <a:pt x="6179" y="9740"/>
                  <a:pt x="5763" y="9847"/>
                </a:cubicBezTo>
                <a:cubicBezTo>
                  <a:pt x="5739" y="9824"/>
                  <a:pt x="5715" y="9788"/>
                  <a:pt x="5679" y="9752"/>
                </a:cubicBezTo>
                <a:cubicBezTo>
                  <a:pt x="5656" y="9609"/>
                  <a:pt x="5715" y="9455"/>
                  <a:pt x="5846" y="9371"/>
                </a:cubicBezTo>
                <a:lnTo>
                  <a:pt x="6799" y="8978"/>
                </a:lnTo>
                <a:cubicBezTo>
                  <a:pt x="6858" y="8966"/>
                  <a:pt x="6894" y="8907"/>
                  <a:pt x="6906" y="8859"/>
                </a:cubicBezTo>
                <a:cubicBezTo>
                  <a:pt x="6918" y="8800"/>
                  <a:pt x="6906" y="8740"/>
                  <a:pt x="6858" y="8716"/>
                </a:cubicBezTo>
                <a:lnTo>
                  <a:pt x="6001" y="7847"/>
                </a:lnTo>
                <a:lnTo>
                  <a:pt x="6298" y="7550"/>
                </a:lnTo>
                <a:lnTo>
                  <a:pt x="6596" y="7847"/>
                </a:lnTo>
                <a:cubicBezTo>
                  <a:pt x="6620" y="7883"/>
                  <a:pt x="6668" y="7895"/>
                  <a:pt x="6715" y="7895"/>
                </a:cubicBezTo>
                <a:cubicBezTo>
                  <a:pt x="6751" y="7895"/>
                  <a:pt x="6799" y="7883"/>
                  <a:pt x="6834" y="7847"/>
                </a:cubicBezTo>
                <a:cubicBezTo>
                  <a:pt x="6894" y="7788"/>
                  <a:pt x="6894" y="7669"/>
                  <a:pt x="6834" y="7609"/>
                </a:cubicBezTo>
                <a:lnTo>
                  <a:pt x="6537" y="7311"/>
                </a:lnTo>
                <a:lnTo>
                  <a:pt x="6834" y="7014"/>
                </a:lnTo>
                <a:lnTo>
                  <a:pt x="7322" y="7502"/>
                </a:lnTo>
                <a:cubicBezTo>
                  <a:pt x="7346" y="7538"/>
                  <a:pt x="7394" y="7550"/>
                  <a:pt x="7441" y="7550"/>
                </a:cubicBezTo>
                <a:cubicBezTo>
                  <a:pt x="7477" y="7550"/>
                  <a:pt x="7525" y="7538"/>
                  <a:pt x="7561" y="7502"/>
                </a:cubicBezTo>
                <a:cubicBezTo>
                  <a:pt x="7620" y="7442"/>
                  <a:pt x="7620" y="7323"/>
                  <a:pt x="7561" y="7264"/>
                </a:cubicBezTo>
                <a:lnTo>
                  <a:pt x="7072" y="6776"/>
                </a:lnTo>
                <a:lnTo>
                  <a:pt x="7263" y="6585"/>
                </a:lnTo>
                <a:lnTo>
                  <a:pt x="7346" y="6490"/>
                </a:lnTo>
                <a:lnTo>
                  <a:pt x="7644" y="6788"/>
                </a:lnTo>
                <a:cubicBezTo>
                  <a:pt x="7680" y="6823"/>
                  <a:pt x="7715" y="6835"/>
                  <a:pt x="7763" y="6835"/>
                </a:cubicBezTo>
                <a:cubicBezTo>
                  <a:pt x="7811" y="6835"/>
                  <a:pt x="7858" y="6823"/>
                  <a:pt x="7882" y="6788"/>
                </a:cubicBezTo>
                <a:cubicBezTo>
                  <a:pt x="7942" y="6728"/>
                  <a:pt x="7942" y="6609"/>
                  <a:pt x="7882" y="6549"/>
                </a:cubicBezTo>
                <a:lnTo>
                  <a:pt x="7584" y="6252"/>
                </a:lnTo>
                <a:lnTo>
                  <a:pt x="7882" y="5954"/>
                </a:lnTo>
                <a:close/>
                <a:moveTo>
                  <a:pt x="964" y="8752"/>
                </a:moveTo>
                <a:lnTo>
                  <a:pt x="976" y="8776"/>
                </a:lnTo>
                <a:lnTo>
                  <a:pt x="2703" y="10502"/>
                </a:lnTo>
                <a:lnTo>
                  <a:pt x="2191" y="11050"/>
                </a:lnTo>
                <a:lnTo>
                  <a:pt x="429" y="9288"/>
                </a:lnTo>
                <a:lnTo>
                  <a:pt x="964" y="8752"/>
                </a:lnTo>
                <a:close/>
                <a:moveTo>
                  <a:pt x="10537" y="8752"/>
                </a:moveTo>
                <a:lnTo>
                  <a:pt x="11073" y="9288"/>
                </a:lnTo>
                <a:lnTo>
                  <a:pt x="9311" y="11050"/>
                </a:lnTo>
                <a:lnTo>
                  <a:pt x="8775" y="10514"/>
                </a:lnTo>
                <a:lnTo>
                  <a:pt x="8799" y="10490"/>
                </a:lnTo>
                <a:lnTo>
                  <a:pt x="10525" y="8764"/>
                </a:lnTo>
                <a:lnTo>
                  <a:pt x="10537" y="8752"/>
                </a:lnTo>
                <a:close/>
                <a:moveTo>
                  <a:pt x="2203" y="1"/>
                </a:moveTo>
                <a:cubicBezTo>
                  <a:pt x="2155" y="1"/>
                  <a:pt x="2107" y="13"/>
                  <a:pt x="2084" y="49"/>
                </a:cubicBezTo>
                <a:lnTo>
                  <a:pt x="1429" y="703"/>
                </a:lnTo>
                <a:cubicBezTo>
                  <a:pt x="1369" y="763"/>
                  <a:pt x="1369" y="882"/>
                  <a:pt x="1429" y="942"/>
                </a:cubicBezTo>
                <a:cubicBezTo>
                  <a:pt x="1459" y="971"/>
                  <a:pt x="1503" y="986"/>
                  <a:pt x="1548" y="986"/>
                </a:cubicBezTo>
                <a:cubicBezTo>
                  <a:pt x="1592" y="986"/>
                  <a:pt x="1637" y="971"/>
                  <a:pt x="1667" y="942"/>
                </a:cubicBezTo>
                <a:lnTo>
                  <a:pt x="2203" y="406"/>
                </a:lnTo>
                <a:lnTo>
                  <a:pt x="2738" y="942"/>
                </a:lnTo>
                <a:lnTo>
                  <a:pt x="2727" y="953"/>
                </a:lnTo>
                <a:lnTo>
                  <a:pt x="964" y="2668"/>
                </a:lnTo>
                <a:lnTo>
                  <a:pt x="953" y="2680"/>
                </a:lnTo>
                <a:lnTo>
                  <a:pt x="417" y="2144"/>
                </a:lnTo>
                <a:lnTo>
                  <a:pt x="1155" y="1406"/>
                </a:lnTo>
                <a:cubicBezTo>
                  <a:pt x="1214" y="1346"/>
                  <a:pt x="1214" y="1227"/>
                  <a:pt x="1155" y="1168"/>
                </a:cubicBezTo>
                <a:cubicBezTo>
                  <a:pt x="1125" y="1138"/>
                  <a:pt x="1081" y="1123"/>
                  <a:pt x="1036" y="1123"/>
                </a:cubicBezTo>
                <a:cubicBezTo>
                  <a:pt x="991" y="1123"/>
                  <a:pt x="947" y="1138"/>
                  <a:pt x="917" y="1168"/>
                </a:cubicBezTo>
                <a:lnTo>
                  <a:pt x="60" y="2025"/>
                </a:lnTo>
                <a:cubicBezTo>
                  <a:pt x="24" y="2061"/>
                  <a:pt x="12" y="2096"/>
                  <a:pt x="12" y="2144"/>
                </a:cubicBezTo>
                <a:cubicBezTo>
                  <a:pt x="12" y="2192"/>
                  <a:pt x="24" y="2239"/>
                  <a:pt x="60" y="2263"/>
                </a:cubicBezTo>
                <a:lnTo>
                  <a:pt x="833" y="3037"/>
                </a:lnTo>
                <a:cubicBezTo>
                  <a:pt x="857" y="3073"/>
                  <a:pt x="905" y="3085"/>
                  <a:pt x="953" y="3085"/>
                </a:cubicBezTo>
                <a:cubicBezTo>
                  <a:pt x="1000" y="3085"/>
                  <a:pt x="1036" y="3073"/>
                  <a:pt x="1072" y="3037"/>
                </a:cubicBezTo>
                <a:lnTo>
                  <a:pt x="1084" y="3025"/>
                </a:lnTo>
                <a:lnTo>
                  <a:pt x="1417" y="3347"/>
                </a:lnTo>
                <a:cubicBezTo>
                  <a:pt x="1441" y="3382"/>
                  <a:pt x="1476" y="3430"/>
                  <a:pt x="1476" y="3466"/>
                </a:cubicBezTo>
                <a:cubicBezTo>
                  <a:pt x="1488" y="3573"/>
                  <a:pt x="1500" y="3692"/>
                  <a:pt x="1548" y="3787"/>
                </a:cubicBezTo>
                <a:cubicBezTo>
                  <a:pt x="1595" y="3882"/>
                  <a:pt x="1655" y="3978"/>
                  <a:pt x="1738" y="4049"/>
                </a:cubicBezTo>
                <a:lnTo>
                  <a:pt x="3381" y="5692"/>
                </a:lnTo>
                <a:lnTo>
                  <a:pt x="2691" y="6371"/>
                </a:lnTo>
                <a:lnTo>
                  <a:pt x="2393" y="5645"/>
                </a:lnTo>
                <a:cubicBezTo>
                  <a:pt x="2393" y="5645"/>
                  <a:pt x="2393" y="5633"/>
                  <a:pt x="2381" y="5633"/>
                </a:cubicBezTo>
                <a:cubicBezTo>
                  <a:pt x="2248" y="5404"/>
                  <a:pt x="2016" y="5274"/>
                  <a:pt x="1775" y="5274"/>
                </a:cubicBezTo>
                <a:cubicBezTo>
                  <a:pt x="1715" y="5274"/>
                  <a:pt x="1655" y="5283"/>
                  <a:pt x="1595" y="5299"/>
                </a:cubicBezTo>
                <a:cubicBezTo>
                  <a:pt x="1572" y="5299"/>
                  <a:pt x="1560" y="5311"/>
                  <a:pt x="1548" y="5311"/>
                </a:cubicBezTo>
                <a:cubicBezTo>
                  <a:pt x="1393" y="5406"/>
                  <a:pt x="1214" y="5573"/>
                  <a:pt x="1274" y="5728"/>
                </a:cubicBezTo>
                <a:cubicBezTo>
                  <a:pt x="1369" y="6014"/>
                  <a:pt x="1441" y="6668"/>
                  <a:pt x="1488" y="7573"/>
                </a:cubicBezTo>
                <a:cubicBezTo>
                  <a:pt x="1500" y="7811"/>
                  <a:pt x="1417" y="8038"/>
                  <a:pt x="1250" y="8204"/>
                </a:cubicBezTo>
                <a:lnTo>
                  <a:pt x="1084" y="8371"/>
                </a:lnTo>
                <a:lnTo>
                  <a:pt x="1072" y="8347"/>
                </a:lnTo>
                <a:cubicBezTo>
                  <a:pt x="1042" y="8317"/>
                  <a:pt x="997" y="8303"/>
                  <a:pt x="953" y="8303"/>
                </a:cubicBezTo>
                <a:cubicBezTo>
                  <a:pt x="908" y="8303"/>
                  <a:pt x="863" y="8317"/>
                  <a:pt x="833" y="8347"/>
                </a:cubicBezTo>
                <a:lnTo>
                  <a:pt x="60" y="9121"/>
                </a:lnTo>
                <a:cubicBezTo>
                  <a:pt x="0" y="9181"/>
                  <a:pt x="0" y="9300"/>
                  <a:pt x="60" y="9359"/>
                </a:cubicBezTo>
                <a:lnTo>
                  <a:pt x="2048" y="11360"/>
                </a:lnTo>
                <a:cubicBezTo>
                  <a:pt x="2084" y="11383"/>
                  <a:pt x="2119" y="11407"/>
                  <a:pt x="2167" y="11407"/>
                </a:cubicBezTo>
                <a:cubicBezTo>
                  <a:pt x="2215" y="11407"/>
                  <a:pt x="2262" y="11383"/>
                  <a:pt x="2286" y="11360"/>
                </a:cubicBezTo>
                <a:lnTo>
                  <a:pt x="3060" y="10586"/>
                </a:lnTo>
                <a:cubicBezTo>
                  <a:pt x="3119" y="10526"/>
                  <a:pt x="3119" y="10407"/>
                  <a:pt x="3060" y="10348"/>
                </a:cubicBezTo>
                <a:lnTo>
                  <a:pt x="3048" y="10336"/>
                </a:lnTo>
                <a:lnTo>
                  <a:pt x="3370" y="10002"/>
                </a:lnTo>
                <a:cubicBezTo>
                  <a:pt x="3405" y="9978"/>
                  <a:pt x="3453" y="9943"/>
                  <a:pt x="3489" y="9943"/>
                </a:cubicBezTo>
                <a:cubicBezTo>
                  <a:pt x="3572" y="9943"/>
                  <a:pt x="3631" y="9931"/>
                  <a:pt x="3691" y="9919"/>
                </a:cubicBezTo>
                <a:cubicBezTo>
                  <a:pt x="3751" y="9895"/>
                  <a:pt x="3822" y="9871"/>
                  <a:pt x="3881" y="9836"/>
                </a:cubicBezTo>
                <a:cubicBezTo>
                  <a:pt x="3953" y="9800"/>
                  <a:pt x="3989" y="9693"/>
                  <a:pt x="3941" y="9621"/>
                </a:cubicBezTo>
                <a:cubicBezTo>
                  <a:pt x="3910" y="9566"/>
                  <a:pt x="3853" y="9537"/>
                  <a:pt x="3797" y="9537"/>
                </a:cubicBezTo>
                <a:cubicBezTo>
                  <a:pt x="3768" y="9537"/>
                  <a:pt x="3739" y="9545"/>
                  <a:pt x="3715" y="9562"/>
                </a:cubicBezTo>
                <a:cubicBezTo>
                  <a:pt x="3667" y="9574"/>
                  <a:pt x="3643" y="9597"/>
                  <a:pt x="3596" y="9597"/>
                </a:cubicBezTo>
                <a:cubicBezTo>
                  <a:pt x="3548" y="9621"/>
                  <a:pt x="3512" y="9621"/>
                  <a:pt x="3465" y="9633"/>
                </a:cubicBezTo>
                <a:cubicBezTo>
                  <a:pt x="3334" y="9645"/>
                  <a:pt x="3215" y="9693"/>
                  <a:pt x="3119" y="9776"/>
                </a:cubicBezTo>
                <a:lnTo>
                  <a:pt x="2798" y="10109"/>
                </a:lnTo>
                <a:lnTo>
                  <a:pt x="1286" y="8609"/>
                </a:lnTo>
                <a:lnTo>
                  <a:pt x="1453" y="8443"/>
                </a:lnTo>
                <a:cubicBezTo>
                  <a:pt x="1691" y="8204"/>
                  <a:pt x="1810" y="7895"/>
                  <a:pt x="1798" y="7561"/>
                </a:cubicBezTo>
                <a:cubicBezTo>
                  <a:pt x="1762" y="6919"/>
                  <a:pt x="1691" y="6109"/>
                  <a:pt x="1584" y="5692"/>
                </a:cubicBezTo>
                <a:cubicBezTo>
                  <a:pt x="1607" y="5668"/>
                  <a:pt x="1643" y="5645"/>
                  <a:pt x="1679" y="5609"/>
                </a:cubicBezTo>
                <a:cubicBezTo>
                  <a:pt x="1699" y="5605"/>
                  <a:pt x="1720" y="5604"/>
                  <a:pt x="1741" y="5604"/>
                </a:cubicBezTo>
                <a:cubicBezTo>
                  <a:pt x="1865" y="5604"/>
                  <a:pt x="1989" y="5663"/>
                  <a:pt x="2060" y="5776"/>
                </a:cubicBezTo>
                <a:lnTo>
                  <a:pt x="2453" y="6728"/>
                </a:lnTo>
                <a:cubicBezTo>
                  <a:pt x="2465" y="6788"/>
                  <a:pt x="2524" y="6823"/>
                  <a:pt x="2572" y="6835"/>
                </a:cubicBezTo>
                <a:cubicBezTo>
                  <a:pt x="2586" y="6838"/>
                  <a:pt x="2600" y="6839"/>
                  <a:pt x="2613" y="6839"/>
                </a:cubicBezTo>
                <a:cubicBezTo>
                  <a:pt x="2657" y="6839"/>
                  <a:pt x="2696" y="6824"/>
                  <a:pt x="2715" y="6788"/>
                </a:cubicBezTo>
                <a:lnTo>
                  <a:pt x="4441" y="5061"/>
                </a:lnTo>
                <a:lnTo>
                  <a:pt x="5298" y="4216"/>
                </a:lnTo>
                <a:lnTo>
                  <a:pt x="5382" y="4121"/>
                </a:lnTo>
                <a:cubicBezTo>
                  <a:pt x="5417" y="4085"/>
                  <a:pt x="5465" y="4067"/>
                  <a:pt x="5514" y="4067"/>
                </a:cubicBezTo>
                <a:cubicBezTo>
                  <a:pt x="5563" y="4067"/>
                  <a:pt x="5614" y="4085"/>
                  <a:pt x="5656" y="4121"/>
                </a:cubicBezTo>
                <a:lnTo>
                  <a:pt x="5679" y="4156"/>
                </a:lnTo>
                <a:cubicBezTo>
                  <a:pt x="5715" y="4180"/>
                  <a:pt x="5739" y="4240"/>
                  <a:pt x="5739" y="4287"/>
                </a:cubicBezTo>
                <a:cubicBezTo>
                  <a:pt x="5739" y="4335"/>
                  <a:pt x="5727" y="4382"/>
                  <a:pt x="5679" y="4418"/>
                </a:cubicBezTo>
                <a:lnTo>
                  <a:pt x="5060" y="5049"/>
                </a:lnTo>
                <a:lnTo>
                  <a:pt x="4739" y="5359"/>
                </a:lnTo>
                <a:lnTo>
                  <a:pt x="3584" y="6526"/>
                </a:lnTo>
                <a:cubicBezTo>
                  <a:pt x="3524" y="6585"/>
                  <a:pt x="3524" y="6704"/>
                  <a:pt x="3584" y="6764"/>
                </a:cubicBezTo>
                <a:cubicBezTo>
                  <a:pt x="3608" y="6788"/>
                  <a:pt x="3655" y="6799"/>
                  <a:pt x="3703" y="6799"/>
                </a:cubicBezTo>
                <a:cubicBezTo>
                  <a:pt x="3751" y="6799"/>
                  <a:pt x="3786" y="6788"/>
                  <a:pt x="3822" y="6764"/>
                </a:cubicBezTo>
                <a:lnTo>
                  <a:pt x="5834" y="4752"/>
                </a:lnTo>
                <a:cubicBezTo>
                  <a:pt x="5846" y="4740"/>
                  <a:pt x="5870" y="4716"/>
                  <a:pt x="5894" y="4704"/>
                </a:cubicBezTo>
                <a:cubicBezTo>
                  <a:pt x="5912" y="4696"/>
                  <a:pt x="5934" y="4692"/>
                  <a:pt x="5955" y="4692"/>
                </a:cubicBezTo>
                <a:cubicBezTo>
                  <a:pt x="6002" y="4692"/>
                  <a:pt x="6052" y="4711"/>
                  <a:pt x="6084" y="4752"/>
                </a:cubicBezTo>
                <a:lnTo>
                  <a:pt x="6132" y="4799"/>
                </a:lnTo>
                <a:cubicBezTo>
                  <a:pt x="6203" y="4871"/>
                  <a:pt x="6203" y="4978"/>
                  <a:pt x="6132" y="5049"/>
                </a:cubicBezTo>
                <a:lnTo>
                  <a:pt x="5132" y="6049"/>
                </a:lnTo>
                <a:lnTo>
                  <a:pt x="5072" y="6109"/>
                </a:lnTo>
                <a:lnTo>
                  <a:pt x="3941" y="7240"/>
                </a:lnTo>
                <a:cubicBezTo>
                  <a:pt x="3881" y="7300"/>
                  <a:pt x="3881" y="7419"/>
                  <a:pt x="3941" y="7478"/>
                </a:cubicBezTo>
                <a:cubicBezTo>
                  <a:pt x="3965" y="7502"/>
                  <a:pt x="4012" y="7514"/>
                  <a:pt x="4060" y="7514"/>
                </a:cubicBezTo>
                <a:cubicBezTo>
                  <a:pt x="4108" y="7514"/>
                  <a:pt x="4143" y="7502"/>
                  <a:pt x="4179" y="7478"/>
                </a:cubicBezTo>
                <a:lnTo>
                  <a:pt x="5310" y="6347"/>
                </a:lnTo>
                <a:lnTo>
                  <a:pt x="6310" y="5347"/>
                </a:lnTo>
                <a:cubicBezTo>
                  <a:pt x="6334" y="5311"/>
                  <a:pt x="6382" y="5299"/>
                  <a:pt x="6429" y="5299"/>
                </a:cubicBezTo>
                <a:cubicBezTo>
                  <a:pt x="6465" y="5299"/>
                  <a:pt x="6513" y="5311"/>
                  <a:pt x="6548" y="5347"/>
                </a:cubicBezTo>
                <a:lnTo>
                  <a:pt x="6584" y="5395"/>
                </a:lnTo>
                <a:cubicBezTo>
                  <a:pt x="6620" y="5418"/>
                  <a:pt x="6632" y="5466"/>
                  <a:pt x="6632" y="5514"/>
                </a:cubicBezTo>
                <a:cubicBezTo>
                  <a:pt x="6632" y="5549"/>
                  <a:pt x="6620" y="5597"/>
                  <a:pt x="6584" y="5633"/>
                </a:cubicBezTo>
                <a:lnTo>
                  <a:pt x="5596" y="6621"/>
                </a:lnTo>
                <a:lnTo>
                  <a:pt x="4655" y="7561"/>
                </a:lnTo>
                <a:cubicBezTo>
                  <a:pt x="4596" y="7621"/>
                  <a:pt x="4596" y="7740"/>
                  <a:pt x="4655" y="7800"/>
                </a:cubicBezTo>
                <a:cubicBezTo>
                  <a:pt x="4679" y="7835"/>
                  <a:pt x="4727" y="7847"/>
                  <a:pt x="4774" y="7847"/>
                </a:cubicBezTo>
                <a:cubicBezTo>
                  <a:pt x="4822" y="7847"/>
                  <a:pt x="4858" y="7835"/>
                  <a:pt x="4894" y="7800"/>
                </a:cubicBezTo>
                <a:lnTo>
                  <a:pt x="6691" y="6002"/>
                </a:lnTo>
                <a:cubicBezTo>
                  <a:pt x="6728" y="5965"/>
                  <a:pt x="6764" y="5950"/>
                  <a:pt x="6806" y="5950"/>
                </a:cubicBezTo>
                <a:cubicBezTo>
                  <a:pt x="6819" y="5950"/>
                  <a:pt x="6832" y="5951"/>
                  <a:pt x="6846" y="5954"/>
                </a:cubicBezTo>
                <a:cubicBezTo>
                  <a:pt x="6870" y="5954"/>
                  <a:pt x="6906" y="5966"/>
                  <a:pt x="6918" y="6002"/>
                </a:cubicBezTo>
                <a:lnTo>
                  <a:pt x="6977" y="6061"/>
                </a:lnTo>
                <a:cubicBezTo>
                  <a:pt x="7037" y="6121"/>
                  <a:pt x="7037" y="6228"/>
                  <a:pt x="6977" y="6287"/>
                </a:cubicBezTo>
                <a:lnTo>
                  <a:pt x="5608" y="7657"/>
                </a:lnTo>
                <a:lnTo>
                  <a:pt x="4179" y="9085"/>
                </a:lnTo>
                <a:cubicBezTo>
                  <a:pt x="4120" y="9145"/>
                  <a:pt x="4120" y="9264"/>
                  <a:pt x="4179" y="9324"/>
                </a:cubicBezTo>
                <a:cubicBezTo>
                  <a:pt x="4203" y="9347"/>
                  <a:pt x="4251" y="9359"/>
                  <a:pt x="4298" y="9359"/>
                </a:cubicBezTo>
                <a:cubicBezTo>
                  <a:pt x="4346" y="9359"/>
                  <a:pt x="4382" y="9347"/>
                  <a:pt x="4417" y="9324"/>
                </a:cubicBezTo>
                <a:lnTo>
                  <a:pt x="5727" y="8014"/>
                </a:lnTo>
                <a:lnTo>
                  <a:pt x="6406" y="8693"/>
                </a:lnTo>
                <a:lnTo>
                  <a:pt x="5679" y="8990"/>
                </a:lnTo>
                <a:cubicBezTo>
                  <a:pt x="5679" y="8990"/>
                  <a:pt x="5667" y="8990"/>
                  <a:pt x="5667" y="9002"/>
                </a:cubicBezTo>
                <a:cubicBezTo>
                  <a:pt x="5382" y="9169"/>
                  <a:pt x="5251" y="9502"/>
                  <a:pt x="5334" y="9800"/>
                </a:cubicBezTo>
                <a:cubicBezTo>
                  <a:pt x="5334" y="9812"/>
                  <a:pt x="5358" y="9824"/>
                  <a:pt x="5358" y="9836"/>
                </a:cubicBezTo>
                <a:cubicBezTo>
                  <a:pt x="5430" y="9969"/>
                  <a:pt x="5564" y="10121"/>
                  <a:pt x="5707" y="10121"/>
                </a:cubicBezTo>
                <a:cubicBezTo>
                  <a:pt x="5730" y="10121"/>
                  <a:pt x="5752" y="10117"/>
                  <a:pt x="5775" y="10109"/>
                </a:cubicBezTo>
                <a:cubicBezTo>
                  <a:pt x="6048" y="10014"/>
                  <a:pt x="6703" y="9943"/>
                  <a:pt x="7620" y="9895"/>
                </a:cubicBezTo>
                <a:cubicBezTo>
                  <a:pt x="7633" y="9894"/>
                  <a:pt x="7647" y="9894"/>
                  <a:pt x="7660" y="9894"/>
                </a:cubicBezTo>
                <a:cubicBezTo>
                  <a:pt x="7882" y="9894"/>
                  <a:pt x="8082" y="9987"/>
                  <a:pt x="8239" y="10133"/>
                </a:cubicBezTo>
                <a:lnTo>
                  <a:pt x="8406" y="10300"/>
                </a:lnTo>
                <a:lnTo>
                  <a:pt x="8394" y="10312"/>
                </a:lnTo>
                <a:cubicBezTo>
                  <a:pt x="8334" y="10371"/>
                  <a:pt x="8334" y="10490"/>
                  <a:pt x="8394" y="10550"/>
                </a:cubicBezTo>
                <a:lnTo>
                  <a:pt x="9168" y="11324"/>
                </a:lnTo>
                <a:cubicBezTo>
                  <a:pt x="9192" y="11360"/>
                  <a:pt x="9239" y="11371"/>
                  <a:pt x="9287" y="11371"/>
                </a:cubicBezTo>
                <a:cubicBezTo>
                  <a:pt x="9323" y="11371"/>
                  <a:pt x="9370" y="11360"/>
                  <a:pt x="9406" y="11324"/>
                </a:cubicBezTo>
                <a:lnTo>
                  <a:pt x="11394" y="9335"/>
                </a:lnTo>
                <a:cubicBezTo>
                  <a:pt x="11454" y="9276"/>
                  <a:pt x="11454" y="9157"/>
                  <a:pt x="11394" y="9097"/>
                </a:cubicBezTo>
                <a:lnTo>
                  <a:pt x="10656" y="8395"/>
                </a:lnTo>
                <a:cubicBezTo>
                  <a:pt x="10620" y="8371"/>
                  <a:pt x="10585" y="8359"/>
                  <a:pt x="10537" y="8359"/>
                </a:cubicBezTo>
                <a:cubicBezTo>
                  <a:pt x="10489" y="8359"/>
                  <a:pt x="10442" y="8371"/>
                  <a:pt x="10418" y="8395"/>
                </a:cubicBezTo>
                <a:lnTo>
                  <a:pt x="10406" y="8419"/>
                </a:lnTo>
                <a:lnTo>
                  <a:pt x="10073" y="8085"/>
                </a:lnTo>
                <a:cubicBezTo>
                  <a:pt x="10061" y="8073"/>
                  <a:pt x="10049" y="8050"/>
                  <a:pt x="10025" y="8026"/>
                </a:cubicBezTo>
                <a:cubicBezTo>
                  <a:pt x="10013" y="8014"/>
                  <a:pt x="10013" y="7978"/>
                  <a:pt x="10013" y="7954"/>
                </a:cubicBezTo>
                <a:cubicBezTo>
                  <a:pt x="10001" y="7728"/>
                  <a:pt x="9906" y="7526"/>
                  <a:pt x="9751" y="7359"/>
                </a:cubicBezTo>
                <a:lnTo>
                  <a:pt x="8108" y="5716"/>
                </a:lnTo>
                <a:lnTo>
                  <a:pt x="8799" y="5037"/>
                </a:lnTo>
                <a:lnTo>
                  <a:pt x="9096" y="5764"/>
                </a:lnTo>
                <a:cubicBezTo>
                  <a:pt x="9096" y="5764"/>
                  <a:pt x="9096" y="5776"/>
                  <a:pt x="9108" y="5776"/>
                </a:cubicBezTo>
                <a:cubicBezTo>
                  <a:pt x="9242" y="6004"/>
                  <a:pt x="9474" y="6134"/>
                  <a:pt x="9714" y="6134"/>
                </a:cubicBezTo>
                <a:cubicBezTo>
                  <a:pt x="9774" y="6134"/>
                  <a:pt x="9835" y="6126"/>
                  <a:pt x="9894" y="6109"/>
                </a:cubicBezTo>
                <a:cubicBezTo>
                  <a:pt x="9906" y="6109"/>
                  <a:pt x="9930" y="6097"/>
                  <a:pt x="9942" y="6097"/>
                </a:cubicBezTo>
                <a:cubicBezTo>
                  <a:pt x="10085" y="6002"/>
                  <a:pt x="10263" y="5835"/>
                  <a:pt x="10204" y="5680"/>
                </a:cubicBezTo>
                <a:cubicBezTo>
                  <a:pt x="10120" y="5406"/>
                  <a:pt x="10049" y="4740"/>
                  <a:pt x="10001" y="3835"/>
                </a:cubicBezTo>
                <a:cubicBezTo>
                  <a:pt x="9989" y="3632"/>
                  <a:pt x="10049" y="3442"/>
                  <a:pt x="10168" y="3299"/>
                </a:cubicBezTo>
                <a:cubicBezTo>
                  <a:pt x="10192" y="3263"/>
                  <a:pt x="10204" y="3239"/>
                  <a:pt x="10239" y="3204"/>
                </a:cubicBezTo>
                <a:lnTo>
                  <a:pt x="10406" y="3037"/>
                </a:lnTo>
                <a:lnTo>
                  <a:pt x="10418" y="3061"/>
                </a:lnTo>
                <a:cubicBezTo>
                  <a:pt x="10442" y="3085"/>
                  <a:pt x="10489" y="3097"/>
                  <a:pt x="10537" y="3097"/>
                </a:cubicBezTo>
                <a:cubicBezTo>
                  <a:pt x="10585" y="3097"/>
                  <a:pt x="10620" y="3085"/>
                  <a:pt x="10656" y="3061"/>
                </a:cubicBezTo>
                <a:lnTo>
                  <a:pt x="11430" y="2287"/>
                </a:lnTo>
                <a:cubicBezTo>
                  <a:pt x="11490" y="2227"/>
                  <a:pt x="11490" y="2096"/>
                  <a:pt x="11430" y="2037"/>
                </a:cubicBezTo>
                <a:lnTo>
                  <a:pt x="9430" y="49"/>
                </a:lnTo>
                <a:cubicBezTo>
                  <a:pt x="9406" y="13"/>
                  <a:pt x="9358" y="1"/>
                  <a:pt x="9311" y="1"/>
                </a:cubicBezTo>
                <a:cubicBezTo>
                  <a:pt x="9275" y="1"/>
                  <a:pt x="9227" y="25"/>
                  <a:pt x="9192" y="49"/>
                </a:cubicBezTo>
                <a:lnTo>
                  <a:pt x="8418" y="823"/>
                </a:lnTo>
                <a:cubicBezTo>
                  <a:pt x="8358" y="882"/>
                  <a:pt x="8358" y="1001"/>
                  <a:pt x="8418" y="1061"/>
                </a:cubicBezTo>
                <a:lnTo>
                  <a:pt x="8442" y="1073"/>
                </a:lnTo>
                <a:lnTo>
                  <a:pt x="8108" y="1406"/>
                </a:lnTo>
                <a:cubicBezTo>
                  <a:pt x="8096" y="1418"/>
                  <a:pt x="8084" y="1430"/>
                  <a:pt x="8049" y="1454"/>
                </a:cubicBezTo>
                <a:cubicBezTo>
                  <a:pt x="8037" y="1465"/>
                  <a:pt x="8001" y="1465"/>
                  <a:pt x="7977" y="1465"/>
                </a:cubicBezTo>
                <a:cubicBezTo>
                  <a:pt x="7751" y="1477"/>
                  <a:pt x="7549" y="1573"/>
                  <a:pt x="7382" y="1727"/>
                </a:cubicBezTo>
                <a:lnTo>
                  <a:pt x="7191" y="1930"/>
                </a:lnTo>
                <a:cubicBezTo>
                  <a:pt x="7132" y="1989"/>
                  <a:pt x="7132" y="2108"/>
                  <a:pt x="7191" y="2168"/>
                </a:cubicBezTo>
                <a:cubicBezTo>
                  <a:pt x="7215" y="2192"/>
                  <a:pt x="7263" y="2204"/>
                  <a:pt x="7310" y="2204"/>
                </a:cubicBezTo>
                <a:cubicBezTo>
                  <a:pt x="7346" y="2204"/>
                  <a:pt x="7394" y="2192"/>
                  <a:pt x="7418" y="2168"/>
                </a:cubicBezTo>
                <a:lnTo>
                  <a:pt x="7632" y="1954"/>
                </a:lnTo>
                <a:cubicBezTo>
                  <a:pt x="7739" y="1846"/>
                  <a:pt x="7870" y="1787"/>
                  <a:pt x="8001" y="1787"/>
                </a:cubicBezTo>
                <a:cubicBezTo>
                  <a:pt x="8061" y="1787"/>
                  <a:pt x="8132" y="1775"/>
                  <a:pt x="8180" y="1751"/>
                </a:cubicBezTo>
                <a:cubicBezTo>
                  <a:pt x="8239" y="1715"/>
                  <a:pt x="8287" y="1692"/>
                  <a:pt x="8346" y="1644"/>
                </a:cubicBezTo>
                <a:lnTo>
                  <a:pt x="8680" y="1311"/>
                </a:lnTo>
                <a:lnTo>
                  <a:pt x="10180" y="2823"/>
                </a:lnTo>
                <a:lnTo>
                  <a:pt x="10013" y="2978"/>
                </a:lnTo>
                <a:cubicBezTo>
                  <a:pt x="9966" y="3025"/>
                  <a:pt x="9942" y="3073"/>
                  <a:pt x="9894" y="3120"/>
                </a:cubicBezTo>
                <a:cubicBezTo>
                  <a:pt x="9727" y="3335"/>
                  <a:pt x="9656" y="3597"/>
                  <a:pt x="9668" y="3859"/>
                </a:cubicBezTo>
                <a:cubicBezTo>
                  <a:pt x="9704" y="4502"/>
                  <a:pt x="9775" y="5311"/>
                  <a:pt x="9882" y="5740"/>
                </a:cubicBezTo>
                <a:cubicBezTo>
                  <a:pt x="9870" y="5752"/>
                  <a:pt x="9823" y="5776"/>
                  <a:pt x="9787" y="5811"/>
                </a:cubicBezTo>
                <a:cubicBezTo>
                  <a:pt x="9766" y="5815"/>
                  <a:pt x="9745" y="5816"/>
                  <a:pt x="9725" y="5816"/>
                </a:cubicBezTo>
                <a:cubicBezTo>
                  <a:pt x="9601" y="5816"/>
                  <a:pt x="9477" y="5757"/>
                  <a:pt x="9406" y="5645"/>
                </a:cubicBezTo>
                <a:lnTo>
                  <a:pt x="9013" y="4692"/>
                </a:lnTo>
                <a:cubicBezTo>
                  <a:pt x="9001" y="4633"/>
                  <a:pt x="8942" y="4609"/>
                  <a:pt x="8894" y="4585"/>
                </a:cubicBezTo>
                <a:cubicBezTo>
                  <a:pt x="8880" y="4582"/>
                  <a:pt x="8866" y="4581"/>
                  <a:pt x="8852" y="4581"/>
                </a:cubicBezTo>
                <a:cubicBezTo>
                  <a:pt x="8808" y="4581"/>
                  <a:pt x="8769" y="4596"/>
                  <a:pt x="8751" y="4633"/>
                </a:cubicBezTo>
                <a:lnTo>
                  <a:pt x="7346" y="6026"/>
                </a:lnTo>
                <a:lnTo>
                  <a:pt x="7263" y="5895"/>
                </a:lnTo>
                <a:lnTo>
                  <a:pt x="7203" y="5835"/>
                </a:lnTo>
                <a:cubicBezTo>
                  <a:pt x="7156" y="5799"/>
                  <a:pt x="7108" y="5764"/>
                  <a:pt x="7072" y="5752"/>
                </a:cubicBezTo>
                <a:lnTo>
                  <a:pt x="7906" y="4918"/>
                </a:lnTo>
                <a:cubicBezTo>
                  <a:pt x="7965" y="4859"/>
                  <a:pt x="7965" y="4740"/>
                  <a:pt x="7906" y="4680"/>
                </a:cubicBezTo>
                <a:cubicBezTo>
                  <a:pt x="7876" y="4650"/>
                  <a:pt x="7831" y="4635"/>
                  <a:pt x="7787" y="4635"/>
                </a:cubicBezTo>
                <a:cubicBezTo>
                  <a:pt x="7742" y="4635"/>
                  <a:pt x="7697" y="4650"/>
                  <a:pt x="7668" y="4680"/>
                </a:cubicBezTo>
                <a:lnTo>
                  <a:pt x="6977" y="5359"/>
                </a:lnTo>
                <a:cubicBezTo>
                  <a:pt x="6953" y="5299"/>
                  <a:pt x="6918" y="5252"/>
                  <a:pt x="6870" y="5216"/>
                </a:cubicBezTo>
                <a:lnTo>
                  <a:pt x="6834" y="5168"/>
                </a:lnTo>
                <a:cubicBezTo>
                  <a:pt x="6787" y="5121"/>
                  <a:pt x="6739" y="5097"/>
                  <a:pt x="6679" y="5061"/>
                </a:cubicBezTo>
                <a:lnTo>
                  <a:pt x="7549" y="4204"/>
                </a:lnTo>
                <a:cubicBezTo>
                  <a:pt x="7608" y="4144"/>
                  <a:pt x="7608" y="4025"/>
                  <a:pt x="7549" y="3966"/>
                </a:cubicBezTo>
                <a:cubicBezTo>
                  <a:pt x="7519" y="3936"/>
                  <a:pt x="7474" y="3921"/>
                  <a:pt x="7430" y="3921"/>
                </a:cubicBezTo>
                <a:cubicBezTo>
                  <a:pt x="7385" y="3921"/>
                  <a:pt x="7340" y="3936"/>
                  <a:pt x="7310" y="3966"/>
                </a:cubicBezTo>
                <a:lnTo>
                  <a:pt x="6513" y="4752"/>
                </a:lnTo>
                <a:cubicBezTo>
                  <a:pt x="6489" y="4692"/>
                  <a:pt x="6453" y="4644"/>
                  <a:pt x="6418" y="4597"/>
                </a:cubicBezTo>
                <a:lnTo>
                  <a:pt x="6370" y="4561"/>
                </a:lnTo>
                <a:cubicBezTo>
                  <a:pt x="6322" y="4513"/>
                  <a:pt x="6275" y="4478"/>
                  <a:pt x="6215" y="4454"/>
                </a:cubicBezTo>
                <a:lnTo>
                  <a:pt x="6834" y="3847"/>
                </a:lnTo>
                <a:cubicBezTo>
                  <a:pt x="6894" y="3787"/>
                  <a:pt x="6894" y="3668"/>
                  <a:pt x="6834" y="3609"/>
                </a:cubicBezTo>
                <a:cubicBezTo>
                  <a:pt x="6804" y="3579"/>
                  <a:pt x="6760" y="3564"/>
                  <a:pt x="6715" y="3564"/>
                </a:cubicBezTo>
                <a:cubicBezTo>
                  <a:pt x="6671" y="3564"/>
                  <a:pt x="6626" y="3579"/>
                  <a:pt x="6596" y="3609"/>
                </a:cubicBezTo>
                <a:lnTo>
                  <a:pt x="6084" y="4109"/>
                </a:lnTo>
                <a:cubicBezTo>
                  <a:pt x="6060" y="4049"/>
                  <a:pt x="6025" y="3990"/>
                  <a:pt x="5977" y="3942"/>
                </a:cubicBezTo>
                <a:lnTo>
                  <a:pt x="5953" y="3918"/>
                </a:lnTo>
                <a:cubicBezTo>
                  <a:pt x="5906" y="3871"/>
                  <a:pt x="5846" y="3823"/>
                  <a:pt x="5786" y="3811"/>
                </a:cubicBezTo>
                <a:lnTo>
                  <a:pt x="6965" y="2632"/>
                </a:lnTo>
                <a:cubicBezTo>
                  <a:pt x="7025" y="2573"/>
                  <a:pt x="7025" y="2454"/>
                  <a:pt x="6965" y="2394"/>
                </a:cubicBezTo>
                <a:cubicBezTo>
                  <a:pt x="6935" y="2364"/>
                  <a:pt x="6891" y="2349"/>
                  <a:pt x="6846" y="2349"/>
                </a:cubicBezTo>
                <a:cubicBezTo>
                  <a:pt x="6801" y="2349"/>
                  <a:pt x="6757" y="2364"/>
                  <a:pt x="6727" y="2394"/>
                </a:cubicBezTo>
                <a:lnTo>
                  <a:pt x="5751" y="3370"/>
                </a:lnTo>
                <a:lnTo>
                  <a:pt x="5072" y="2680"/>
                </a:lnTo>
                <a:lnTo>
                  <a:pt x="5798" y="2382"/>
                </a:lnTo>
                <a:cubicBezTo>
                  <a:pt x="5798" y="2382"/>
                  <a:pt x="5810" y="2382"/>
                  <a:pt x="5810" y="2370"/>
                </a:cubicBezTo>
                <a:cubicBezTo>
                  <a:pt x="6096" y="2204"/>
                  <a:pt x="6227" y="1882"/>
                  <a:pt x="6144" y="1585"/>
                </a:cubicBezTo>
                <a:cubicBezTo>
                  <a:pt x="6144" y="1561"/>
                  <a:pt x="6132" y="1549"/>
                  <a:pt x="6132" y="1537"/>
                </a:cubicBezTo>
                <a:cubicBezTo>
                  <a:pt x="6049" y="1403"/>
                  <a:pt x="5914" y="1251"/>
                  <a:pt x="5778" y="1251"/>
                </a:cubicBezTo>
                <a:cubicBezTo>
                  <a:pt x="5757" y="1251"/>
                  <a:pt x="5736" y="1255"/>
                  <a:pt x="5715" y="1263"/>
                </a:cubicBezTo>
                <a:cubicBezTo>
                  <a:pt x="5429" y="1358"/>
                  <a:pt x="4774" y="1430"/>
                  <a:pt x="3870" y="1477"/>
                </a:cubicBezTo>
                <a:cubicBezTo>
                  <a:pt x="3855" y="1478"/>
                  <a:pt x="3840" y="1478"/>
                  <a:pt x="3825" y="1478"/>
                </a:cubicBezTo>
                <a:cubicBezTo>
                  <a:pt x="3603" y="1478"/>
                  <a:pt x="3395" y="1395"/>
                  <a:pt x="3239" y="1239"/>
                </a:cubicBezTo>
                <a:lnTo>
                  <a:pt x="3072" y="1073"/>
                </a:lnTo>
                <a:lnTo>
                  <a:pt x="3096" y="1061"/>
                </a:lnTo>
                <a:cubicBezTo>
                  <a:pt x="3155" y="1001"/>
                  <a:pt x="3155" y="882"/>
                  <a:pt x="3096" y="823"/>
                </a:cubicBezTo>
                <a:lnTo>
                  <a:pt x="2322" y="49"/>
                </a:lnTo>
                <a:cubicBezTo>
                  <a:pt x="2286" y="13"/>
                  <a:pt x="2238" y="1"/>
                  <a:pt x="2203"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1" name="Google Shape;481;p44"/>
          <p:cNvSpPr/>
          <p:nvPr/>
        </p:nvSpPr>
        <p:spPr>
          <a:xfrm>
            <a:off x="760815" y="3076625"/>
            <a:ext cx="304363" cy="296072"/>
          </a:xfrm>
          <a:custGeom>
            <a:rect b="b" l="l" r="r" t="t"/>
            <a:pathLst>
              <a:path extrusionOk="0" h="8811" w="11098">
                <a:moveTo>
                  <a:pt x="4955" y="0"/>
                </a:moveTo>
                <a:cubicBezTo>
                  <a:pt x="4754" y="0"/>
                  <a:pt x="4539" y="24"/>
                  <a:pt x="4311" y="71"/>
                </a:cubicBezTo>
                <a:cubicBezTo>
                  <a:pt x="3358" y="262"/>
                  <a:pt x="2406" y="833"/>
                  <a:pt x="1418" y="1786"/>
                </a:cubicBezTo>
                <a:cubicBezTo>
                  <a:pt x="1358" y="1845"/>
                  <a:pt x="1358" y="1952"/>
                  <a:pt x="1418" y="2012"/>
                </a:cubicBezTo>
                <a:cubicBezTo>
                  <a:pt x="1453" y="2036"/>
                  <a:pt x="1489" y="2048"/>
                  <a:pt x="1537" y="2048"/>
                </a:cubicBezTo>
                <a:cubicBezTo>
                  <a:pt x="1584" y="2048"/>
                  <a:pt x="1608" y="2036"/>
                  <a:pt x="1656" y="2012"/>
                </a:cubicBezTo>
                <a:cubicBezTo>
                  <a:pt x="2596" y="1095"/>
                  <a:pt x="3489" y="559"/>
                  <a:pt x="4382" y="381"/>
                </a:cubicBezTo>
                <a:cubicBezTo>
                  <a:pt x="4594" y="339"/>
                  <a:pt x="4791" y="318"/>
                  <a:pt x="4972" y="318"/>
                </a:cubicBezTo>
                <a:cubicBezTo>
                  <a:pt x="5311" y="318"/>
                  <a:pt x="5594" y="392"/>
                  <a:pt x="5811" y="547"/>
                </a:cubicBezTo>
                <a:cubicBezTo>
                  <a:pt x="6002" y="678"/>
                  <a:pt x="6109" y="845"/>
                  <a:pt x="6180" y="1000"/>
                </a:cubicBezTo>
                <a:cubicBezTo>
                  <a:pt x="6121" y="976"/>
                  <a:pt x="6061" y="952"/>
                  <a:pt x="6002" y="940"/>
                </a:cubicBezTo>
                <a:cubicBezTo>
                  <a:pt x="5984" y="933"/>
                  <a:pt x="5967" y="930"/>
                  <a:pt x="5949" y="930"/>
                </a:cubicBezTo>
                <a:cubicBezTo>
                  <a:pt x="5882" y="930"/>
                  <a:pt x="5818" y="979"/>
                  <a:pt x="5799" y="1035"/>
                </a:cubicBezTo>
                <a:cubicBezTo>
                  <a:pt x="5764" y="1131"/>
                  <a:pt x="5823" y="1214"/>
                  <a:pt x="5895" y="1250"/>
                </a:cubicBezTo>
                <a:cubicBezTo>
                  <a:pt x="6121" y="1309"/>
                  <a:pt x="6335" y="1416"/>
                  <a:pt x="6537" y="1512"/>
                </a:cubicBezTo>
                <a:cubicBezTo>
                  <a:pt x="6787" y="1667"/>
                  <a:pt x="6907" y="1845"/>
                  <a:pt x="6883" y="2048"/>
                </a:cubicBezTo>
                <a:cubicBezTo>
                  <a:pt x="6847" y="2250"/>
                  <a:pt x="6692" y="2429"/>
                  <a:pt x="6514" y="2464"/>
                </a:cubicBezTo>
                <a:cubicBezTo>
                  <a:pt x="6483" y="2472"/>
                  <a:pt x="6453" y="2476"/>
                  <a:pt x="6425" y="2476"/>
                </a:cubicBezTo>
                <a:cubicBezTo>
                  <a:pt x="6321" y="2476"/>
                  <a:pt x="6234" y="2424"/>
                  <a:pt x="6168" y="2321"/>
                </a:cubicBezTo>
                <a:cubicBezTo>
                  <a:pt x="5871" y="1857"/>
                  <a:pt x="5442" y="1500"/>
                  <a:pt x="4990" y="1297"/>
                </a:cubicBezTo>
                <a:cubicBezTo>
                  <a:pt x="4882" y="1250"/>
                  <a:pt x="4763" y="1202"/>
                  <a:pt x="4668" y="1178"/>
                </a:cubicBezTo>
                <a:cubicBezTo>
                  <a:pt x="4811" y="1152"/>
                  <a:pt x="4954" y="1138"/>
                  <a:pt x="5097" y="1138"/>
                </a:cubicBezTo>
                <a:cubicBezTo>
                  <a:pt x="5144" y="1138"/>
                  <a:pt x="5192" y="1140"/>
                  <a:pt x="5240" y="1143"/>
                </a:cubicBezTo>
                <a:cubicBezTo>
                  <a:pt x="5335" y="1143"/>
                  <a:pt x="5406" y="1083"/>
                  <a:pt x="5406" y="1000"/>
                </a:cubicBezTo>
                <a:cubicBezTo>
                  <a:pt x="5406" y="905"/>
                  <a:pt x="5347" y="833"/>
                  <a:pt x="5263" y="833"/>
                </a:cubicBezTo>
                <a:cubicBezTo>
                  <a:pt x="5208" y="830"/>
                  <a:pt x="5151" y="829"/>
                  <a:pt x="5095" y="829"/>
                </a:cubicBezTo>
                <a:cubicBezTo>
                  <a:pt x="4253" y="829"/>
                  <a:pt x="3373" y="1161"/>
                  <a:pt x="2525" y="1797"/>
                </a:cubicBezTo>
                <a:cubicBezTo>
                  <a:pt x="1954" y="2226"/>
                  <a:pt x="1573" y="2667"/>
                  <a:pt x="1453" y="2810"/>
                </a:cubicBezTo>
                <a:cubicBezTo>
                  <a:pt x="1215" y="2869"/>
                  <a:pt x="977" y="2964"/>
                  <a:pt x="739" y="3083"/>
                </a:cubicBezTo>
                <a:cubicBezTo>
                  <a:pt x="870" y="2917"/>
                  <a:pt x="1013" y="2726"/>
                  <a:pt x="1215" y="2512"/>
                </a:cubicBezTo>
                <a:cubicBezTo>
                  <a:pt x="1275" y="2452"/>
                  <a:pt x="1275" y="2345"/>
                  <a:pt x="1192" y="2286"/>
                </a:cubicBezTo>
                <a:cubicBezTo>
                  <a:pt x="1164" y="2258"/>
                  <a:pt x="1130" y="2244"/>
                  <a:pt x="1094" y="2244"/>
                </a:cubicBezTo>
                <a:cubicBezTo>
                  <a:pt x="1052" y="2244"/>
                  <a:pt x="1009" y="2264"/>
                  <a:pt x="977" y="2309"/>
                </a:cubicBezTo>
                <a:cubicBezTo>
                  <a:pt x="394" y="2964"/>
                  <a:pt x="60" y="3500"/>
                  <a:pt x="37" y="3524"/>
                </a:cubicBezTo>
                <a:cubicBezTo>
                  <a:pt x="1" y="3583"/>
                  <a:pt x="1" y="3643"/>
                  <a:pt x="37" y="3702"/>
                </a:cubicBezTo>
                <a:cubicBezTo>
                  <a:pt x="75" y="3749"/>
                  <a:pt x="123" y="3775"/>
                  <a:pt x="175" y="3775"/>
                </a:cubicBezTo>
                <a:cubicBezTo>
                  <a:pt x="204" y="3775"/>
                  <a:pt x="233" y="3767"/>
                  <a:pt x="263" y="3750"/>
                </a:cubicBezTo>
                <a:cubicBezTo>
                  <a:pt x="691" y="3441"/>
                  <a:pt x="1215" y="3214"/>
                  <a:pt x="1715" y="3107"/>
                </a:cubicBezTo>
                <a:cubicBezTo>
                  <a:pt x="1860" y="3079"/>
                  <a:pt x="2037" y="3059"/>
                  <a:pt x="2203" y="3059"/>
                </a:cubicBezTo>
                <a:cubicBezTo>
                  <a:pt x="2391" y="3059"/>
                  <a:pt x="2567" y="3085"/>
                  <a:pt x="2668" y="3155"/>
                </a:cubicBezTo>
                <a:cubicBezTo>
                  <a:pt x="2799" y="3238"/>
                  <a:pt x="2858" y="3357"/>
                  <a:pt x="2799" y="3476"/>
                </a:cubicBezTo>
                <a:cubicBezTo>
                  <a:pt x="2747" y="3588"/>
                  <a:pt x="2610" y="3674"/>
                  <a:pt x="2395" y="3674"/>
                </a:cubicBezTo>
                <a:cubicBezTo>
                  <a:pt x="2311" y="3674"/>
                  <a:pt x="2215" y="3661"/>
                  <a:pt x="2108" y="3631"/>
                </a:cubicBezTo>
                <a:cubicBezTo>
                  <a:pt x="1912" y="3572"/>
                  <a:pt x="1724" y="3542"/>
                  <a:pt x="1549" y="3542"/>
                </a:cubicBezTo>
                <a:cubicBezTo>
                  <a:pt x="1373" y="3542"/>
                  <a:pt x="1209" y="3572"/>
                  <a:pt x="1061" y="3631"/>
                </a:cubicBezTo>
                <a:cubicBezTo>
                  <a:pt x="799" y="3738"/>
                  <a:pt x="584" y="3929"/>
                  <a:pt x="453" y="4179"/>
                </a:cubicBezTo>
                <a:cubicBezTo>
                  <a:pt x="322" y="4429"/>
                  <a:pt x="275" y="4750"/>
                  <a:pt x="334" y="5048"/>
                </a:cubicBezTo>
                <a:cubicBezTo>
                  <a:pt x="382" y="5310"/>
                  <a:pt x="513" y="5548"/>
                  <a:pt x="703" y="5727"/>
                </a:cubicBezTo>
                <a:cubicBezTo>
                  <a:pt x="632" y="5858"/>
                  <a:pt x="572" y="6012"/>
                  <a:pt x="537" y="6179"/>
                </a:cubicBezTo>
                <a:cubicBezTo>
                  <a:pt x="441" y="6631"/>
                  <a:pt x="525" y="7143"/>
                  <a:pt x="811" y="7632"/>
                </a:cubicBezTo>
                <a:cubicBezTo>
                  <a:pt x="1013" y="8001"/>
                  <a:pt x="1251" y="8239"/>
                  <a:pt x="1275" y="8239"/>
                </a:cubicBezTo>
                <a:cubicBezTo>
                  <a:pt x="1299" y="8274"/>
                  <a:pt x="1346" y="8286"/>
                  <a:pt x="1394" y="8286"/>
                </a:cubicBezTo>
                <a:cubicBezTo>
                  <a:pt x="1430" y="8286"/>
                  <a:pt x="1477" y="8274"/>
                  <a:pt x="1513" y="8239"/>
                </a:cubicBezTo>
                <a:cubicBezTo>
                  <a:pt x="1573" y="8179"/>
                  <a:pt x="1573" y="8084"/>
                  <a:pt x="1513" y="8024"/>
                </a:cubicBezTo>
                <a:cubicBezTo>
                  <a:pt x="1489" y="8001"/>
                  <a:pt x="644" y="7167"/>
                  <a:pt x="870" y="6250"/>
                </a:cubicBezTo>
                <a:cubicBezTo>
                  <a:pt x="977" y="5798"/>
                  <a:pt x="1239" y="5477"/>
                  <a:pt x="1656" y="5298"/>
                </a:cubicBezTo>
                <a:cubicBezTo>
                  <a:pt x="1896" y="5194"/>
                  <a:pt x="2169" y="5144"/>
                  <a:pt x="2455" y="5144"/>
                </a:cubicBezTo>
                <a:cubicBezTo>
                  <a:pt x="2595" y="5144"/>
                  <a:pt x="2738" y="5155"/>
                  <a:pt x="2882" y="5179"/>
                </a:cubicBezTo>
                <a:cubicBezTo>
                  <a:pt x="3382" y="5262"/>
                  <a:pt x="3775" y="5536"/>
                  <a:pt x="3739" y="5762"/>
                </a:cubicBezTo>
                <a:cubicBezTo>
                  <a:pt x="3728" y="5822"/>
                  <a:pt x="3716" y="5858"/>
                  <a:pt x="3668" y="5893"/>
                </a:cubicBezTo>
                <a:cubicBezTo>
                  <a:pt x="3634" y="5910"/>
                  <a:pt x="3589" y="5927"/>
                  <a:pt x="3540" y="5927"/>
                </a:cubicBezTo>
                <a:cubicBezTo>
                  <a:pt x="3519" y="5927"/>
                  <a:pt x="3498" y="5924"/>
                  <a:pt x="3478" y="5917"/>
                </a:cubicBezTo>
                <a:lnTo>
                  <a:pt x="3454" y="5917"/>
                </a:lnTo>
                <a:cubicBezTo>
                  <a:pt x="3394" y="5846"/>
                  <a:pt x="3323" y="5774"/>
                  <a:pt x="3239" y="5715"/>
                </a:cubicBezTo>
                <a:cubicBezTo>
                  <a:pt x="3207" y="5696"/>
                  <a:pt x="3173" y="5687"/>
                  <a:pt x="3141" y="5687"/>
                </a:cubicBezTo>
                <a:cubicBezTo>
                  <a:pt x="3090" y="5687"/>
                  <a:pt x="3042" y="5711"/>
                  <a:pt x="3013" y="5762"/>
                </a:cubicBezTo>
                <a:cubicBezTo>
                  <a:pt x="2966" y="5834"/>
                  <a:pt x="2977" y="5941"/>
                  <a:pt x="3061" y="5977"/>
                </a:cubicBezTo>
                <a:cubicBezTo>
                  <a:pt x="3263" y="6119"/>
                  <a:pt x="3275" y="6274"/>
                  <a:pt x="3263" y="6381"/>
                </a:cubicBezTo>
                <a:cubicBezTo>
                  <a:pt x="3251" y="6536"/>
                  <a:pt x="3132" y="6679"/>
                  <a:pt x="3001" y="6727"/>
                </a:cubicBezTo>
                <a:cubicBezTo>
                  <a:pt x="2976" y="6732"/>
                  <a:pt x="2951" y="6735"/>
                  <a:pt x="2927" y="6735"/>
                </a:cubicBezTo>
                <a:cubicBezTo>
                  <a:pt x="2850" y="6735"/>
                  <a:pt x="2779" y="6704"/>
                  <a:pt x="2716" y="6631"/>
                </a:cubicBezTo>
                <a:cubicBezTo>
                  <a:pt x="2435" y="6342"/>
                  <a:pt x="2096" y="6177"/>
                  <a:pt x="1791" y="6177"/>
                </a:cubicBezTo>
                <a:cubicBezTo>
                  <a:pt x="1707" y="6177"/>
                  <a:pt x="1626" y="6189"/>
                  <a:pt x="1549" y="6215"/>
                </a:cubicBezTo>
                <a:cubicBezTo>
                  <a:pt x="1311" y="6298"/>
                  <a:pt x="1168" y="6477"/>
                  <a:pt x="1120" y="6727"/>
                </a:cubicBezTo>
                <a:cubicBezTo>
                  <a:pt x="1108" y="6810"/>
                  <a:pt x="1168" y="6905"/>
                  <a:pt x="1251" y="6905"/>
                </a:cubicBezTo>
                <a:cubicBezTo>
                  <a:pt x="1259" y="6906"/>
                  <a:pt x="1267" y="6907"/>
                  <a:pt x="1275" y="6907"/>
                </a:cubicBezTo>
                <a:cubicBezTo>
                  <a:pt x="1360" y="6907"/>
                  <a:pt x="1430" y="6850"/>
                  <a:pt x="1430" y="6774"/>
                </a:cubicBezTo>
                <a:cubicBezTo>
                  <a:pt x="1465" y="6620"/>
                  <a:pt x="1549" y="6548"/>
                  <a:pt x="1644" y="6536"/>
                </a:cubicBezTo>
                <a:cubicBezTo>
                  <a:pt x="1690" y="6521"/>
                  <a:pt x="1738" y="6514"/>
                  <a:pt x="1786" y="6514"/>
                </a:cubicBezTo>
                <a:cubicBezTo>
                  <a:pt x="2035" y="6514"/>
                  <a:pt x="2298" y="6700"/>
                  <a:pt x="2477" y="6870"/>
                </a:cubicBezTo>
                <a:cubicBezTo>
                  <a:pt x="2608" y="7012"/>
                  <a:pt x="2763" y="7084"/>
                  <a:pt x="2918" y="7084"/>
                </a:cubicBezTo>
                <a:cubicBezTo>
                  <a:pt x="2977" y="7084"/>
                  <a:pt x="3037" y="7072"/>
                  <a:pt x="3097" y="7048"/>
                </a:cubicBezTo>
                <a:cubicBezTo>
                  <a:pt x="3263" y="6989"/>
                  <a:pt x="3418" y="6870"/>
                  <a:pt x="3501" y="6715"/>
                </a:cubicBezTo>
                <a:cubicBezTo>
                  <a:pt x="3656" y="6870"/>
                  <a:pt x="3918" y="7108"/>
                  <a:pt x="4323" y="7381"/>
                </a:cubicBezTo>
                <a:cubicBezTo>
                  <a:pt x="4966" y="7810"/>
                  <a:pt x="6109" y="8405"/>
                  <a:pt x="7919" y="8810"/>
                </a:cubicBezTo>
                <a:lnTo>
                  <a:pt x="7954" y="8810"/>
                </a:lnTo>
                <a:cubicBezTo>
                  <a:pt x="8026" y="8810"/>
                  <a:pt x="8097" y="8763"/>
                  <a:pt x="8121" y="8679"/>
                </a:cubicBezTo>
                <a:cubicBezTo>
                  <a:pt x="8133" y="8584"/>
                  <a:pt x="8085" y="8501"/>
                  <a:pt x="8002" y="8477"/>
                </a:cubicBezTo>
                <a:cubicBezTo>
                  <a:pt x="6240" y="8096"/>
                  <a:pt x="5144" y="7524"/>
                  <a:pt x="4525" y="7131"/>
                </a:cubicBezTo>
                <a:cubicBezTo>
                  <a:pt x="3870" y="6679"/>
                  <a:pt x="3620" y="6322"/>
                  <a:pt x="3609" y="6322"/>
                </a:cubicBezTo>
                <a:lnTo>
                  <a:pt x="3609" y="6274"/>
                </a:lnTo>
                <a:cubicBezTo>
                  <a:pt x="3716" y="6274"/>
                  <a:pt x="3799" y="6250"/>
                  <a:pt x="3870" y="6191"/>
                </a:cubicBezTo>
                <a:cubicBezTo>
                  <a:pt x="3990" y="6119"/>
                  <a:pt x="4049" y="6000"/>
                  <a:pt x="4085" y="5834"/>
                </a:cubicBezTo>
                <a:cubicBezTo>
                  <a:pt x="4109" y="5607"/>
                  <a:pt x="4001" y="5381"/>
                  <a:pt x="3751" y="5203"/>
                </a:cubicBezTo>
                <a:cubicBezTo>
                  <a:pt x="3561" y="5060"/>
                  <a:pt x="3275" y="4941"/>
                  <a:pt x="2954" y="4881"/>
                </a:cubicBezTo>
                <a:cubicBezTo>
                  <a:pt x="2794" y="4852"/>
                  <a:pt x="2628" y="4836"/>
                  <a:pt x="2461" y="4836"/>
                </a:cubicBezTo>
                <a:cubicBezTo>
                  <a:pt x="1883" y="4836"/>
                  <a:pt x="1297" y="5024"/>
                  <a:pt x="918" y="5477"/>
                </a:cubicBezTo>
                <a:cubicBezTo>
                  <a:pt x="644" y="5191"/>
                  <a:pt x="572" y="4715"/>
                  <a:pt x="763" y="4345"/>
                </a:cubicBezTo>
                <a:cubicBezTo>
                  <a:pt x="848" y="4194"/>
                  <a:pt x="1067" y="3879"/>
                  <a:pt x="1581" y="3879"/>
                </a:cubicBezTo>
                <a:cubicBezTo>
                  <a:pt x="1716" y="3879"/>
                  <a:pt x="1871" y="3901"/>
                  <a:pt x="2049" y="3953"/>
                </a:cubicBezTo>
                <a:cubicBezTo>
                  <a:pt x="2189" y="3994"/>
                  <a:pt x="2318" y="4013"/>
                  <a:pt x="2436" y="4013"/>
                </a:cubicBezTo>
                <a:cubicBezTo>
                  <a:pt x="2788" y="4013"/>
                  <a:pt x="3034" y="3845"/>
                  <a:pt x="3132" y="3631"/>
                </a:cubicBezTo>
                <a:cubicBezTo>
                  <a:pt x="3251" y="3357"/>
                  <a:pt x="3144" y="3083"/>
                  <a:pt x="2882" y="2905"/>
                </a:cubicBezTo>
                <a:cubicBezTo>
                  <a:pt x="2714" y="2806"/>
                  <a:pt x="2470" y="2756"/>
                  <a:pt x="2181" y="2756"/>
                </a:cubicBezTo>
                <a:cubicBezTo>
                  <a:pt x="2123" y="2756"/>
                  <a:pt x="2063" y="2758"/>
                  <a:pt x="2001" y="2762"/>
                </a:cubicBezTo>
                <a:cubicBezTo>
                  <a:pt x="2180" y="2583"/>
                  <a:pt x="2430" y="2333"/>
                  <a:pt x="2739" y="2107"/>
                </a:cubicBezTo>
                <a:cubicBezTo>
                  <a:pt x="2966" y="1928"/>
                  <a:pt x="3251" y="1750"/>
                  <a:pt x="3561" y="1607"/>
                </a:cubicBezTo>
                <a:cubicBezTo>
                  <a:pt x="3742" y="1535"/>
                  <a:pt x="3929" y="1500"/>
                  <a:pt x="4120" y="1500"/>
                </a:cubicBezTo>
                <a:cubicBezTo>
                  <a:pt x="4368" y="1500"/>
                  <a:pt x="4621" y="1559"/>
                  <a:pt x="4871" y="1667"/>
                </a:cubicBezTo>
                <a:cubicBezTo>
                  <a:pt x="5156" y="1786"/>
                  <a:pt x="5406" y="1976"/>
                  <a:pt x="5633" y="2214"/>
                </a:cubicBezTo>
                <a:cubicBezTo>
                  <a:pt x="5299" y="2274"/>
                  <a:pt x="4799" y="2452"/>
                  <a:pt x="4549" y="3000"/>
                </a:cubicBezTo>
                <a:cubicBezTo>
                  <a:pt x="4323" y="3512"/>
                  <a:pt x="4347" y="4048"/>
                  <a:pt x="4668" y="4595"/>
                </a:cubicBezTo>
                <a:cubicBezTo>
                  <a:pt x="5573" y="6239"/>
                  <a:pt x="8681" y="7691"/>
                  <a:pt x="10919" y="7977"/>
                </a:cubicBezTo>
                <a:lnTo>
                  <a:pt x="10931" y="7977"/>
                </a:lnTo>
                <a:cubicBezTo>
                  <a:pt x="11002" y="7977"/>
                  <a:pt x="11074" y="7917"/>
                  <a:pt x="11098" y="7846"/>
                </a:cubicBezTo>
                <a:cubicBezTo>
                  <a:pt x="11050" y="7643"/>
                  <a:pt x="10990" y="7572"/>
                  <a:pt x="10907" y="7560"/>
                </a:cubicBezTo>
                <a:cubicBezTo>
                  <a:pt x="9835" y="7429"/>
                  <a:pt x="8538" y="6989"/>
                  <a:pt x="7407" y="6417"/>
                </a:cubicBezTo>
                <a:cubicBezTo>
                  <a:pt x="6180" y="5786"/>
                  <a:pt x="5287" y="5048"/>
                  <a:pt x="4906" y="4345"/>
                </a:cubicBezTo>
                <a:cubicBezTo>
                  <a:pt x="4656" y="3881"/>
                  <a:pt x="4609" y="3452"/>
                  <a:pt x="4799" y="3048"/>
                </a:cubicBezTo>
                <a:cubicBezTo>
                  <a:pt x="4918" y="2798"/>
                  <a:pt x="5133" y="2607"/>
                  <a:pt x="5442" y="2500"/>
                </a:cubicBezTo>
                <a:cubicBezTo>
                  <a:pt x="5597" y="2440"/>
                  <a:pt x="5752" y="2429"/>
                  <a:pt x="5847" y="2429"/>
                </a:cubicBezTo>
                <a:cubicBezTo>
                  <a:pt x="5859" y="2440"/>
                  <a:pt x="5871" y="2464"/>
                  <a:pt x="5883" y="2488"/>
                </a:cubicBezTo>
                <a:cubicBezTo>
                  <a:pt x="6025" y="2679"/>
                  <a:pt x="6216" y="2798"/>
                  <a:pt x="6418" y="2798"/>
                </a:cubicBezTo>
                <a:cubicBezTo>
                  <a:pt x="6466" y="2798"/>
                  <a:pt x="6526" y="2798"/>
                  <a:pt x="6573" y="2786"/>
                </a:cubicBezTo>
                <a:cubicBezTo>
                  <a:pt x="6883" y="2702"/>
                  <a:pt x="7157" y="2429"/>
                  <a:pt x="7192" y="2095"/>
                </a:cubicBezTo>
                <a:cubicBezTo>
                  <a:pt x="7240" y="1750"/>
                  <a:pt x="7061" y="1440"/>
                  <a:pt x="6692" y="1238"/>
                </a:cubicBezTo>
                <a:cubicBezTo>
                  <a:pt x="6645" y="1202"/>
                  <a:pt x="6597" y="1190"/>
                  <a:pt x="6573" y="1178"/>
                </a:cubicBezTo>
                <a:cubicBezTo>
                  <a:pt x="6537" y="1035"/>
                  <a:pt x="6418" y="595"/>
                  <a:pt x="5990" y="297"/>
                </a:cubicBezTo>
                <a:cubicBezTo>
                  <a:pt x="5711" y="98"/>
                  <a:pt x="5362" y="0"/>
                  <a:pt x="4955"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482" name="Google Shape;482;p44"/>
          <p:cNvGrpSpPr/>
          <p:nvPr/>
        </p:nvGrpSpPr>
        <p:grpSpPr>
          <a:xfrm>
            <a:off x="760758" y="1702539"/>
            <a:ext cx="304343" cy="351634"/>
            <a:chOff x="5209265" y="2192302"/>
            <a:chExt cx="565588" cy="565601"/>
          </a:xfrm>
        </p:grpSpPr>
        <p:sp>
          <p:nvSpPr>
            <p:cNvPr id="483" name="Google Shape;483;p44"/>
            <p:cNvSpPr/>
            <p:nvPr/>
          </p:nvSpPr>
          <p:spPr>
            <a:xfrm>
              <a:off x="5240052" y="2192302"/>
              <a:ext cx="127399" cy="104897"/>
            </a:xfrm>
            <a:custGeom>
              <a:rect b="b" l="l" r="r" t="t"/>
              <a:pathLst>
                <a:path extrusionOk="0" h="104897" w="127399">
                  <a:moveTo>
                    <a:pt x="11046" y="104886"/>
                  </a:moveTo>
                  <a:lnTo>
                    <a:pt x="74961" y="104886"/>
                  </a:lnTo>
                  <a:cubicBezTo>
                    <a:pt x="103881" y="104886"/>
                    <a:pt x="127399" y="81357"/>
                    <a:pt x="127399" y="52449"/>
                  </a:cubicBezTo>
                  <a:cubicBezTo>
                    <a:pt x="127399" y="23540"/>
                    <a:pt x="103870" y="0"/>
                    <a:pt x="74961" y="0"/>
                  </a:cubicBezTo>
                  <a:cubicBezTo>
                    <a:pt x="56281" y="0"/>
                    <a:pt x="38883" y="10052"/>
                    <a:pt x="29549" y="26224"/>
                  </a:cubicBezTo>
                  <a:cubicBezTo>
                    <a:pt x="26500" y="31505"/>
                    <a:pt x="28312" y="38265"/>
                    <a:pt x="33592" y="41314"/>
                  </a:cubicBezTo>
                  <a:cubicBezTo>
                    <a:pt x="38873" y="44363"/>
                    <a:pt x="45633" y="42551"/>
                    <a:pt x="48682" y="37271"/>
                  </a:cubicBezTo>
                  <a:cubicBezTo>
                    <a:pt x="54084" y="27914"/>
                    <a:pt x="64158" y="22093"/>
                    <a:pt x="74961" y="22093"/>
                  </a:cubicBezTo>
                  <a:cubicBezTo>
                    <a:pt x="91697" y="22093"/>
                    <a:pt x="105306" y="35713"/>
                    <a:pt x="105306" y="52449"/>
                  </a:cubicBezTo>
                  <a:cubicBezTo>
                    <a:pt x="105306" y="69184"/>
                    <a:pt x="91697" y="82804"/>
                    <a:pt x="74961" y="82804"/>
                  </a:cubicBezTo>
                  <a:lnTo>
                    <a:pt x="11046" y="82804"/>
                  </a:lnTo>
                  <a:cubicBezTo>
                    <a:pt x="4949" y="82804"/>
                    <a:pt x="0" y="87753"/>
                    <a:pt x="0" y="93851"/>
                  </a:cubicBezTo>
                  <a:cubicBezTo>
                    <a:pt x="0" y="99949"/>
                    <a:pt x="4949" y="104897"/>
                    <a:pt x="11046" y="104897"/>
                  </a:cubicBezTo>
                  <a:close/>
                </a:path>
              </a:pathLst>
            </a:custGeom>
            <a:solidFill>
              <a:schemeClr val="l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484" name="Google Shape;484;p44"/>
            <p:cNvSpPr/>
            <p:nvPr/>
          </p:nvSpPr>
          <p:spPr>
            <a:xfrm>
              <a:off x="5209288" y="2289367"/>
              <a:ext cx="230540" cy="80705"/>
            </a:xfrm>
            <a:custGeom>
              <a:rect b="b" l="l" r="r" t="t"/>
              <a:pathLst>
                <a:path extrusionOk="0" h="80705" w="230540">
                  <a:moveTo>
                    <a:pt x="11035" y="80706"/>
                  </a:moveTo>
                  <a:lnTo>
                    <a:pt x="190176" y="80706"/>
                  </a:lnTo>
                  <a:cubicBezTo>
                    <a:pt x="212424" y="80706"/>
                    <a:pt x="230540" y="62600"/>
                    <a:pt x="230540" y="40353"/>
                  </a:cubicBezTo>
                  <a:cubicBezTo>
                    <a:pt x="230540" y="18105"/>
                    <a:pt x="212435" y="0"/>
                    <a:pt x="190176" y="0"/>
                  </a:cubicBezTo>
                  <a:cubicBezTo>
                    <a:pt x="175805" y="0"/>
                    <a:pt x="162416" y="7733"/>
                    <a:pt x="155236" y="20182"/>
                  </a:cubicBezTo>
                  <a:cubicBezTo>
                    <a:pt x="152187" y="25462"/>
                    <a:pt x="153999" y="32223"/>
                    <a:pt x="159279" y="35271"/>
                  </a:cubicBezTo>
                  <a:cubicBezTo>
                    <a:pt x="164559" y="38320"/>
                    <a:pt x="171320" y="36509"/>
                    <a:pt x="174369" y="31228"/>
                  </a:cubicBezTo>
                  <a:cubicBezTo>
                    <a:pt x="177627" y="25595"/>
                    <a:pt x="183681" y="22093"/>
                    <a:pt x="190187" y="22093"/>
                  </a:cubicBezTo>
                  <a:cubicBezTo>
                    <a:pt x="200262" y="22093"/>
                    <a:pt x="208458" y="30278"/>
                    <a:pt x="208458" y="40353"/>
                  </a:cubicBezTo>
                  <a:cubicBezTo>
                    <a:pt x="208458" y="50427"/>
                    <a:pt x="200262" y="58613"/>
                    <a:pt x="190187" y="58613"/>
                  </a:cubicBezTo>
                  <a:lnTo>
                    <a:pt x="11046" y="58613"/>
                  </a:lnTo>
                  <a:cubicBezTo>
                    <a:pt x="4949" y="58613"/>
                    <a:pt x="0" y="63561"/>
                    <a:pt x="0" y="69659"/>
                  </a:cubicBezTo>
                  <a:cubicBezTo>
                    <a:pt x="0" y="75757"/>
                    <a:pt x="4949" y="80706"/>
                    <a:pt x="11046" y="80706"/>
                  </a:cubicBezTo>
                  <a:close/>
                </a:path>
              </a:pathLst>
            </a:custGeom>
            <a:solidFill>
              <a:schemeClr val="l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485" name="Google Shape;485;p44"/>
            <p:cNvSpPr/>
            <p:nvPr/>
          </p:nvSpPr>
          <p:spPr>
            <a:xfrm>
              <a:off x="5209265" y="2314213"/>
              <a:ext cx="565568" cy="443690"/>
            </a:xfrm>
            <a:custGeom>
              <a:rect b="b" l="l" r="r" t="t"/>
              <a:pathLst>
                <a:path extrusionOk="0" h="443690" w="565568">
                  <a:moveTo>
                    <a:pt x="554533" y="386216"/>
                  </a:moveTo>
                  <a:lnTo>
                    <a:pt x="475562" y="386216"/>
                  </a:lnTo>
                  <a:lnTo>
                    <a:pt x="492518" y="299556"/>
                  </a:lnTo>
                  <a:cubicBezTo>
                    <a:pt x="493126" y="299601"/>
                    <a:pt x="493733" y="299623"/>
                    <a:pt x="494341" y="299623"/>
                  </a:cubicBezTo>
                  <a:cubicBezTo>
                    <a:pt x="507796" y="299623"/>
                    <a:pt x="519836" y="290100"/>
                    <a:pt x="522521" y="276414"/>
                  </a:cubicBezTo>
                  <a:cubicBezTo>
                    <a:pt x="523990" y="268902"/>
                    <a:pt x="522432" y="261258"/>
                    <a:pt x="518146" y="254884"/>
                  </a:cubicBezTo>
                  <a:cubicBezTo>
                    <a:pt x="514556" y="249560"/>
                    <a:pt x="509430" y="245672"/>
                    <a:pt x="503454" y="243672"/>
                  </a:cubicBezTo>
                  <a:lnTo>
                    <a:pt x="521295" y="152461"/>
                  </a:lnTo>
                  <a:cubicBezTo>
                    <a:pt x="521295" y="152461"/>
                    <a:pt x="521295" y="152450"/>
                    <a:pt x="521295" y="152439"/>
                  </a:cubicBezTo>
                  <a:cubicBezTo>
                    <a:pt x="521361" y="152086"/>
                    <a:pt x="521416" y="151732"/>
                    <a:pt x="521449" y="151379"/>
                  </a:cubicBezTo>
                  <a:cubicBezTo>
                    <a:pt x="521471" y="151213"/>
                    <a:pt x="521471" y="151048"/>
                    <a:pt x="521471" y="150871"/>
                  </a:cubicBezTo>
                  <a:cubicBezTo>
                    <a:pt x="521482" y="150683"/>
                    <a:pt x="521493" y="150484"/>
                    <a:pt x="521493" y="150296"/>
                  </a:cubicBezTo>
                  <a:cubicBezTo>
                    <a:pt x="521493" y="150108"/>
                    <a:pt x="521471" y="149910"/>
                    <a:pt x="521471" y="149722"/>
                  </a:cubicBezTo>
                  <a:cubicBezTo>
                    <a:pt x="521471" y="149556"/>
                    <a:pt x="521460" y="149391"/>
                    <a:pt x="521438" y="149214"/>
                  </a:cubicBezTo>
                  <a:cubicBezTo>
                    <a:pt x="521416" y="149026"/>
                    <a:pt x="521383" y="148849"/>
                    <a:pt x="521361" y="148661"/>
                  </a:cubicBezTo>
                  <a:cubicBezTo>
                    <a:pt x="521339" y="148485"/>
                    <a:pt x="521317" y="148319"/>
                    <a:pt x="521283" y="148142"/>
                  </a:cubicBezTo>
                  <a:cubicBezTo>
                    <a:pt x="521250" y="147966"/>
                    <a:pt x="521206" y="147800"/>
                    <a:pt x="521162" y="147634"/>
                  </a:cubicBezTo>
                  <a:cubicBezTo>
                    <a:pt x="521118" y="147457"/>
                    <a:pt x="521073" y="147281"/>
                    <a:pt x="521018" y="147104"/>
                  </a:cubicBezTo>
                  <a:cubicBezTo>
                    <a:pt x="520974" y="146938"/>
                    <a:pt x="520908" y="146783"/>
                    <a:pt x="520852" y="146618"/>
                  </a:cubicBezTo>
                  <a:cubicBezTo>
                    <a:pt x="520787" y="146441"/>
                    <a:pt x="520731" y="146264"/>
                    <a:pt x="520654" y="146088"/>
                  </a:cubicBezTo>
                  <a:cubicBezTo>
                    <a:pt x="520576" y="145911"/>
                    <a:pt x="520499" y="145745"/>
                    <a:pt x="520411" y="145568"/>
                  </a:cubicBezTo>
                  <a:cubicBezTo>
                    <a:pt x="520333" y="145414"/>
                    <a:pt x="520267" y="145259"/>
                    <a:pt x="520190" y="145115"/>
                  </a:cubicBezTo>
                  <a:cubicBezTo>
                    <a:pt x="520024" y="144817"/>
                    <a:pt x="519847" y="144519"/>
                    <a:pt x="519660" y="144243"/>
                  </a:cubicBezTo>
                  <a:cubicBezTo>
                    <a:pt x="519648" y="144221"/>
                    <a:pt x="519638" y="144199"/>
                    <a:pt x="519616" y="144188"/>
                  </a:cubicBezTo>
                  <a:lnTo>
                    <a:pt x="425897" y="4880"/>
                  </a:lnTo>
                  <a:cubicBezTo>
                    <a:pt x="422495" y="-179"/>
                    <a:pt x="415624" y="-1527"/>
                    <a:pt x="410564" y="1887"/>
                  </a:cubicBezTo>
                  <a:lnTo>
                    <a:pt x="271268" y="95594"/>
                  </a:lnTo>
                  <a:cubicBezTo>
                    <a:pt x="270959" y="95804"/>
                    <a:pt x="270661" y="96025"/>
                    <a:pt x="270363" y="96268"/>
                  </a:cubicBezTo>
                  <a:cubicBezTo>
                    <a:pt x="270263" y="96345"/>
                    <a:pt x="270186" y="96434"/>
                    <a:pt x="270086" y="96522"/>
                  </a:cubicBezTo>
                  <a:cubicBezTo>
                    <a:pt x="269910" y="96677"/>
                    <a:pt x="269733" y="96831"/>
                    <a:pt x="269567" y="96997"/>
                  </a:cubicBezTo>
                  <a:cubicBezTo>
                    <a:pt x="269446" y="97119"/>
                    <a:pt x="269346" y="97240"/>
                    <a:pt x="269236" y="97373"/>
                  </a:cubicBezTo>
                  <a:cubicBezTo>
                    <a:pt x="269103" y="97516"/>
                    <a:pt x="268970" y="97649"/>
                    <a:pt x="268849" y="97803"/>
                  </a:cubicBezTo>
                  <a:cubicBezTo>
                    <a:pt x="268739" y="97936"/>
                    <a:pt x="268639" y="98080"/>
                    <a:pt x="268540" y="98223"/>
                  </a:cubicBezTo>
                  <a:cubicBezTo>
                    <a:pt x="268429" y="98378"/>
                    <a:pt x="268308" y="98521"/>
                    <a:pt x="268208" y="98676"/>
                  </a:cubicBezTo>
                  <a:cubicBezTo>
                    <a:pt x="268120" y="98809"/>
                    <a:pt x="268032" y="98952"/>
                    <a:pt x="267954" y="99107"/>
                  </a:cubicBezTo>
                  <a:cubicBezTo>
                    <a:pt x="267855" y="99273"/>
                    <a:pt x="267756" y="99438"/>
                    <a:pt x="267656" y="99615"/>
                  </a:cubicBezTo>
                  <a:cubicBezTo>
                    <a:pt x="267579" y="99759"/>
                    <a:pt x="267513" y="99913"/>
                    <a:pt x="267435" y="100057"/>
                  </a:cubicBezTo>
                  <a:cubicBezTo>
                    <a:pt x="267358" y="100234"/>
                    <a:pt x="267270" y="100410"/>
                    <a:pt x="267192" y="100587"/>
                  </a:cubicBezTo>
                  <a:cubicBezTo>
                    <a:pt x="267115" y="100764"/>
                    <a:pt x="267059" y="100952"/>
                    <a:pt x="266994" y="101128"/>
                  </a:cubicBezTo>
                  <a:cubicBezTo>
                    <a:pt x="266938" y="101283"/>
                    <a:pt x="266872" y="101438"/>
                    <a:pt x="266828" y="101603"/>
                  </a:cubicBezTo>
                  <a:cubicBezTo>
                    <a:pt x="266728" y="101946"/>
                    <a:pt x="266640" y="102288"/>
                    <a:pt x="266573" y="102642"/>
                  </a:cubicBezTo>
                  <a:cubicBezTo>
                    <a:pt x="266573" y="102642"/>
                    <a:pt x="266573" y="102653"/>
                    <a:pt x="266573" y="102664"/>
                  </a:cubicBezTo>
                  <a:lnTo>
                    <a:pt x="248734" y="193875"/>
                  </a:lnTo>
                  <a:cubicBezTo>
                    <a:pt x="242448" y="193466"/>
                    <a:pt x="236229" y="195134"/>
                    <a:pt x="230904" y="198724"/>
                  </a:cubicBezTo>
                  <a:cubicBezTo>
                    <a:pt x="224531" y="203010"/>
                    <a:pt x="220212" y="209516"/>
                    <a:pt x="218731" y="217017"/>
                  </a:cubicBezTo>
                  <a:cubicBezTo>
                    <a:pt x="215937" y="231322"/>
                    <a:pt x="224332" y="245252"/>
                    <a:pt x="237798" y="249759"/>
                  </a:cubicBezTo>
                  <a:lnTo>
                    <a:pt x="211087" y="386249"/>
                  </a:lnTo>
                  <a:lnTo>
                    <a:pt x="11046" y="386249"/>
                  </a:lnTo>
                  <a:cubicBezTo>
                    <a:pt x="4949" y="386249"/>
                    <a:pt x="0" y="391198"/>
                    <a:pt x="0" y="397296"/>
                  </a:cubicBezTo>
                  <a:lnTo>
                    <a:pt x="0" y="432644"/>
                  </a:lnTo>
                  <a:cubicBezTo>
                    <a:pt x="0" y="438742"/>
                    <a:pt x="4949" y="443691"/>
                    <a:pt x="11046" y="443691"/>
                  </a:cubicBezTo>
                  <a:lnTo>
                    <a:pt x="554522" y="443691"/>
                  </a:lnTo>
                  <a:cubicBezTo>
                    <a:pt x="560620" y="443691"/>
                    <a:pt x="565568" y="438742"/>
                    <a:pt x="565568" y="432644"/>
                  </a:cubicBezTo>
                  <a:lnTo>
                    <a:pt x="565568" y="397296"/>
                  </a:lnTo>
                  <a:cubicBezTo>
                    <a:pt x="565568" y="391198"/>
                    <a:pt x="560620" y="386249"/>
                    <a:pt x="554522" y="386249"/>
                  </a:cubicBezTo>
                  <a:close/>
                  <a:moveTo>
                    <a:pt x="412663" y="146872"/>
                  </a:moveTo>
                  <a:lnTo>
                    <a:pt x="397817" y="222761"/>
                  </a:lnTo>
                  <a:lnTo>
                    <a:pt x="354459" y="214278"/>
                  </a:lnTo>
                  <a:lnTo>
                    <a:pt x="369306" y="138388"/>
                  </a:lnTo>
                  <a:cubicBezTo>
                    <a:pt x="370477" y="132412"/>
                    <a:pt x="376287" y="128502"/>
                    <a:pt x="382263" y="129672"/>
                  </a:cubicBezTo>
                  <a:lnTo>
                    <a:pt x="403948" y="133914"/>
                  </a:lnTo>
                  <a:cubicBezTo>
                    <a:pt x="406820" y="134478"/>
                    <a:pt x="409316" y="136146"/>
                    <a:pt x="410973" y="138609"/>
                  </a:cubicBezTo>
                  <a:cubicBezTo>
                    <a:pt x="412630" y="141073"/>
                    <a:pt x="413238" y="144011"/>
                    <a:pt x="412675" y="146883"/>
                  </a:cubicBezTo>
                  <a:close/>
                  <a:moveTo>
                    <a:pt x="413735" y="26366"/>
                  </a:moveTo>
                  <a:lnTo>
                    <a:pt x="498737" y="152715"/>
                  </a:lnTo>
                  <a:lnTo>
                    <a:pt x="481814" y="239187"/>
                  </a:lnTo>
                  <a:lnTo>
                    <a:pt x="419501" y="226992"/>
                  </a:lnTo>
                  <a:lnTo>
                    <a:pt x="434348" y="151103"/>
                  </a:lnTo>
                  <a:cubicBezTo>
                    <a:pt x="436048" y="142442"/>
                    <a:pt x="434248" y="133616"/>
                    <a:pt x="429299" y="126259"/>
                  </a:cubicBezTo>
                  <a:cubicBezTo>
                    <a:pt x="424350" y="118902"/>
                    <a:pt x="416850" y="113909"/>
                    <a:pt x="408190" y="112219"/>
                  </a:cubicBezTo>
                  <a:lnTo>
                    <a:pt x="386505" y="107977"/>
                  </a:lnTo>
                  <a:cubicBezTo>
                    <a:pt x="368577" y="104464"/>
                    <a:pt x="351135" y="116207"/>
                    <a:pt x="347622" y="134135"/>
                  </a:cubicBezTo>
                  <a:lnTo>
                    <a:pt x="332775" y="210025"/>
                  </a:lnTo>
                  <a:lnTo>
                    <a:pt x="270462" y="197829"/>
                  </a:lnTo>
                  <a:lnTo>
                    <a:pt x="287385" y="111357"/>
                  </a:lnTo>
                  <a:lnTo>
                    <a:pt x="413735" y="26355"/>
                  </a:lnTo>
                  <a:close/>
                  <a:moveTo>
                    <a:pt x="240416" y="221237"/>
                  </a:moveTo>
                  <a:cubicBezTo>
                    <a:pt x="240747" y="219514"/>
                    <a:pt x="241752" y="218022"/>
                    <a:pt x="243232" y="217028"/>
                  </a:cubicBezTo>
                  <a:cubicBezTo>
                    <a:pt x="244359" y="216277"/>
                    <a:pt x="245641" y="215879"/>
                    <a:pt x="246933" y="215879"/>
                  </a:cubicBezTo>
                  <a:cubicBezTo>
                    <a:pt x="247353" y="215879"/>
                    <a:pt x="247772" y="215923"/>
                    <a:pt x="248193" y="216001"/>
                  </a:cubicBezTo>
                  <a:lnTo>
                    <a:pt x="495589" y="264407"/>
                  </a:lnTo>
                  <a:cubicBezTo>
                    <a:pt x="497313" y="264738"/>
                    <a:pt x="498804" y="265743"/>
                    <a:pt x="499798" y="267223"/>
                  </a:cubicBezTo>
                  <a:cubicBezTo>
                    <a:pt x="500792" y="268703"/>
                    <a:pt x="501157" y="270471"/>
                    <a:pt x="500825" y="272183"/>
                  </a:cubicBezTo>
                  <a:cubicBezTo>
                    <a:pt x="500140" y="275707"/>
                    <a:pt x="496572" y="278104"/>
                    <a:pt x="493048" y="277408"/>
                  </a:cubicBezTo>
                  <a:lnTo>
                    <a:pt x="245652" y="229002"/>
                  </a:lnTo>
                  <a:cubicBezTo>
                    <a:pt x="243928" y="228671"/>
                    <a:pt x="242437" y="227666"/>
                    <a:pt x="241443" y="226186"/>
                  </a:cubicBezTo>
                  <a:cubicBezTo>
                    <a:pt x="240449" y="224705"/>
                    <a:pt x="240084" y="222949"/>
                    <a:pt x="240416" y="221226"/>
                  </a:cubicBezTo>
                  <a:close/>
                  <a:moveTo>
                    <a:pt x="259437" y="254222"/>
                  </a:moveTo>
                  <a:lnTo>
                    <a:pt x="470790" y="295569"/>
                  </a:lnTo>
                  <a:lnTo>
                    <a:pt x="453060" y="386227"/>
                  </a:lnTo>
                  <a:lnTo>
                    <a:pt x="388361" y="386227"/>
                  </a:lnTo>
                  <a:lnTo>
                    <a:pt x="397044" y="341820"/>
                  </a:lnTo>
                  <a:cubicBezTo>
                    <a:pt x="400556" y="323892"/>
                    <a:pt x="388814" y="306449"/>
                    <a:pt x="370886" y="302937"/>
                  </a:cubicBezTo>
                  <a:lnTo>
                    <a:pt x="349212" y="298695"/>
                  </a:lnTo>
                  <a:cubicBezTo>
                    <a:pt x="331284" y="295193"/>
                    <a:pt x="313831" y="306924"/>
                    <a:pt x="310329" y="324853"/>
                  </a:cubicBezTo>
                  <a:lnTo>
                    <a:pt x="298321" y="386216"/>
                  </a:lnTo>
                  <a:lnTo>
                    <a:pt x="233622" y="386216"/>
                  </a:lnTo>
                  <a:lnTo>
                    <a:pt x="259449" y="254210"/>
                  </a:lnTo>
                  <a:close/>
                  <a:moveTo>
                    <a:pt x="320823" y="386216"/>
                  </a:moveTo>
                  <a:lnTo>
                    <a:pt x="332002" y="329095"/>
                  </a:lnTo>
                  <a:cubicBezTo>
                    <a:pt x="333173" y="323118"/>
                    <a:pt x="338983" y="319208"/>
                    <a:pt x="344959" y="320379"/>
                  </a:cubicBezTo>
                  <a:lnTo>
                    <a:pt x="366644" y="324621"/>
                  </a:lnTo>
                  <a:cubicBezTo>
                    <a:pt x="369516" y="325184"/>
                    <a:pt x="372012" y="326852"/>
                    <a:pt x="373669" y="329315"/>
                  </a:cubicBezTo>
                  <a:cubicBezTo>
                    <a:pt x="375326" y="331779"/>
                    <a:pt x="375934" y="334717"/>
                    <a:pt x="375371" y="337589"/>
                  </a:cubicBezTo>
                  <a:lnTo>
                    <a:pt x="365848" y="386238"/>
                  </a:lnTo>
                  <a:lnTo>
                    <a:pt x="320834" y="386238"/>
                  </a:lnTo>
                  <a:close/>
                  <a:moveTo>
                    <a:pt x="543487" y="421565"/>
                  </a:moveTo>
                  <a:lnTo>
                    <a:pt x="22104" y="421565"/>
                  </a:lnTo>
                  <a:lnTo>
                    <a:pt x="22104" y="408309"/>
                  </a:lnTo>
                  <a:lnTo>
                    <a:pt x="543487" y="408309"/>
                  </a:lnTo>
                  <a:lnTo>
                    <a:pt x="543487" y="421565"/>
                  </a:lnTo>
                  <a:close/>
                </a:path>
              </a:pathLst>
            </a:custGeom>
            <a:solidFill>
              <a:schemeClr val="l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486" name="Google Shape;486;p44"/>
            <p:cNvSpPr/>
            <p:nvPr/>
          </p:nvSpPr>
          <p:spPr>
            <a:xfrm>
              <a:off x="5241311" y="2387405"/>
              <a:ext cx="122229" cy="102378"/>
            </a:xfrm>
            <a:custGeom>
              <a:rect b="b" l="l" r="r" t="t"/>
              <a:pathLst>
                <a:path extrusionOk="0" h="102378" w="122229">
                  <a:moveTo>
                    <a:pt x="71040" y="80286"/>
                  </a:moveTo>
                  <a:cubicBezTo>
                    <a:pt x="60679" y="80286"/>
                    <a:pt x="51024" y="74707"/>
                    <a:pt x="45843" y="65738"/>
                  </a:cubicBezTo>
                  <a:cubicBezTo>
                    <a:pt x="42794" y="60446"/>
                    <a:pt x="36034" y="58635"/>
                    <a:pt x="30754" y="61695"/>
                  </a:cubicBezTo>
                  <a:cubicBezTo>
                    <a:pt x="25462" y="64743"/>
                    <a:pt x="23662" y="71504"/>
                    <a:pt x="26711" y="76784"/>
                  </a:cubicBezTo>
                  <a:cubicBezTo>
                    <a:pt x="35824" y="92570"/>
                    <a:pt x="52813" y="102379"/>
                    <a:pt x="71040" y="102379"/>
                  </a:cubicBezTo>
                  <a:cubicBezTo>
                    <a:pt x="99264" y="102379"/>
                    <a:pt x="122230" y="79413"/>
                    <a:pt x="122230" y="51189"/>
                  </a:cubicBezTo>
                  <a:cubicBezTo>
                    <a:pt x="122230" y="22966"/>
                    <a:pt x="99264" y="0"/>
                    <a:pt x="71040" y="0"/>
                  </a:cubicBezTo>
                  <a:lnTo>
                    <a:pt x="11046" y="0"/>
                  </a:lnTo>
                  <a:cubicBezTo>
                    <a:pt x="4949" y="0"/>
                    <a:pt x="0" y="4949"/>
                    <a:pt x="0" y="11046"/>
                  </a:cubicBezTo>
                  <a:cubicBezTo>
                    <a:pt x="0" y="17144"/>
                    <a:pt x="4949" y="22093"/>
                    <a:pt x="11046" y="22093"/>
                  </a:cubicBezTo>
                  <a:lnTo>
                    <a:pt x="71040" y="22093"/>
                  </a:lnTo>
                  <a:cubicBezTo>
                    <a:pt x="87079" y="22093"/>
                    <a:pt x="100137" y="35150"/>
                    <a:pt x="100137" y="51189"/>
                  </a:cubicBezTo>
                  <a:cubicBezTo>
                    <a:pt x="100137" y="67229"/>
                    <a:pt x="87079" y="80286"/>
                    <a:pt x="71040" y="80286"/>
                  </a:cubicBezTo>
                  <a:close/>
                </a:path>
              </a:pathLst>
            </a:custGeom>
            <a:solidFill>
              <a:schemeClr val="l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487" name="Google Shape;487;p44"/>
            <p:cNvSpPr/>
            <p:nvPr/>
          </p:nvSpPr>
          <p:spPr>
            <a:xfrm>
              <a:off x="5209276" y="2387405"/>
              <a:ext cx="22391" cy="22092"/>
            </a:xfrm>
            <a:custGeom>
              <a:rect b="b" l="l" r="r" t="t"/>
              <a:pathLst>
                <a:path extrusionOk="0" h="22092" w="22391">
                  <a:moveTo>
                    <a:pt x="11046" y="22093"/>
                  </a:moveTo>
                  <a:lnTo>
                    <a:pt x="11345" y="22093"/>
                  </a:lnTo>
                  <a:cubicBezTo>
                    <a:pt x="17442" y="22093"/>
                    <a:pt x="22391" y="17144"/>
                    <a:pt x="22391" y="11046"/>
                  </a:cubicBezTo>
                  <a:cubicBezTo>
                    <a:pt x="22391" y="4949"/>
                    <a:pt x="17442" y="0"/>
                    <a:pt x="11345" y="0"/>
                  </a:cubicBezTo>
                  <a:lnTo>
                    <a:pt x="11046" y="0"/>
                  </a:lnTo>
                  <a:cubicBezTo>
                    <a:pt x="4949" y="0"/>
                    <a:pt x="0" y="4949"/>
                    <a:pt x="0" y="11046"/>
                  </a:cubicBezTo>
                  <a:cubicBezTo>
                    <a:pt x="0" y="17144"/>
                    <a:pt x="4949" y="22093"/>
                    <a:pt x="11046" y="22093"/>
                  </a:cubicBezTo>
                  <a:close/>
                </a:path>
              </a:pathLst>
            </a:custGeom>
            <a:solidFill>
              <a:schemeClr val="l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488" name="Google Shape;488;p44"/>
            <p:cNvSpPr/>
            <p:nvPr/>
          </p:nvSpPr>
          <p:spPr>
            <a:xfrm>
              <a:off x="5279737" y="2502119"/>
              <a:ext cx="122580" cy="175300"/>
            </a:xfrm>
            <a:custGeom>
              <a:rect b="b" l="l" r="r" t="t"/>
              <a:pathLst>
                <a:path extrusionOk="0" h="175300" w="122580">
                  <a:moveTo>
                    <a:pt x="12521" y="173820"/>
                  </a:moveTo>
                  <a:cubicBezTo>
                    <a:pt x="14256" y="174825"/>
                    <a:pt x="16155" y="175300"/>
                    <a:pt x="18033" y="175300"/>
                  </a:cubicBezTo>
                  <a:cubicBezTo>
                    <a:pt x="21844" y="175300"/>
                    <a:pt x="25567" y="173323"/>
                    <a:pt x="27611" y="169777"/>
                  </a:cubicBezTo>
                  <a:lnTo>
                    <a:pt x="35785" y="155616"/>
                  </a:lnTo>
                  <a:cubicBezTo>
                    <a:pt x="40767" y="157184"/>
                    <a:pt x="45870" y="157957"/>
                    <a:pt x="50952" y="157957"/>
                  </a:cubicBezTo>
                  <a:cubicBezTo>
                    <a:pt x="68549" y="157957"/>
                    <a:pt x="85682" y="148833"/>
                    <a:pt x="95093" y="132528"/>
                  </a:cubicBezTo>
                  <a:cubicBezTo>
                    <a:pt x="105091" y="115207"/>
                    <a:pt x="118865" y="62416"/>
                    <a:pt x="122389" y="27907"/>
                  </a:cubicBezTo>
                  <a:cubicBezTo>
                    <a:pt x="123538" y="16717"/>
                    <a:pt x="119451" y="7317"/>
                    <a:pt x="111465" y="2765"/>
                  </a:cubicBezTo>
                  <a:cubicBezTo>
                    <a:pt x="103025" y="-2051"/>
                    <a:pt x="92376" y="-527"/>
                    <a:pt x="82269" y="6952"/>
                  </a:cubicBezTo>
                  <a:cubicBezTo>
                    <a:pt x="54487" y="27487"/>
                    <a:pt x="16487" y="65178"/>
                    <a:pt x="6976" y="81648"/>
                  </a:cubicBezTo>
                  <a:cubicBezTo>
                    <a:pt x="49" y="93656"/>
                    <a:pt x="-1795" y="107464"/>
                    <a:pt x="1784" y="120532"/>
                  </a:cubicBezTo>
                  <a:cubicBezTo>
                    <a:pt x="4347" y="129888"/>
                    <a:pt x="9494" y="138151"/>
                    <a:pt x="16619" y="144602"/>
                  </a:cubicBezTo>
                  <a:lnTo>
                    <a:pt x="8467" y="158720"/>
                  </a:lnTo>
                  <a:cubicBezTo>
                    <a:pt x="5418" y="164000"/>
                    <a:pt x="7230" y="170760"/>
                    <a:pt x="12510" y="173809"/>
                  </a:cubicBezTo>
                  <a:close/>
                  <a:moveTo>
                    <a:pt x="23103" y="114710"/>
                  </a:moveTo>
                  <a:cubicBezTo>
                    <a:pt x="21093" y="107376"/>
                    <a:pt x="22164" y="99566"/>
                    <a:pt x="26119" y="92717"/>
                  </a:cubicBezTo>
                  <a:cubicBezTo>
                    <a:pt x="33344" y="80212"/>
                    <a:pt x="68924" y="44311"/>
                    <a:pt x="95414" y="24737"/>
                  </a:cubicBezTo>
                  <a:cubicBezTo>
                    <a:pt x="97689" y="23058"/>
                    <a:pt x="99379" y="22417"/>
                    <a:pt x="100308" y="22218"/>
                  </a:cubicBezTo>
                  <a:cubicBezTo>
                    <a:pt x="100462" y="22826"/>
                    <a:pt x="100606" y="23930"/>
                    <a:pt x="100429" y="25676"/>
                  </a:cubicBezTo>
                  <a:cubicBezTo>
                    <a:pt x="97071" y="58517"/>
                    <a:pt x="83594" y="108303"/>
                    <a:pt x="75972" y="121482"/>
                  </a:cubicBezTo>
                  <a:cubicBezTo>
                    <a:pt x="69996" y="131844"/>
                    <a:pt x="58507" y="137068"/>
                    <a:pt x="47329" y="135632"/>
                  </a:cubicBezTo>
                  <a:lnTo>
                    <a:pt x="59656" y="114291"/>
                  </a:lnTo>
                  <a:cubicBezTo>
                    <a:pt x="62705" y="108999"/>
                    <a:pt x="60893" y="102250"/>
                    <a:pt x="55613" y="99201"/>
                  </a:cubicBezTo>
                  <a:cubicBezTo>
                    <a:pt x="50333" y="96152"/>
                    <a:pt x="43572" y="97964"/>
                    <a:pt x="40524" y="103244"/>
                  </a:cubicBezTo>
                  <a:lnTo>
                    <a:pt x="28152" y="124685"/>
                  </a:lnTo>
                  <a:cubicBezTo>
                    <a:pt x="25832" y="121736"/>
                    <a:pt x="24120" y="118367"/>
                    <a:pt x="23115" y="114710"/>
                  </a:cubicBezTo>
                  <a:close/>
                </a:path>
              </a:pathLst>
            </a:custGeom>
            <a:solidFill>
              <a:schemeClr val="l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489" name="Google Shape;489;p44"/>
            <p:cNvSpPr/>
            <p:nvPr/>
          </p:nvSpPr>
          <p:spPr>
            <a:xfrm>
              <a:off x="5734335" y="2328851"/>
              <a:ext cx="22198" cy="22376"/>
            </a:xfrm>
            <a:custGeom>
              <a:rect b="b" l="l" r="r" t="t"/>
              <a:pathLst>
                <a:path extrusionOk="0" h="22376" w="22198">
                  <a:moveTo>
                    <a:pt x="7470" y="604"/>
                  </a:moveTo>
                  <a:cubicBezTo>
                    <a:pt x="1693" y="2581"/>
                    <a:pt x="-1378" y="8867"/>
                    <a:pt x="600" y="14633"/>
                  </a:cubicBezTo>
                  <a:lnTo>
                    <a:pt x="699" y="14909"/>
                  </a:lnTo>
                  <a:cubicBezTo>
                    <a:pt x="2268" y="19494"/>
                    <a:pt x="6553" y="22377"/>
                    <a:pt x="11149" y="22377"/>
                  </a:cubicBezTo>
                  <a:cubicBezTo>
                    <a:pt x="12331" y="22377"/>
                    <a:pt x="13546" y="22178"/>
                    <a:pt x="14739" y="21780"/>
                  </a:cubicBezTo>
                  <a:cubicBezTo>
                    <a:pt x="20506" y="19803"/>
                    <a:pt x="23576" y="13518"/>
                    <a:pt x="21599" y="7751"/>
                  </a:cubicBezTo>
                  <a:lnTo>
                    <a:pt x="21500" y="7464"/>
                  </a:lnTo>
                  <a:cubicBezTo>
                    <a:pt x="19522" y="1698"/>
                    <a:pt x="13237" y="-1384"/>
                    <a:pt x="7470" y="604"/>
                  </a:cubicBezTo>
                  <a:close/>
                </a:path>
              </a:pathLst>
            </a:custGeom>
            <a:solidFill>
              <a:schemeClr val="l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490" name="Google Shape;490;p44"/>
            <p:cNvSpPr/>
            <p:nvPr/>
          </p:nvSpPr>
          <p:spPr>
            <a:xfrm>
              <a:off x="5481657" y="2192306"/>
              <a:ext cx="293196" cy="232988"/>
            </a:xfrm>
            <a:custGeom>
              <a:rect b="b" l="l" r="r" t="t"/>
              <a:pathLst>
                <a:path extrusionOk="0" h="232988" w="293196">
                  <a:moveTo>
                    <a:pt x="16110" y="114703"/>
                  </a:moveTo>
                  <a:cubicBezTo>
                    <a:pt x="23014" y="118083"/>
                    <a:pt x="30802" y="118569"/>
                    <a:pt x="38037" y="116095"/>
                  </a:cubicBezTo>
                  <a:lnTo>
                    <a:pt x="186413" y="65204"/>
                  </a:lnTo>
                  <a:lnTo>
                    <a:pt x="237305" y="213580"/>
                  </a:lnTo>
                  <a:cubicBezTo>
                    <a:pt x="239790" y="220815"/>
                    <a:pt x="244959" y="226659"/>
                    <a:pt x="251863" y="230039"/>
                  </a:cubicBezTo>
                  <a:cubicBezTo>
                    <a:pt x="255862" y="231994"/>
                    <a:pt x="260170" y="232989"/>
                    <a:pt x="264490" y="232989"/>
                  </a:cubicBezTo>
                  <a:cubicBezTo>
                    <a:pt x="267616" y="232989"/>
                    <a:pt x="270753" y="232470"/>
                    <a:pt x="273791" y="231431"/>
                  </a:cubicBezTo>
                  <a:cubicBezTo>
                    <a:pt x="288770" y="226294"/>
                    <a:pt x="296779" y="209924"/>
                    <a:pt x="291642" y="194945"/>
                  </a:cubicBezTo>
                  <a:lnTo>
                    <a:pt x="288593" y="186063"/>
                  </a:lnTo>
                  <a:cubicBezTo>
                    <a:pt x="286616" y="180297"/>
                    <a:pt x="280330" y="177215"/>
                    <a:pt x="274564" y="179203"/>
                  </a:cubicBezTo>
                  <a:cubicBezTo>
                    <a:pt x="268798" y="181181"/>
                    <a:pt x="265716" y="187466"/>
                    <a:pt x="267704" y="193232"/>
                  </a:cubicBezTo>
                  <a:lnTo>
                    <a:pt x="270753" y="202114"/>
                  </a:lnTo>
                  <a:cubicBezTo>
                    <a:pt x="271913" y="205505"/>
                    <a:pt x="270035" y="209371"/>
                    <a:pt x="266633" y="210531"/>
                  </a:cubicBezTo>
                  <a:cubicBezTo>
                    <a:pt x="264976" y="211106"/>
                    <a:pt x="263186" y="210984"/>
                    <a:pt x="261585" y="210200"/>
                  </a:cubicBezTo>
                  <a:cubicBezTo>
                    <a:pt x="259983" y="209416"/>
                    <a:pt x="258790" y="208068"/>
                    <a:pt x="258215" y="206411"/>
                  </a:cubicBezTo>
                  <a:lnTo>
                    <a:pt x="203745" y="47584"/>
                  </a:lnTo>
                  <a:cubicBezTo>
                    <a:pt x="201768" y="41818"/>
                    <a:pt x="195482" y="38736"/>
                    <a:pt x="189716" y="40725"/>
                  </a:cubicBezTo>
                  <a:lnTo>
                    <a:pt x="30890" y="95195"/>
                  </a:lnTo>
                  <a:cubicBezTo>
                    <a:pt x="29233" y="95758"/>
                    <a:pt x="27444" y="95648"/>
                    <a:pt x="25842" y="94863"/>
                  </a:cubicBezTo>
                  <a:cubicBezTo>
                    <a:pt x="24240" y="94079"/>
                    <a:pt x="23047" y="92731"/>
                    <a:pt x="22473" y="91074"/>
                  </a:cubicBezTo>
                  <a:cubicBezTo>
                    <a:pt x="21898" y="89418"/>
                    <a:pt x="22020" y="87628"/>
                    <a:pt x="22804" y="86026"/>
                  </a:cubicBezTo>
                  <a:cubicBezTo>
                    <a:pt x="23588" y="84425"/>
                    <a:pt x="24936" y="83220"/>
                    <a:pt x="26593" y="82657"/>
                  </a:cubicBezTo>
                  <a:lnTo>
                    <a:pt x="202132" y="22454"/>
                  </a:lnTo>
                  <a:cubicBezTo>
                    <a:pt x="203789" y="21879"/>
                    <a:pt x="205579" y="22001"/>
                    <a:pt x="207181" y="22785"/>
                  </a:cubicBezTo>
                  <a:cubicBezTo>
                    <a:pt x="208782" y="23569"/>
                    <a:pt x="209987" y="24917"/>
                    <a:pt x="210550" y="26574"/>
                  </a:cubicBezTo>
                  <a:lnTo>
                    <a:pt x="242993" y="121176"/>
                  </a:lnTo>
                  <a:cubicBezTo>
                    <a:pt x="244971" y="126942"/>
                    <a:pt x="251256" y="130024"/>
                    <a:pt x="257022" y="128036"/>
                  </a:cubicBezTo>
                  <a:cubicBezTo>
                    <a:pt x="262789" y="126048"/>
                    <a:pt x="265871" y="119773"/>
                    <a:pt x="263882" y="114007"/>
                  </a:cubicBezTo>
                  <a:lnTo>
                    <a:pt x="231439" y="19405"/>
                  </a:lnTo>
                  <a:cubicBezTo>
                    <a:pt x="228953" y="12169"/>
                    <a:pt x="223783" y="6326"/>
                    <a:pt x="216879" y="2946"/>
                  </a:cubicBezTo>
                  <a:cubicBezTo>
                    <a:pt x="209975" y="-435"/>
                    <a:pt x="202188" y="-921"/>
                    <a:pt x="194952" y="1565"/>
                  </a:cubicBezTo>
                  <a:lnTo>
                    <a:pt x="19413" y="61768"/>
                  </a:lnTo>
                  <a:cubicBezTo>
                    <a:pt x="12177" y="64254"/>
                    <a:pt x="6323" y="69423"/>
                    <a:pt x="2942" y="76327"/>
                  </a:cubicBezTo>
                  <a:cubicBezTo>
                    <a:pt x="-427" y="83232"/>
                    <a:pt x="-924" y="91019"/>
                    <a:pt x="1561" y="98255"/>
                  </a:cubicBezTo>
                  <a:cubicBezTo>
                    <a:pt x="4047" y="105490"/>
                    <a:pt x="9217" y="111334"/>
                    <a:pt x="16121" y="114714"/>
                  </a:cubicBezTo>
                  <a:close/>
                </a:path>
              </a:pathLst>
            </a:custGeom>
            <a:solidFill>
              <a:schemeClr val="l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grpSp>
      <p:pic>
        <p:nvPicPr>
          <p:cNvPr id="491" name="Google Shape;491;p44"/>
          <p:cNvPicPr preferRelativeResize="0"/>
          <p:nvPr/>
        </p:nvPicPr>
        <p:blipFill>
          <a:blip r:embed="rId3">
            <a:alphaModFix/>
          </a:blip>
          <a:stretch>
            <a:fillRect/>
          </a:stretch>
        </p:blipFill>
        <p:spPr>
          <a:xfrm>
            <a:off x="5301775" y="1585353"/>
            <a:ext cx="3122221" cy="2080796"/>
          </a:xfrm>
          <a:prstGeom prst="rect">
            <a:avLst/>
          </a:prstGeom>
          <a:noFill/>
          <a:ln>
            <a:noFill/>
          </a:ln>
        </p:spPr>
      </p:pic>
      <p:sp>
        <p:nvSpPr>
          <p:cNvPr id="492" name="Google Shape;492;p44"/>
          <p:cNvSpPr/>
          <p:nvPr/>
        </p:nvSpPr>
        <p:spPr>
          <a:xfrm>
            <a:off x="739163" y="3897251"/>
            <a:ext cx="347524" cy="289917"/>
          </a:xfrm>
          <a:custGeom>
            <a:rect b="b" l="l" r="r" t="t"/>
            <a:pathLst>
              <a:path extrusionOk="0" h="9109" w="10919">
                <a:moveTo>
                  <a:pt x="2917" y="310"/>
                </a:moveTo>
                <a:cubicBezTo>
                  <a:pt x="3119" y="310"/>
                  <a:pt x="3286" y="476"/>
                  <a:pt x="3286" y="679"/>
                </a:cubicBezTo>
                <a:lnTo>
                  <a:pt x="3286" y="1036"/>
                </a:lnTo>
                <a:cubicBezTo>
                  <a:pt x="3250" y="1322"/>
                  <a:pt x="3012" y="1560"/>
                  <a:pt x="2715" y="1560"/>
                </a:cubicBezTo>
                <a:cubicBezTo>
                  <a:pt x="2417" y="1560"/>
                  <a:pt x="2179" y="1322"/>
                  <a:pt x="2179" y="1024"/>
                </a:cubicBezTo>
                <a:lnTo>
                  <a:pt x="2179" y="679"/>
                </a:lnTo>
                <a:cubicBezTo>
                  <a:pt x="2179" y="476"/>
                  <a:pt x="2346" y="310"/>
                  <a:pt x="2560" y="310"/>
                </a:cubicBezTo>
                <a:close/>
                <a:moveTo>
                  <a:pt x="5715" y="310"/>
                </a:moveTo>
                <a:cubicBezTo>
                  <a:pt x="5917" y="310"/>
                  <a:pt x="6084" y="476"/>
                  <a:pt x="6084" y="679"/>
                </a:cubicBezTo>
                <a:lnTo>
                  <a:pt x="6084" y="1036"/>
                </a:lnTo>
                <a:cubicBezTo>
                  <a:pt x="6048" y="1322"/>
                  <a:pt x="5810" y="1560"/>
                  <a:pt x="5513" y="1560"/>
                </a:cubicBezTo>
                <a:cubicBezTo>
                  <a:pt x="5215" y="1560"/>
                  <a:pt x="4977" y="1322"/>
                  <a:pt x="4977" y="1024"/>
                </a:cubicBezTo>
                <a:lnTo>
                  <a:pt x="4977" y="679"/>
                </a:lnTo>
                <a:cubicBezTo>
                  <a:pt x="4977" y="476"/>
                  <a:pt x="5144" y="310"/>
                  <a:pt x="5358" y="310"/>
                </a:cubicBezTo>
                <a:close/>
                <a:moveTo>
                  <a:pt x="8513" y="310"/>
                </a:moveTo>
                <a:cubicBezTo>
                  <a:pt x="8715" y="310"/>
                  <a:pt x="8882" y="476"/>
                  <a:pt x="8882" y="679"/>
                </a:cubicBezTo>
                <a:lnTo>
                  <a:pt x="8882" y="1036"/>
                </a:lnTo>
                <a:cubicBezTo>
                  <a:pt x="8846" y="1322"/>
                  <a:pt x="8608" y="1560"/>
                  <a:pt x="8311" y="1560"/>
                </a:cubicBezTo>
                <a:cubicBezTo>
                  <a:pt x="8013" y="1560"/>
                  <a:pt x="7775" y="1322"/>
                  <a:pt x="7775" y="1024"/>
                </a:cubicBezTo>
                <a:lnTo>
                  <a:pt x="7775" y="679"/>
                </a:lnTo>
                <a:cubicBezTo>
                  <a:pt x="7775" y="476"/>
                  <a:pt x="7941" y="310"/>
                  <a:pt x="8156" y="310"/>
                </a:cubicBezTo>
                <a:close/>
                <a:moveTo>
                  <a:pt x="2893" y="1881"/>
                </a:moveTo>
                <a:lnTo>
                  <a:pt x="2893" y="1977"/>
                </a:lnTo>
                <a:cubicBezTo>
                  <a:pt x="2893" y="2036"/>
                  <a:pt x="2905" y="2096"/>
                  <a:pt x="2941" y="2143"/>
                </a:cubicBezTo>
                <a:lnTo>
                  <a:pt x="2715" y="2358"/>
                </a:lnTo>
                <a:lnTo>
                  <a:pt x="2691" y="2358"/>
                </a:lnTo>
                <a:lnTo>
                  <a:pt x="2465" y="2143"/>
                </a:lnTo>
                <a:cubicBezTo>
                  <a:pt x="2500" y="2096"/>
                  <a:pt x="2512" y="2036"/>
                  <a:pt x="2512" y="1977"/>
                </a:cubicBezTo>
                <a:lnTo>
                  <a:pt x="2512" y="1881"/>
                </a:lnTo>
                <a:close/>
                <a:moveTo>
                  <a:pt x="5715" y="1881"/>
                </a:moveTo>
                <a:lnTo>
                  <a:pt x="5715" y="1977"/>
                </a:lnTo>
                <a:cubicBezTo>
                  <a:pt x="5715" y="2036"/>
                  <a:pt x="5727" y="2096"/>
                  <a:pt x="5751" y="2143"/>
                </a:cubicBezTo>
                <a:lnTo>
                  <a:pt x="5536" y="2358"/>
                </a:lnTo>
                <a:lnTo>
                  <a:pt x="5501" y="2358"/>
                </a:lnTo>
                <a:lnTo>
                  <a:pt x="5274" y="2143"/>
                </a:lnTo>
                <a:cubicBezTo>
                  <a:pt x="5310" y="2096"/>
                  <a:pt x="5322" y="2036"/>
                  <a:pt x="5322" y="1977"/>
                </a:cubicBezTo>
                <a:lnTo>
                  <a:pt x="5322" y="1881"/>
                </a:lnTo>
                <a:close/>
                <a:moveTo>
                  <a:pt x="8501" y="1881"/>
                </a:moveTo>
                <a:lnTo>
                  <a:pt x="8501" y="1977"/>
                </a:lnTo>
                <a:cubicBezTo>
                  <a:pt x="8501" y="2036"/>
                  <a:pt x="8525" y="2096"/>
                  <a:pt x="8549" y="2143"/>
                </a:cubicBezTo>
                <a:lnTo>
                  <a:pt x="8334" y="2358"/>
                </a:lnTo>
                <a:lnTo>
                  <a:pt x="8299" y="2358"/>
                </a:lnTo>
                <a:lnTo>
                  <a:pt x="8072" y="2143"/>
                </a:lnTo>
                <a:cubicBezTo>
                  <a:pt x="8108" y="2096"/>
                  <a:pt x="8120" y="2036"/>
                  <a:pt x="8120" y="1977"/>
                </a:cubicBezTo>
                <a:lnTo>
                  <a:pt x="8120" y="1881"/>
                </a:lnTo>
                <a:close/>
                <a:moveTo>
                  <a:pt x="9906" y="3286"/>
                </a:moveTo>
                <a:cubicBezTo>
                  <a:pt x="10120" y="3286"/>
                  <a:pt x="10275" y="3453"/>
                  <a:pt x="10275" y="3655"/>
                </a:cubicBezTo>
                <a:lnTo>
                  <a:pt x="10275" y="4012"/>
                </a:lnTo>
                <a:cubicBezTo>
                  <a:pt x="10263" y="4298"/>
                  <a:pt x="10013" y="4536"/>
                  <a:pt x="9716" y="4536"/>
                </a:cubicBezTo>
                <a:cubicBezTo>
                  <a:pt x="9418" y="4536"/>
                  <a:pt x="9180" y="4298"/>
                  <a:pt x="9180" y="4001"/>
                </a:cubicBezTo>
                <a:lnTo>
                  <a:pt x="9180" y="3655"/>
                </a:lnTo>
                <a:cubicBezTo>
                  <a:pt x="9180" y="3453"/>
                  <a:pt x="9346" y="3286"/>
                  <a:pt x="9549" y="3286"/>
                </a:cubicBezTo>
                <a:close/>
                <a:moveTo>
                  <a:pt x="1512" y="3286"/>
                </a:moveTo>
                <a:cubicBezTo>
                  <a:pt x="1691" y="3286"/>
                  <a:pt x="1857" y="3453"/>
                  <a:pt x="1857" y="3655"/>
                </a:cubicBezTo>
                <a:lnTo>
                  <a:pt x="1857" y="4012"/>
                </a:lnTo>
                <a:cubicBezTo>
                  <a:pt x="1857" y="4310"/>
                  <a:pt x="1619" y="4548"/>
                  <a:pt x="1322" y="4548"/>
                </a:cubicBezTo>
                <a:cubicBezTo>
                  <a:pt x="1024" y="4548"/>
                  <a:pt x="786" y="4310"/>
                  <a:pt x="786" y="4012"/>
                </a:cubicBezTo>
                <a:lnTo>
                  <a:pt x="786" y="3655"/>
                </a:lnTo>
                <a:cubicBezTo>
                  <a:pt x="786" y="3453"/>
                  <a:pt x="953" y="3286"/>
                  <a:pt x="1155" y="3286"/>
                </a:cubicBezTo>
                <a:close/>
                <a:moveTo>
                  <a:pt x="4310" y="3286"/>
                </a:moveTo>
                <a:cubicBezTo>
                  <a:pt x="4489" y="3286"/>
                  <a:pt x="4655" y="3453"/>
                  <a:pt x="4655" y="3655"/>
                </a:cubicBezTo>
                <a:lnTo>
                  <a:pt x="4655" y="4012"/>
                </a:lnTo>
                <a:cubicBezTo>
                  <a:pt x="4655" y="4310"/>
                  <a:pt x="4417" y="4548"/>
                  <a:pt x="4120" y="4548"/>
                </a:cubicBezTo>
                <a:cubicBezTo>
                  <a:pt x="3822" y="4548"/>
                  <a:pt x="3584" y="4310"/>
                  <a:pt x="3584" y="4012"/>
                </a:cubicBezTo>
                <a:lnTo>
                  <a:pt x="3584" y="3655"/>
                </a:lnTo>
                <a:cubicBezTo>
                  <a:pt x="3584" y="3453"/>
                  <a:pt x="3750" y="3286"/>
                  <a:pt x="3953" y="3286"/>
                </a:cubicBezTo>
                <a:close/>
                <a:moveTo>
                  <a:pt x="7108" y="3286"/>
                </a:moveTo>
                <a:cubicBezTo>
                  <a:pt x="7287" y="3286"/>
                  <a:pt x="7453" y="3453"/>
                  <a:pt x="7453" y="3655"/>
                </a:cubicBezTo>
                <a:lnTo>
                  <a:pt x="7453" y="4012"/>
                </a:lnTo>
                <a:cubicBezTo>
                  <a:pt x="7453" y="4310"/>
                  <a:pt x="7215" y="4548"/>
                  <a:pt x="6918" y="4548"/>
                </a:cubicBezTo>
                <a:cubicBezTo>
                  <a:pt x="6620" y="4548"/>
                  <a:pt x="6382" y="4310"/>
                  <a:pt x="6382" y="4012"/>
                </a:cubicBezTo>
                <a:lnTo>
                  <a:pt x="6382" y="3655"/>
                </a:lnTo>
                <a:cubicBezTo>
                  <a:pt x="6382" y="3453"/>
                  <a:pt x="6548" y="3286"/>
                  <a:pt x="6751" y="3286"/>
                </a:cubicBezTo>
                <a:close/>
                <a:moveTo>
                  <a:pt x="1500" y="4858"/>
                </a:moveTo>
                <a:lnTo>
                  <a:pt x="1500" y="4953"/>
                </a:lnTo>
                <a:cubicBezTo>
                  <a:pt x="1500" y="5013"/>
                  <a:pt x="1512" y="5072"/>
                  <a:pt x="1548" y="5120"/>
                </a:cubicBezTo>
                <a:lnTo>
                  <a:pt x="1322" y="5334"/>
                </a:lnTo>
                <a:lnTo>
                  <a:pt x="1286" y="5334"/>
                </a:lnTo>
                <a:lnTo>
                  <a:pt x="1072" y="5120"/>
                </a:lnTo>
                <a:cubicBezTo>
                  <a:pt x="1095" y="5072"/>
                  <a:pt x="1107" y="5013"/>
                  <a:pt x="1107" y="4953"/>
                </a:cubicBezTo>
                <a:lnTo>
                  <a:pt x="1107" y="4858"/>
                </a:lnTo>
                <a:close/>
                <a:moveTo>
                  <a:pt x="4298" y="4858"/>
                </a:moveTo>
                <a:lnTo>
                  <a:pt x="4298" y="4953"/>
                </a:lnTo>
                <a:cubicBezTo>
                  <a:pt x="4298" y="5013"/>
                  <a:pt x="4310" y="5072"/>
                  <a:pt x="4334" y="5120"/>
                </a:cubicBezTo>
                <a:lnTo>
                  <a:pt x="4120" y="5334"/>
                </a:lnTo>
                <a:lnTo>
                  <a:pt x="4084" y="5334"/>
                </a:lnTo>
                <a:lnTo>
                  <a:pt x="3870" y="5120"/>
                </a:lnTo>
                <a:cubicBezTo>
                  <a:pt x="3893" y="5072"/>
                  <a:pt x="3905" y="5013"/>
                  <a:pt x="3905" y="4953"/>
                </a:cubicBezTo>
                <a:lnTo>
                  <a:pt x="3905" y="4858"/>
                </a:lnTo>
                <a:close/>
                <a:moveTo>
                  <a:pt x="7108" y="4858"/>
                </a:moveTo>
                <a:lnTo>
                  <a:pt x="7108" y="4953"/>
                </a:lnTo>
                <a:cubicBezTo>
                  <a:pt x="7108" y="5013"/>
                  <a:pt x="7120" y="5072"/>
                  <a:pt x="7156" y="5120"/>
                </a:cubicBezTo>
                <a:lnTo>
                  <a:pt x="6929" y="5334"/>
                </a:lnTo>
                <a:lnTo>
                  <a:pt x="6906" y="5334"/>
                </a:lnTo>
                <a:lnTo>
                  <a:pt x="6679" y="5120"/>
                </a:lnTo>
                <a:cubicBezTo>
                  <a:pt x="6703" y="5072"/>
                  <a:pt x="6715" y="5013"/>
                  <a:pt x="6715" y="4953"/>
                </a:cubicBezTo>
                <a:lnTo>
                  <a:pt x="6715" y="4858"/>
                </a:lnTo>
                <a:close/>
                <a:moveTo>
                  <a:pt x="9906" y="4858"/>
                </a:moveTo>
                <a:lnTo>
                  <a:pt x="9906" y="4953"/>
                </a:lnTo>
                <a:cubicBezTo>
                  <a:pt x="9906" y="5013"/>
                  <a:pt x="9918" y="5072"/>
                  <a:pt x="9954" y="5120"/>
                </a:cubicBezTo>
                <a:lnTo>
                  <a:pt x="9727" y="5334"/>
                </a:lnTo>
                <a:lnTo>
                  <a:pt x="9704" y="5334"/>
                </a:lnTo>
                <a:lnTo>
                  <a:pt x="9477" y="5120"/>
                </a:lnTo>
                <a:cubicBezTo>
                  <a:pt x="9501" y="5072"/>
                  <a:pt x="9525" y="5013"/>
                  <a:pt x="9525" y="4953"/>
                </a:cubicBezTo>
                <a:lnTo>
                  <a:pt x="9525" y="4858"/>
                </a:lnTo>
                <a:close/>
                <a:moveTo>
                  <a:pt x="2453" y="0"/>
                </a:moveTo>
                <a:cubicBezTo>
                  <a:pt x="2084" y="0"/>
                  <a:pt x="1762" y="310"/>
                  <a:pt x="1762" y="679"/>
                </a:cubicBezTo>
                <a:lnTo>
                  <a:pt x="1762" y="1036"/>
                </a:lnTo>
                <a:cubicBezTo>
                  <a:pt x="1762" y="1322"/>
                  <a:pt x="1905" y="1572"/>
                  <a:pt x="2119" y="1726"/>
                </a:cubicBezTo>
                <a:lnTo>
                  <a:pt x="2119" y="1977"/>
                </a:lnTo>
                <a:cubicBezTo>
                  <a:pt x="2119" y="1977"/>
                  <a:pt x="2119" y="1988"/>
                  <a:pt x="2107" y="1988"/>
                </a:cubicBezTo>
                <a:lnTo>
                  <a:pt x="1691" y="2203"/>
                </a:lnTo>
                <a:cubicBezTo>
                  <a:pt x="1512" y="2286"/>
                  <a:pt x="1405" y="2465"/>
                  <a:pt x="1405" y="2655"/>
                </a:cubicBezTo>
                <a:lnTo>
                  <a:pt x="1405" y="2989"/>
                </a:lnTo>
                <a:lnTo>
                  <a:pt x="1036" y="2989"/>
                </a:lnTo>
                <a:cubicBezTo>
                  <a:pt x="667" y="2989"/>
                  <a:pt x="357" y="3298"/>
                  <a:pt x="357" y="3667"/>
                </a:cubicBezTo>
                <a:lnTo>
                  <a:pt x="357" y="4024"/>
                </a:lnTo>
                <a:cubicBezTo>
                  <a:pt x="357" y="4310"/>
                  <a:pt x="488" y="4560"/>
                  <a:pt x="714" y="4715"/>
                </a:cubicBezTo>
                <a:lnTo>
                  <a:pt x="714" y="4965"/>
                </a:lnTo>
                <a:cubicBezTo>
                  <a:pt x="714" y="4965"/>
                  <a:pt x="714" y="4977"/>
                  <a:pt x="691" y="4977"/>
                </a:cubicBezTo>
                <a:lnTo>
                  <a:pt x="274" y="5191"/>
                </a:lnTo>
                <a:cubicBezTo>
                  <a:pt x="95" y="5275"/>
                  <a:pt x="0" y="5453"/>
                  <a:pt x="0" y="5656"/>
                </a:cubicBezTo>
                <a:lnTo>
                  <a:pt x="0" y="7382"/>
                </a:lnTo>
                <a:cubicBezTo>
                  <a:pt x="0" y="7513"/>
                  <a:pt x="36" y="7644"/>
                  <a:pt x="119" y="7751"/>
                </a:cubicBezTo>
                <a:lnTo>
                  <a:pt x="298" y="8013"/>
                </a:lnTo>
                <a:cubicBezTo>
                  <a:pt x="333" y="8073"/>
                  <a:pt x="357" y="8156"/>
                  <a:pt x="357" y="8227"/>
                </a:cubicBezTo>
                <a:lnTo>
                  <a:pt x="357" y="8942"/>
                </a:lnTo>
                <a:cubicBezTo>
                  <a:pt x="357" y="9025"/>
                  <a:pt x="429" y="9108"/>
                  <a:pt x="512" y="9108"/>
                </a:cubicBezTo>
                <a:cubicBezTo>
                  <a:pt x="607" y="9108"/>
                  <a:pt x="679" y="9025"/>
                  <a:pt x="679" y="8942"/>
                </a:cubicBezTo>
                <a:lnTo>
                  <a:pt x="679" y="8227"/>
                </a:lnTo>
                <a:cubicBezTo>
                  <a:pt x="679" y="8096"/>
                  <a:pt x="631" y="7953"/>
                  <a:pt x="560" y="7858"/>
                </a:cubicBezTo>
                <a:lnTo>
                  <a:pt x="381" y="7584"/>
                </a:lnTo>
                <a:cubicBezTo>
                  <a:pt x="333" y="7525"/>
                  <a:pt x="321" y="7453"/>
                  <a:pt x="321" y="7382"/>
                </a:cubicBezTo>
                <a:lnTo>
                  <a:pt x="321" y="5656"/>
                </a:lnTo>
                <a:cubicBezTo>
                  <a:pt x="321" y="5572"/>
                  <a:pt x="369" y="5513"/>
                  <a:pt x="429" y="5477"/>
                </a:cubicBezTo>
                <a:lnTo>
                  <a:pt x="714" y="5322"/>
                </a:lnTo>
                <a:lnTo>
                  <a:pt x="976" y="5596"/>
                </a:lnTo>
                <a:cubicBezTo>
                  <a:pt x="1036" y="5656"/>
                  <a:pt x="1131" y="5691"/>
                  <a:pt x="1214" y="5691"/>
                </a:cubicBezTo>
                <a:cubicBezTo>
                  <a:pt x="1310" y="5691"/>
                  <a:pt x="1381" y="5667"/>
                  <a:pt x="1453" y="5596"/>
                </a:cubicBezTo>
                <a:lnTo>
                  <a:pt x="1726" y="5322"/>
                </a:lnTo>
                <a:lnTo>
                  <a:pt x="2000" y="5477"/>
                </a:lnTo>
                <a:cubicBezTo>
                  <a:pt x="2060" y="5501"/>
                  <a:pt x="2107" y="5572"/>
                  <a:pt x="2107" y="5656"/>
                </a:cubicBezTo>
                <a:lnTo>
                  <a:pt x="2107" y="7382"/>
                </a:lnTo>
                <a:cubicBezTo>
                  <a:pt x="2107" y="7453"/>
                  <a:pt x="2096" y="7525"/>
                  <a:pt x="2048" y="7584"/>
                </a:cubicBezTo>
                <a:lnTo>
                  <a:pt x="1869" y="7858"/>
                </a:lnTo>
                <a:cubicBezTo>
                  <a:pt x="1798" y="7977"/>
                  <a:pt x="1750" y="8096"/>
                  <a:pt x="1750" y="8227"/>
                </a:cubicBezTo>
                <a:lnTo>
                  <a:pt x="1750" y="8942"/>
                </a:lnTo>
                <a:cubicBezTo>
                  <a:pt x="1750" y="9025"/>
                  <a:pt x="1822" y="9108"/>
                  <a:pt x="1917" y="9108"/>
                </a:cubicBezTo>
                <a:cubicBezTo>
                  <a:pt x="2000" y="9108"/>
                  <a:pt x="2084" y="9025"/>
                  <a:pt x="2084" y="8942"/>
                </a:cubicBezTo>
                <a:lnTo>
                  <a:pt x="2084" y="8227"/>
                </a:lnTo>
                <a:cubicBezTo>
                  <a:pt x="2084" y="8156"/>
                  <a:pt x="2096" y="8073"/>
                  <a:pt x="2143" y="8013"/>
                </a:cubicBezTo>
                <a:lnTo>
                  <a:pt x="2322" y="7751"/>
                </a:lnTo>
                <a:cubicBezTo>
                  <a:pt x="2393" y="7632"/>
                  <a:pt x="2441" y="7513"/>
                  <a:pt x="2441" y="7382"/>
                </a:cubicBezTo>
                <a:lnTo>
                  <a:pt x="2441" y="5656"/>
                </a:lnTo>
                <a:cubicBezTo>
                  <a:pt x="2441" y="5453"/>
                  <a:pt x="2334" y="5275"/>
                  <a:pt x="2155" y="5191"/>
                </a:cubicBezTo>
                <a:lnTo>
                  <a:pt x="1738" y="4977"/>
                </a:lnTo>
                <a:lnTo>
                  <a:pt x="1726" y="4965"/>
                </a:lnTo>
                <a:lnTo>
                  <a:pt x="1726" y="4703"/>
                </a:lnTo>
                <a:cubicBezTo>
                  <a:pt x="1929" y="4536"/>
                  <a:pt x="2084" y="4298"/>
                  <a:pt x="2084" y="4012"/>
                </a:cubicBezTo>
                <a:lnTo>
                  <a:pt x="2084" y="3655"/>
                </a:lnTo>
                <a:cubicBezTo>
                  <a:pt x="2084" y="3405"/>
                  <a:pt x="1929" y="3179"/>
                  <a:pt x="1726" y="3060"/>
                </a:cubicBezTo>
                <a:lnTo>
                  <a:pt x="1726" y="2643"/>
                </a:lnTo>
                <a:cubicBezTo>
                  <a:pt x="1726" y="2572"/>
                  <a:pt x="1762" y="2512"/>
                  <a:pt x="1822" y="2465"/>
                </a:cubicBezTo>
                <a:lnTo>
                  <a:pt x="2107" y="2322"/>
                </a:lnTo>
                <a:lnTo>
                  <a:pt x="2381" y="2584"/>
                </a:lnTo>
                <a:cubicBezTo>
                  <a:pt x="2441" y="2643"/>
                  <a:pt x="2524" y="2691"/>
                  <a:pt x="2619" y="2691"/>
                </a:cubicBezTo>
                <a:cubicBezTo>
                  <a:pt x="2703" y="2691"/>
                  <a:pt x="2774" y="2655"/>
                  <a:pt x="2858" y="2584"/>
                </a:cubicBezTo>
                <a:lnTo>
                  <a:pt x="3119" y="2322"/>
                </a:lnTo>
                <a:lnTo>
                  <a:pt x="3405" y="2465"/>
                </a:lnTo>
                <a:cubicBezTo>
                  <a:pt x="3465" y="2500"/>
                  <a:pt x="3512" y="2572"/>
                  <a:pt x="3512" y="2643"/>
                </a:cubicBezTo>
                <a:lnTo>
                  <a:pt x="3512" y="3060"/>
                </a:lnTo>
                <a:cubicBezTo>
                  <a:pt x="3298" y="3179"/>
                  <a:pt x="3155" y="3405"/>
                  <a:pt x="3155" y="3655"/>
                </a:cubicBezTo>
                <a:lnTo>
                  <a:pt x="3155" y="4012"/>
                </a:lnTo>
                <a:cubicBezTo>
                  <a:pt x="3155" y="4298"/>
                  <a:pt x="3286" y="4548"/>
                  <a:pt x="3512" y="4703"/>
                </a:cubicBezTo>
                <a:lnTo>
                  <a:pt x="3512" y="4953"/>
                </a:lnTo>
                <a:cubicBezTo>
                  <a:pt x="3512" y="4953"/>
                  <a:pt x="3512" y="4965"/>
                  <a:pt x="3489" y="4965"/>
                </a:cubicBezTo>
                <a:lnTo>
                  <a:pt x="3072" y="5179"/>
                </a:lnTo>
                <a:cubicBezTo>
                  <a:pt x="2893" y="5263"/>
                  <a:pt x="2798" y="5441"/>
                  <a:pt x="2798" y="5632"/>
                </a:cubicBezTo>
                <a:lnTo>
                  <a:pt x="2798" y="7358"/>
                </a:lnTo>
                <a:cubicBezTo>
                  <a:pt x="2798" y="7501"/>
                  <a:pt x="2834" y="7632"/>
                  <a:pt x="2917" y="7739"/>
                </a:cubicBezTo>
                <a:lnTo>
                  <a:pt x="3096" y="8001"/>
                </a:lnTo>
                <a:cubicBezTo>
                  <a:pt x="3131" y="8061"/>
                  <a:pt x="3155" y="8132"/>
                  <a:pt x="3155" y="8215"/>
                </a:cubicBezTo>
                <a:lnTo>
                  <a:pt x="3155" y="8930"/>
                </a:lnTo>
                <a:cubicBezTo>
                  <a:pt x="3155" y="9013"/>
                  <a:pt x="3227" y="9085"/>
                  <a:pt x="3310" y="9085"/>
                </a:cubicBezTo>
                <a:cubicBezTo>
                  <a:pt x="3405" y="9085"/>
                  <a:pt x="3477" y="9013"/>
                  <a:pt x="3477" y="8930"/>
                </a:cubicBezTo>
                <a:lnTo>
                  <a:pt x="3477" y="8215"/>
                </a:lnTo>
                <a:cubicBezTo>
                  <a:pt x="3477" y="8073"/>
                  <a:pt x="3429" y="7942"/>
                  <a:pt x="3358" y="7834"/>
                </a:cubicBezTo>
                <a:lnTo>
                  <a:pt x="3179" y="7572"/>
                </a:lnTo>
                <a:cubicBezTo>
                  <a:pt x="3131" y="7513"/>
                  <a:pt x="3119" y="7441"/>
                  <a:pt x="3119" y="7358"/>
                </a:cubicBezTo>
                <a:lnTo>
                  <a:pt x="3119" y="5632"/>
                </a:lnTo>
                <a:cubicBezTo>
                  <a:pt x="3119" y="5560"/>
                  <a:pt x="3167" y="5501"/>
                  <a:pt x="3227" y="5453"/>
                </a:cubicBezTo>
                <a:lnTo>
                  <a:pt x="3512" y="5310"/>
                </a:lnTo>
                <a:lnTo>
                  <a:pt x="3774" y="5572"/>
                </a:lnTo>
                <a:cubicBezTo>
                  <a:pt x="3834" y="5632"/>
                  <a:pt x="3929" y="5679"/>
                  <a:pt x="4012" y="5679"/>
                </a:cubicBezTo>
                <a:cubicBezTo>
                  <a:pt x="4108" y="5679"/>
                  <a:pt x="4179" y="5656"/>
                  <a:pt x="4251" y="5572"/>
                </a:cubicBezTo>
                <a:lnTo>
                  <a:pt x="4524" y="5310"/>
                </a:lnTo>
                <a:lnTo>
                  <a:pt x="4798" y="5453"/>
                </a:lnTo>
                <a:cubicBezTo>
                  <a:pt x="4858" y="5489"/>
                  <a:pt x="4905" y="5560"/>
                  <a:pt x="4905" y="5632"/>
                </a:cubicBezTo>
                <a:lnTo>
                  <a:pt x="4905" y="7358"/>
                </a:lnTo>
                <a:cubicBezTo>
                  <a:pt x="4905" y="7441"/>
                  <a:pt x="4893" y="7513"/>
                  <a:pt x="4846" y="7572"/>
                </a:cubicBezTo>
                <a:lnTo>
                  <a:pt x="4667" y="7834"/>
                </a:lnTo>
                <a:cubicBezTo>
                  <a:pt x="4596" y="7953"/>
                  <a:pt x="4548" y="8073"/>
                  <a:pt x="4548" y="8215"/>
                </a:cubicBezTo>
                <a:lnTo>
                  <a:pt x="4548" y="8930"/>
                </a:lnTo>
                <a:cubicBezTo>
                  <a:pt x="4548" y="9013"/>
                  <a:pt x="4620" y="9085"/>
                  <a:pt x="4715" y="9085"/>
                </a:cubicBezTo>
                <a:cubicBezTo>
                  <a:pt x="4798" y="9085"/>
                  <a:pt x="4882" y="9013"/>
                  <a:pt x="4882" y="8930"/>
                </a:cubicBezTo>
                <a:lnTo>
                  <a:pt x="4882" y="8215"/>
                </a:lnTo>
                <a:cubicBezTo>
                  <a:pt x="4882" y="8132"/>
                  <a:pt x="4893" y="8061"/>
                  <a:pt x="4941" y="8001"/>
                </a:cubicBezTo>
                <a:lnTo>
                  <a:pt x="5120" y="7739"/>
                </a:lnTo>
                <a:cubicBezTo>
                  <a:pt x="5191" y="7620"/>
                  <a:pt x="5239" y="7501"/>
                  <a:pt x="5239" y="7358"/>
                </a:cubicBezTo>
                <a:lnTo>
                  <a:pt x="5239" y="5632"/>
                </a:lnTo>
                <a:cubicBezTo>
                  <a:pt x="5239" y="5441"/>
                  <a:pt x="5132" y="5263"/>
                  <a:pt x="4953" y="5179"/>
                </a:cubicBezTo>
                <a:lnTo>
                  <a:pt x="4536" y="4965"/>
                </a:lnTo>
                <a:lnTo>
                  <a:pt x="4524" y="4953"/>
                </a:lnTo>
                <a:lnTo>
                  <a:pt x="4524" y="4703"/>
                </a:lnTo>
                <a:cubicBezTo>
                  <a:pt x="4727" y="4536"/>
                  <a:pt x="4882" y="4298"/>
                  <a:pt x="4882" y="4012"/>
                </a:cubicBezTo>
                <a:lnTo>
                  <a:pt x="4882" y="3655"/>
                </a:lnTo>
                <a:cubicBezTo>
                  <a:pt x="4882" y="3405"/>
                  <a:pt x="4727" y="3179"/>
                  <a:pt x="4524" y="3060"/>
                </a:cubicBezTo>
                <a:lnTo>
                  <a:pt x="4524" y="2643"/>
                </a:lnTo>
                <a:cubicBezTo>
                  <a:pt x="4524" y="2572"/>
                  <a:pt x="4560" y="2512"/>
                  <a:pt x="4620" y="2465"/>
                </a:cubicBezTo>
                <a:lnTo>
                  <a:pt x="4905" y="2322"/>
                </a:lnTo>
                <a:lnTo>
                  <a:pt x="5179" y="2584"/>
                </a:lnTo>
                <a:cubicBezTo>
                  <a:pt x="5239" y="2643"/>
                  <a:pt x="5322" y="2691"/>
                  <a:pt x="5417" y="2691"/>
                </a:cubicBezTo>
                <a:cubicBezTo>
                  <a:pt x="5501" y="2691"/>
                  <a:pt x="5572" y="2655"/>
                  <a:pt x="5655" y="2584"/>
                </a:cubicBezTo>
                <a:lnTo>
                  <a:pt x="5917" y="2322"/>
                </a:lnTo>
                <a:lnTo>
                  <a:pt x="6203" y="2465"/>
                </a:lnTo>
                <a:cubicBezTo>
                  <a:pt x="6263" y="2500"/>
                  <a:pt x="6310" y="2572"/>
                  <a:pt x="6310" y="2643"/>
                </a:cubicBezTo>
                <a:lnTo>
                  <a:pt x="6310" y="3060"/>
                </a:lnTo>
                <a:cubicBezTo>
                  <a:pt x="6096" y="3179"/>
                  <a:pt x="5953" y="3405"/>
                  <a:pt x="5953" y="3655"/>
                </a:cubicBezTo>
                <a:lnTo>
                  <a:pt x="5953" y="4012"/>
                </a:lnTo>
                <a:cubicBezTo>
                  <a:pt x="5953" y="4298"/>
                  <a:pt x="6084" y="4548"/>
                  <a:pt x="6310" y="4703"/>
                </a:cubicBezTo>
                <a:lnTo>
                  <a:pt x="6310" y="4953"/>
                </a:lnTo>
                <a:cubicBezTo>
                  <a:pt x="6310" y="4953"/>
                  <a:pt x="6310" y="4965"/>
                  <a:pt x="6287" y="4965"/>
                </a:cubicBezTo>
                <a:lnTo>
                  <a:pt x="5870" y="5179"/>
                </a:lnTo>
                <a:cubicBezTo>
                  <a:pt x="5691" y="5263"/>
                  <a:pt x="5596" y="5441"/>
                  <a:pt x="5596" y="5632"/>
                </a:cubicBezTo>
                <a:lnTo>
                  <a:pt x="5596" y="7358"/>
                </a:lnTo>
                <a:cubicBezTo>
                  <a:pt x="5596" y="7501"/>
                  <a:pt x="5632" y="7632"/>
                  <a:pt x="5715" y="7739"/>
                </a:cubicBezTo>
                <a:lnTo>
                  <a:pt x="5894" y="8001"/>
                </a:lnTo>
                <a:cubicBezTo>
                  <a:pt x="5929" y="8061"/>
                  <a:pt x="5953" y="8132"/>
                  <a:pt x="5953" y="8215"/>
                </a:cubicBezTo>
                <a:lnTo>
                  <a:pt x="5953" y="8930"/>
                </a:lnTo>
                <a:cubicBezTo>
                  <a:pt x="5953" y="9013"/>
                  <a:pt x="6025" y="9085"/>
                  <a:pt x="6108" y="9085"/>
                </a:cubicBezTo>
                <a:cubicBezTo>
                  <a:pt x="6203" y="9085"/>
                  <a:pt x="6275" y="9013"/>
                  <a:pt x="6275" y="8930"/>
                </a:cubicBezTo>
                <a:lnTo>
                  <a:pt x="6275" y="8215"/>
                </a:lnTo>
                <a:cubicBezTo>
                  <a:pt x="6275" y="8073"/>
                  <a:pt x="6227" y="7942"/>
                  <a:pt x="6156" y="7834"/>
                </a:cubicBezTo>
                <a:lnTo>
                  <a:pt x="5977" y="7572"/>
                </a:lnTo>
                <a:cubicBezTo>
                  <a:pt x="5929" y="7513"/>
                  <a:pt x="5917" y="7441"/>
                  <a:pt x="5917" y="7358"/>
                </a:cubicBezTo>
                <a:lnTo>
                  <a:pt x="5917" y="5632"/>
                </a:lnTo>
                <a:cubicBezTo>
                  <a:pt x="5917" y="5560"/>
                  <a:pt x="5965" y="5501"/>
                  <a:pt x="6025" y="5453"/>
                </a:cubicBezTo>
                <a:lnTo>
                  <a:pt x="6310" y="5310"/>
                </a:lnTo>
                <a:lnTo>
                  <a:pt x="6572" y="5572"/>
                </a:lnTo>
                <a:cubicBezTo>
                  <a:pt x="6632" y="5632"/>
                  <a:pt x="6727" y="5679"/>
                  <a:pt x="6810" y="5679"/>
                </a:cubicBezTo>
                <a:cubicBezTo>
                  <a:pt x="6906" y="5679"/>
                  <a:pt x="6977" y="5656"/>
                  <a:pt x="7049" y="5572"/>
                </a:cubicBezTo>
                <a:lnTo>
                  <a:pt x="7322" y="5310"/>
                </a:lnTo>
                <a:lnTo>
                  <a:pt x="7596" y="5453"/>
                </a:lnTo>
                <a:cubicBezTo>
                  <a:pt x="7656" y="5489"/>
                  <a:pt x="7703" y="5560"/>
                  <a:pt x="7703" y="5632"/>
                </a:cubicBezTo>
                <a:lnTo>
                  <a:pt x="7703" y="7358"/>
                </a:lnTo>
                <a:cubicBezTo>
                  <a:pt x="7703" y="7441"/>
                  <a:pt x="7691" y="7513"/>
                  <a:pt x="7644" y="7572"/>
                </a:cubicBezTo>
                <a:lnTo>
                  <a:pt x="7465" y="7834"/>
                </a:lnTo>
                <a:cubicBezTo>
                  <a:pt x="7394" y="7953"/>
                  <a:pt x="7346" y="8073"/>
                  <a:pt x="7346" y="8215"/>
                </a:cubicBezTo>
                <a:lnTo>
                  <a:pt x="7346" y="8930"/>
                </a:lnTo>
                <a:cubicBezTo>
                  <a:pt x="7346" y="9013"/>
                  <a:pt x="7418" y="9085"/>
                  <a:pt x="7513" y="9085"/>
                </a:cubicBezTo>
                <a:cubicBezTo>
                  <a:pt x="7596" y="9085"/>
                  <a:pt x="7680" y="9013"/>
                  <a:pt x="7680" y="8930"/>
                </a:cubicBezTo>
                <a:lnTo>
                  <a:pt x="7680" y="8215"/>
                </a:lnTo>
                <a:cubicBezTo>
                  <a:pt x="7680" y="8132"/>
                  <a:pt x="7691" y="8061"/>
                  <a:pt x="7739" y="8001"/>
                </a:cubicBezTo>
                <a:lnTo>
                  <a:pt x="7918" y="7739"/>
                </a:lnTo>
                <a:cubicBezTo>
                  <a:pt x="7989" y="7620"/>
                  <a:pt x="8037" y="7501"/>
                  <a:pt x="8037" y="7358"/>
                </a:cubicBezTo>
                <a:lnTo>
                  <a:pt x="8037" y="5632"/>
                </a:lnTo>
                <a:cubicBezTo>
                  <a:pt x="8037" y="5441"/>
                  <a:pt x="7930" y="5263"/>
                  <a:pt x="7751" y="5179"/>
                </a:cubicBezTo>
                <a:lnTo>
                  <a:pt x="7334" y="4965"/>
                </a:lnTo>
                <a:lnTo>
                  <a:pt x="7322" y="4953"/>
                </a:lnTo>
                <a:lnTo>
                  <a:pt x="7322" y="4703"/>
                </a:lnTo>
                <a:cubicBezTo>
                  <a:pt x="7525" y="4536"/>
                  <a:pt x="7680" y="4298"/>
                  <a:pt x="7680" y="4012"/>
                </a:cubicBezTo>
                <a:lnTo>
                  <a:pt x="7680" y="3655"/>
                </a:lnTo>
                <a:cubicBezTo>
                  <a:pt x="7680" y="3405"/>
                  <a:pt x="7525" y="3179"/>
                  <a:pt x="7322" y="3060"/>
                </a:cubicBezTo>
                <a:lnTo>
                  <a:pt x="7322" y="2643"/>
                </a:lnTo>
                <a:cubicBezTo>
                  <a:pt x="7322" y="2572"/>
                  <a:pt x="7358" y="2512"/>
                  <a:pt x="7418" y="2465"/>
                </a:cubicBezTo>
                <a:lnTo>
                  <a:pt x="7703" y="2322"/>
                </a:lnTo>
                <a:lnTo>
                  <a:pt x="7977" y="2584"/>
                </a:lnTo>
                <a:cubicBezTo>
                  <a:pt x="8037" y="2643"/>
                  <a:pt x="8120" y="2691"/>
                  <a:pt x="8215" y="2691"/>
                </a:cubicBezTo>
                <a:cubicBezTo>
                  <a:pt x="8299" y="2691"/>
                  <a:pt x="8370" y="2655"/>
                  <a:pt x="8453" y="2584"/>
                </a:cubicBezTo>
                <a:lnTo>
                  <a:pt x="8715" y="2322"/>
                </a:lnTo>
                <a:lnTo>
                  <a:pt x="9001" y="2465"/>
                </a:lnTo>
                <a:cubicBezTo>
                  <a:pt x="9061" y="2500"/>
                  <a:pt x="9108" y="2572"/>
                  <a:pt x="9108" y="2643"/>
                </a:cubicBezTo>
                <a:lnTo>
                  <a:pt x="9108" y="3060"/>
                </a:lnTo>
                <a:cubicBezTo>
                  <a:pt x="8894" y="3179"/>
                  <a:pt x="8751" y="3405"/>
                  <a:pt x="8751" y="3655"/>
                </a:cubicBezTo>
                <a:lnTo>
                  <a:pt x="8751" y="4012"/>
                </a:lnTo>
                <a:cubicBezTo>
                  <a:pt x="8751" y="4298"/>
                  <a:pt x="8882" y="4548"/>
                  <a:pt x="9108" y="4703"/>
                </a:cubicBezTo>
                <a:lnTo>
                  <a:pt x="9108" y="4953"/>
                </a:lnTo>
                <a:cubicBezTo>
                  <a:pt x="9108" y="4953"/>
                  <a:pt x="9108" y="4965"/>
                  <a:pt x="9084" y="4965"/>
                </a:cubicBezTo>
                <a:lnTo>
                  <a:pt x="8668" y="5179"/>
                </a:lnTo>
                <a:cubicBezTo>
                  <a:pt x="8489" y="5263"/>
                  <a:pt x="8394" y="5441"/>
                  <a:pt x="8394" y="5632"/>
                </a:cubicBezTo>
                <a:lnTo>
                  <a:pt x="8394" y="7358"/>
                </a:lnTo>
                <a:cubicBezTo>
                  <a:pt x="8394" y="7501"/>
                  <a:pt x="8430" y="7632"/>
                  <a:pt x="8513" y="7739"/>
                </a:cubicBezTo>
                <a:lnTo>
                  <a:pt x="8692" y="8001"/>
                </a:lnTo>
                <a:cubicBezTo>
                  <a:pt x="8727" y="8061"/>
                  <a:pt x="8751" y="8132"/>
                  <a:pt x="8751" y="8215"/>
                </a:cubicBezTo>
                <a:lnTo>
                  <a:pt x="8751" y="8930"/>
                </a:lnTo>
                <a:cubicBezTo>
                  <a:pt x="8751" y="9013"/>
                  <a:pt x="8823" y="9085"/>
                  <a:pt x="8906" y="9085"/>
                </a:cubicBezTo>
                <a:cubicBezTo>
                  <a:pt x="9001" y="9085"/>
                  <a:pt x="9073" y="9013"/>
                  <a:pt x="9073" y="8930"/>
                </a:cubicBezTo>
                <a:lnTo>
                  <a:pt x="9073" y="8215"/>
                </a:lnTo>
                <a:cubicBezTo>
                  <a:pt x="9073" y="8073"/>
                  <a:pt x="9025" y="7942"/>
                  <a:pt x="8954" y="7834"/>
                </a:cubicBezTo>
                <a:lnTo>
                  <a:pt x="8775" y="7572"/>
                </a:lnTo>
                <a:cubicBezTo>
                  <a:pt x="8727" y="7513"/>
                  <a:pt x="8715" y="7441"/>
                  <a:pt x="8715" y="7358"/>
                </a:cubicBezTo>
                <a:lnTo>
                  <a:pt x="8715" y="5632"/>
                </a:lnTo>
                <a:cubicBezTo>
                  <a:pt x="8715" y="5560"/>
                  <a:pt x="8763" y="5501"/>
                  <a:pt x="8823" y="5453"/>
                </a:cubicBezTo>
                <a:lnTo>
                  <a:pt x="9108" y="5310"/>
                </a:lnTo>
                <a:lnTo>
                  <a:pt x="9370" y="5572"/>
                </a:lnTo>
                <a:cubicBezTo>
                  <a:pt x="9430" y="5632"/>
                  <a:pt x="9525" y="5679"/>
                  <a:pt x="9608" y="5679"/>
                </a:cubicBezTo>
                <a:cubicBezTo>
                  <a:pt x="9704" y="5679"/>
                  <a:pt x="9775" y="5656"/>
                  <a:pt x="9846" y="5572"/>
                </a:cubicBezTo>
                <a:lnTo>
                  <a:pt x="10120" y="5310"/>
                </a:lnTo>
                <a:lnTo>
                  <a:pt x="10394" y="5453"/>
                </a:lnTo>
                <a:cubicBezTo>
                  <a:pt x="10454" y="5489"/>
                  <a:pt x="10501" y="5560"/>
                  <a:pt x="10501" y="5632"/>
                </a:cubicBezTo>
                <a:lnTo>
                  <a:pt x="10501" y="7358"/>
                </a:lnTo>
                <a:cubicBezTo>
                  <a:pt x="10501" y="7441"/>
                  <a:pt x="10489" y="7513"/>
                  <a:pt x="10442" y="7572"/>
                </a:cubicBezTo>
                <a:lnTo>
                  <a:pt x="10263" y="7834"/>
                </a:lnTo>
                <a:cubicBezTo>
                  <a:pt x="10192" y="7953"/>
                  <a:pt x="10144" y="8073"/>
                  <a:pt x="10144" y="8215"/>
                </a:cubicBezTo>
                <a:lnTo>
                  <a:pt x="10144" y="8930"/>
                </a:lnTo>
                <a:cubicBezTo>
                  <a:pt x="10144" y="9013"/>
                  <a:pt x="10216" y="9085"/>
                  <a:pt x="10311" y="9085"/>
                </a:cubicBezTo>
                <a:cubicBezTo>
                  <a:pt x="10394" y="9085"/>
                  <a:pt x="10478" y="9013"/>
                  <a:pt x="10478" y="8930"/>
                </a:cubicBezTo>
                <a:lnTo>
                  <a:pt x="10478" y="8215"/>
                </a:lnTo>
                <a:cubicBezTo>
                  <a:pt x="10478" y="8132"/>
                  <a:pt x="10489" y="8061"/>
                  <a:pt x="10537" y="8001"/>
                </a:cubicBezTo>
                <a:lnTo>
                  <a:pt x="10716" y="7739"/>
                </a:lnTo>
                <a:cubicBezTo>
                  <a:pt x="10787" y="7620"/>
                  <a:pt x="10835" y="7501"/>
                  <a:pt x="10835" y="7358"/>
                </a:cubicBezTo>
                <a:lnTo>
                  <a:pt x="10835" y="5632"/>
                </a:lnTo>
                <a:cubicBezTo>
                  <a:pt x="10918" y="5429"/>
                  <a:pt x="10811" y="5251"/>
                  <a:pt x="10632" y="5155"/>
                </a:cubicBezTo>
                <a:lnTo>
                  <a:pt x="10216" y="4953"/>
                </a:lnTo>
                <a:lnTo>
                  <a:pt x="10204" y="4941"/>
                </a:lnTo>
                <a:lnTo>
                  <a:pt x="10204" y="4703"/>
                </a:lnTo>
                <a:cubicBezTo>
                  <a:pt x="10418" y="4536"/>
                  <a:pt x="10561" y="4298"/>
                  <a:pt x="10561" y="4012"/>
                </a:cubicBezTo>
                <a:lnTo>
                  <a:pt x="10561" y="3655"/>
                </a:lnTo>
                <a:cubicBezTo>
                  <a:pt x="10561" y="3286"/>
                  <a:pt x="10251" y="2977"/>
                  <a:pt x="9882" y="2977"/>
                </a:cubicBezTo>
                <a:lnTo>
                  <a:pt x="9501" y="2977"/>
                </a:lnTo>
                <a:lnTo>
                  <a:pt x="9501" y="2643"/>
                </a:lnTo>
                <a:cubicBezTo>
                  <a:pt x="9501" y="2453"/>
                  <a:pt x="9406" y="2274"/>
                  <a:pt x="9227" y="2179"/>
                </a:cubicBezTo>
                <a:lnTo>
                  <a:pt x="8811" y="1977"/>
                </a:lnTo>
                <a:lnTo>
                  <a:pt x="8787" y="1953"/>
                </a:lnTo>
                <a:lnTo>
                  <a:pt x="8787" y="1726"/>
                </a:lnTo>
                <a:cubicBezTo>
                  <a:pt x="9001" y="1560"/>
                  <a:pt x="9144" y="1322"/>
                  <a:pt x="9144" y="1036"/>
                </a:cubicBezTo>
                <a:lnTo>
                  <a:pt x="9144" y="679"/>
                </a:lnTo>
                <a:cubicBezTo>
                  <a:pt x="9144" y="310"/>
                  <a:pt x="8834" y="0"/>
                  <a:pt x="8465" y="0"/>
                </a:cubicBezTo>
                <a:lnTo>
                  <a:pt x="8108" y="0"/>
                </a:lnTo>
                <a:cubicBezTo>
                  <a:pt x="7739" y="0"/>
                  <a:pt x="7418" y="310"/>
                  <a:pt x="7418" y="679"/>
                </a:cubicBezTo>
                <a:lnTo>
                  <a:pt x="7418" y="1036"/>
                </a:lnTo>
                <a:cubicBezTo>
                  <a:pt x="7418" y="1322"/>
                  <a:pt x="7560" y="1572"/>
                  <a:pt x="7775" y="1726"/>
                </a:cubicBezTo>
                <a:lnTo>
                  <a:pt x="7775" y="1977"/>
                </a:lnTo>
                <a:cubicBezTo>
                  <a:pt x="7775" y="1977"/>
                  <a:pt x="7775" y="1988"/>
                  <a:pt x="7763" y="1988"/>
                </a:cubicBezTo>
                <a:lnTo>
                  <a:pt x="7346" y="2203"/>
                </a:lnTo>
                <a:cubicBezTo>
                  <a:pt x="7168" y="2286"/>
                  <a:pt x="7060" y="2465"/>
                  <a:pt x="7060" y="2655"/>
                </a:cubicBezTo>
                <a:lnTo>
                  <a:pt x="7060" y="2989"/>
                </a:lnTo>
                <a:lnTo>
                  <a:pt x="6679" y="2989"/>
                </a:lnTo>
                <a:lnTo>
                  <a:pt x="6679" y="2655"/>
                </a:lnTo>
                <a:cubicBezTo>
                  <a:pt x="6679" y="2465"/>
                  <a:pt x="6572" y="2286"/>
                  <a:pt x="6394" y="2203"/>
                </a:cubicBezTo>
                <a:lnTo>
                  <a:pt x="5977" y="1988"/>
                </a:lnTo>
                <a:lnTo>
                  <a:pt x="5965" y="1977"/>
                </a:lnTo>
                <a:lnTo>
                  <a:pt x="5965" y="1726"/>
                </a:lnTo>
                <a:cubicBezTo>
                  <a:pt x="6167" y="1560"/>
                  <a:pt x="6322" y="1322"/>
                  <a:pt x="6322" y="1036"/>
                </a:cubicBezTo>
                <a:lnTo>
                  <a:pt x="6322" y="679"/>
                </a:lnTo>
                <a:cubicBezTo>
                  <a:pt x="6322" y="310"/>
                  <a:pt x="6013" y="0"/>
                  <a:pt x="5632" y="0"/>
                </a:cubicBezTo>
                <a:lnTo>
                  <a:pt x="5274" y="0"/>
                </a:lnTo>
                <a:cubicBezTo>
                  <a:pt x="4905" y="0"/>
                  <a:pt x="4596" y="310"/>
                  <a:pt x="4596" y="679"/>
                </a:cubicBezTo>
                <a:lnTo>
                  <a:pt x="4596" y="1036"/>
                </a:lnTo>
                <a:cubicBezTo>
                  <a:pt x="4596" y="1322"/>
                  <a:pt x="4727" y="1572"/>
                  <a:pt x="4953" y="1726"/>
                </a:cubicBezTo>
                <a:lnTo>
                  <a:pt x="4953" y="1977"/>
                </a:lnTo>
                <a:cubicBezTo>
                  <a:pt x="4953" y="1977"/>
                  <a:pt x="4953" y="1988"/>
                  <a:pt x="4941" y="1988"/>
                </a:cubicBezTo>
                <a:lnTo>
                  <a:pt x="4524" y="2203"/>
                </a:lnTo>
                <a:cubicBezTo>
                  <a:pt x="4346" y="2286"/>
                  <a:pt x="4239" y="2465"/>
                  <a:pt x="4239" y="2655"/>
                </a:cubicBezTo>
                <a:lnTo>
                  <a:pt x="4239" y="2989"/>
                </a:lnTo>
                <a:lnTo>
                  <a:pt x="3846" y="2989"/>
                </a:lnTo>
                <a:lnTo>
                  <a:pt x="3846" y="2655"/>
                </a:lnTo>
                <a:cubicBezTo>
                  <a:pt x="3846" y="2465"/>
                  <a:pt x="3750" y="2286"/>
                  <a:pt x="3572" y="2203"/>
                </a:cubicBezTo>
                <a:lnTo>
                  <a:pt x="3155" y="1988"/>
                </a:lnTo>
                <a:lnTo>
                  <a:pt x="3131" y="1977"/>
                </a:lnTo>
                <a:lnTo>
                  <a:pt x="3131" y="1726"/>
                </a:lnTo>
                <a:cubicBezTo>
                  <a:pt x="3346" y="1560"/>
                  <a:pt x="3489" y="1322"/>
                  <a:pt x="3489" y="1036"/>
                </a:cubicBezTo>
                <a:lnTo>
                  <a:pt x="3489" y="679"/>
                </a:lnTo>
                <a:cubicBezTo>
                  <a:pt x="3489" y="310"/>
                  <a:pt x="3179" y="0"/>
                  <a:pt x="2810"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493" name="Google Shape;493;p44"/>
          <p:cNvGrpSpPr/>
          <p:nvPr/>
        </p:nvGrpSpPr>
        <p:grpSpPr>
          <a:xfrm>
            <a:off x="5301769" y="3932119"/>
            <a:ext cx="347522" cy="220175"/>
            <a:chOff x="4662475" y="1976500"/>
            <a:chExt cx="68725" cy="36625"/>
          </a:xfrm>
        </p:grpSpPr>
        <p:sp>
          <p:nvSpPr>
            <p:cNvPr id="494" name="Google Shape;494;p44"/>
            <p:cNvSpPr/>
            <p:nvPr/>
          </p:nvSpPr>
          <p:spPr>
            <a:xfrm>
              <a:off x="4690800" y="1976500"/>
              <a:ext cx="40400" cy="36625"/>
            </a:xfrm>
            <a:custGeom>
              <a:rect b="b" l="l" r="r" t="t"/>
              <a:pathLst>
                <a:path extrusionOk="0" h="1465" w="1616">
                  <a:moveTo>
                    <a:pt x="887" y="0"/>
                  </a:moveTo>
                  <a:lnTo>
                    <a:pt x="692" y="188"/>
                  </a:lnTo>
                  <a:lnTo>
                    <a:pt x="1104" y="599"/>
                  </a:lnTo>
                  <a:lnTo>
                    <a:pt x="0" y="599"/>
                  </a:lnTo>
                  <a:lnTo>
                    <a:pt x="0" y="866"/>
                  </a:lnTo>
                  <a:lnTo>
                    <a:pt x="1104" y="866"/>
                  </a:lnTo>
                  <a:lnTo>
                    <a:pt x="692" y="1269"/>
                  </a:lnTo>
                  <a:lnTo>
                    <a:pt x="887" y="1464"/>
                  </a:lnTo>
                  <a:lnTo>
                    <a:pt x="1616" y="729"/>
                  </a:lnTo>
                  <a:lnTo>
                    <a:pt x="887" y="0"/>
                  </a:lnTo>
                  <a:close/>
                </a:path>
              </a:pathLst>
            </a:custGeom>
            <a:solidFill>
              <a:srgbClr val="869FB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5" name="Google Shape;495;p44"/>
            <p:cNvSpPr/>
            <p:nvPr/>
          </p:nvSpPr>
          <p:spPr>
            <a:xfrm>
              <a:off x="4674375" y="1991450"/>
              <a:ext cx="10675" cy="6700"/>
            </a:xfrm>
            <a:custGeom>
              <a:rect b="b" l="l" r="r" t="t"/>
              <a:pathLst>
                <a:path extrusionOk="0" h="268" w="427">
                  <a:moveTo>
                    <a:pt x="1" y="1"/>
                  </a:moveTo>
                  <a:lnTo>
                    <a:pt x="1" y="268"/>
                  </a:lnTo>
                  <a:lnTo>
                    <a:pt x="426" y="268"/>
                  </a:lnTo>
                  <a:lnTo>
                    <a:pt x="426" y="1"/>
                  </a:lnTo>
                  <a:close/>
                </a:path>
              </a:pathLst>
            </a:custGeom>
            <a:solidFill>
              <a:srgbClr val="869FB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6" name="Google Shape;496;p44"/>
            <p:cNvSpPr/>
            <p:nvPr/>
          </p:nvSpPr>
          <p:spPr>
            <a:xfrm>
              <a:off x="4662475" y="1991450"/>
              <a:ext cx="5625" cy="6700"/>
            </a:xfrm>
            <a:custGeom>
              <a:rect b="b" l="l" r="r" t="t"/>
              <a:pathLst>
                <a:path extrusionOk="0" h="268" w="225">
                  <a:moveTo>
                    <a:pt x="1" y="1"/>
                  </a:moveTo>
                  <a:lnTo>
                    <a:pt x="1" y="268"/>
                  </a:lnTo>
                  <a:lnTo>
                    <a:pt x="224" y="268"/>
                  </a:lnTo>
                  <a:lnTo>
                    <a:pt x="224" y="1"/>
                  </a:lnTo>
                  <a:close/>
                </a:path>
              </a:pathLst>
            </a:custGeom>
            <a:solidFill>
              <a:srgbClr val="869FB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97" name="Google Shape;497;p44"/>
          <p:cNvGrpSpPr/>
          <p:nvPr/>
        </p:nvGrpSpPr>
        <p:grpSpPr>
          <a:xfrm>
            <a:off x="5722844" y="3932119"/>
            <a:ext cx="347522" cy="220175"/>
            <a:chOff x="4662475" y="1976500"/>
            <a:chExt cx="68725" cy="36625"/>
          </a:xfrm>
        </p:grpSpPr>
        <p:sp>
          <p:nvSpPr>
            <p:cNvPr id="498" name="Google Shape;498;p44"/>
            <p:cNvSpPr/>
            <p:nvPr/>
          </p:nvSpPr>
          <p:spPr>
            <a:xfrm>
              <a:off x="4690800" y="1976500"/>
              <a:ext cx="40400" cy="36625"/>
            </a:xfrm>
            <a:custGeom>
              <a:rect b="b" l="l" r="r" t="t"/>
              <a:pathLst>
                <a:path extrusionOk="0" h="1465" w="1616">
                  <a:moveTo>
                    <a:pt x="887" y="0"/>
                  </a:moveTo>
                  <a:lnTo>
                    <a:pt x="692" y="188"/>
                  </a:lnTo>
                  <a:lnTo>
                    <a:pt x="1104" y="599"/>
                  </a:lnTo>
                  <a:lnTo>
                    <a:pt x="0" y="599"/>
                  </a:lnTo>
                  <a:lnTo>
                    <a:pt x="0" y="866"/>
                  </a:lnTo>
                  <a:lnTo>
                    <a:pt x="1104" y="866"/>
                  </a:lnTo>
                  <a:lnTo>
                    <a:pt x="692" y="1269"/>
                  </a:lnTo>
                  <a:lnTo>
                    <a:pt x="887" y="1464"/>
                  </a:lnTo>
                  <a:lnTo>
                    <a:pt x="1616" y="729"/>
                  </a:lnTo>
                  <a:lnTo>
                    <a:pt x="887" y="0"/>
                  </a:lnTo>
                  <a:close/>
                </a:path>
              </a:pathLst>
            </a:custGeom>
            <a:solidFill>
              <a:srgbClr val="869FB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9" name="Google Shape;499;p44"/>
            <p:cNvSpPr/>
            <p:nvPr/>
          </p:nvSpPr>
          <p:spPr>
            <a:xfrm>
              <a:off x="4674375" y="1991450"/>
              <a:ext cx="10675" cy="6700"/>
            </a:xfrm>
            <a:custGeom>
              <a:rect b="b" l="l" r="r" t="t"/>
              <a:pathLst>
                <a:path extrusionOk="0" h="268" w="427">
                  <a:moveTo>
                    <a:pt x="1" y="1"/>
                  </a:moveTo>
                  <a:lnTo>
                    <a:pt x="1" y="268"/>
                  </a:lnTo>
                  <a:lnTo>
                    <a:pt x="426" y="268"/>
                  </a:lnTo>
                  <a:lnTo>
                    <a:pt x="426" y="1"/>
                  </a:lnTo>
                  <a:close/>
                </a:path>
              </a:pathLst>
            </a:custGeom>
            <a:solidFill>
              <a:srgbClr val="869FB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0" name="Google Shape;500;p44"/>
            <p:cNvSpPr/>
            <p:nvPr/>
          </p:nvSpPr>
          <p:spPr>
            <a:xfrm>
              <a:off x="4662475" y="1991450"/>
              <a:ext cx="5625" cy="6700"/>
            </a:xfrm>
            <a:custGeom>
              <a:rect b="b" l="l" r="r" t="t"/>
              <a:pathLst>
                <a:path extrusionOk="0" h="268" w="225">
                  <a:moveTo>
                    <a:pt x="1" y="1"/>
                  </a:moveTo>
                  <a:lnTo>
                    <a:pt x="1" y="268"/>
                  </a:lnTo>
                  <a:lnTo>
                    <a:pt x="224" y="268"/>
                  </a:lnTo>
                  <a:lnTo>
                    <a:pt x="224" y="1"/>
                  </a:lnTo>
                  <a:close/>
                </a:path>
              </a:pathLst>
            </a:custGeom>
            <a:solidFill>
              <a:srgbClr val="869FB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01" name="Google Shape;501;p44"/>
          <p:cNvGrpSpPr/>
          <p:nvPr/>
        </p:nvGrpSpPr>
        <p:grpSpPr>
          <a:xfrm>
            <a:off x="6143919" y="3932119"/>
            <a:ext cx="347522" cy="220175"/>
            <a:chOff x="4662475" y="1976500"/>
            <a:chExt cx="68725" cy="36625"/>
          </a:xfrm>
        </p:grpSpPr>
        <p:sp>
          <p:nvSpPr>
            <p:cNvPr id="502" name="Google Shape;502;p44"/>
            <p:cNvSpPr/>
            <p:nvPr/>
          </p:nvSpPr>
          <p:spPr>
            <a:xfrm>
              <a:off x="4690800" y="1976500"/>
              <a:ext cx="40400" cy="36625"/>
            </a:xfrm>
            <a:custGeom>
              <a:rect b="b" l="l" r="r" t="t"/>
              <a:pathLst>
                <a:path extrusionOk="0" h="1465" w="1616">
                  <a:moveTo>
                    <a:pt x="887" y="0"/>
                  </a:moveTo>
                  <a:lnTo>
                    <a:pt x="692" y="188"/>
                  </a:lnTo>
                  <a:lnTo>
                    <a:pt x="1104" y="599"/>
                  </a:lnTo>
                  <a:lnTo>
                    <a:pt x="0" y="599"/>
                  </a:lnTo>
                  <a:lnTo>
                    <a:pt x="0" y="866"/>
                  </a:lnTo>
                  <a:lnTo>
                    <a:pt x="1104" y="866"/>
                  </a:lnTo>
                  <a:lnTo>
                    <a:pt x="692" y="1269"/>
                  </a:lnTo>
                  <a:lnTo>
                    <a:pt x="887" y="1464"/>
                  </a:lnTo>
                  <a:lnTo>
                    <a:pt x="1616" y="729"/>
                  </a:lnTo>
                  <a:lnTo>
                    <a:pt x="887" y="0"/>
                  </a:lnTo>
                  <a:close/>
                </a:path>
              </a:pathLst>
            </a:custGeom>
            <a:solidFill>
              <a:srgbClr val="869FB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3" name="Google Shape;503;p44"/>
            <p:cNvSpPr/>
            <p:nvPr/>
          </p:nvSpPr>
          <p:spPr>
            <a:xfrm>
              <a:off x="4674375" y="1991450"/>
              <a:ext cx="10675" cy="6700"/>
            </a:xfrm>
            <a:custGeom>
              <a:rect b="b" l="l" r="r" t="t"/>
              <a:pathLst>
                <a:path extrusionOk="0" h="268" w="427">
                  <a:moveTo>
                    <a:pt x="1" y="1"/>
                  </a:moveTo>
                  <a:lnTo>
                    <a:pt x="1" y="268"/>
                  </a:lnTo>
                  <a:lnTo>
                    <a:pt x="426" y="268"/>
                  </a:lnTo>
                  <a:lnTo>
                    <a:pt x="426" y="1"/>
                  </a:lnTo>
                  <a:close/>
                </a:path>
              </a:pathLst>
            </a:custGeom>
            <a:solidFill>
              <a:srgbClr val="869FB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4" name="Google Shape;504;p44"/>
            <p:cNvSpPr/>
            <p:nvPr/>
          </p:nvSpPr>
          <p:spPr>
            <a:xfrm>
              <a:off x="4662475" y="1991450"/>
              <a:ext cx="5625" cy="6700"/>
            </a:xfrm>
            <a:custGeom>
              <a:rect b="b" l="l" r="r" t="t"/>
              <a:pathLst>
                <a:path extrusionOk="0" h="268" w="225">
                  <a:moveTo>
                    <a:pt x="1" y="1"/>
                  </a:moveTo>
                  <a:lnTo>
                    <a:pt x="1" y="268"/>
                  </a:lnTo>
                  <a:lnTo>
                    <a:pt x="224" y="268"/>
                  </a:lnTo>
                  <a:lnTo>
                    <a:pt x="224" y="1"/>
                  </a:lnTo>
                  <a:close/>
                </a:path>
              </a:pathLst>
            </a:custGeom>
            <a:solidFill>
              <a:srgbClr val="869FB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05" name="Google Shape;505;p44"/>
          <p:cNvGrpSpPr/>
          <p:nvPr/>
        </p:nvGrpSpPr>
        <p:grpSpPr>
          <a:xfrm>
            <a:off x="6564994" y="3932119"/>
            <a:ext cx="347522" cy="220175"/>
            <a:chOff x="4662475" y="1976500"/>
            <a:chExt cx="68725" cy="36625"/>
          </a:xfrm>
        </p:grpSpPr>
        <p:sp>
          <p:nvSpPr>
            <p:cNvPr id="506" name="Google Shape;506;p44"/>
            <p:cNvSpPr/>
            <p:nvPr/>
          </p:nvSpPr>
          <p:spPr>
            <a:xfrm>
              <a:off x="4690800" y="1976500"/>
              <a:ext cx="40400" cy="36625"/>
            </a:xfrm>
            <a:custGeom>
              <a:rect b="b" l="l" r="r" t="t"/>
              <a:pathLst>
                <a:path extrusionOk="0" h="1465" w="1616">
                  <a:moveTo>
                    <a:pt x="887" y="0"/>
                  </a:moveTo>
                  <a:lnTo>
                    <a:pt x="692" y="188"/>
                  </a:lnTo>
                  <a:lnTo>
                    <a:pt x="1104" y="599"/>
                  </a:lnTo>
                  <a:lnTo>
                    <a:pt x="0" y="599"/>
                  </a:lnTo>
                  <a:lnTo>
                    <a:pt x="0" y="866"/>
                  </a:lnTo>
                  <a:lnTo>
                    <a:pt x="1104" y="866"/>
                  </a:lnTo>
                  <a:lnTo>
                    <a:pt x="692" y="1269"/>
                  </a:lnTo>
                  <a:lnTo>
                    <a:pt x="887" y="1464"/>
                  </a:lnTo>
                  <a:lnTo>
                    <a:pt x="1616" y="729"/>
                  </a:lnTo>
                  <a:lnTo>
                    <a:pt x="887" y="0"/>
                  </a:lnTo>
                  <a:close/>
                </a:path>
              </a:pathLst>
            </a:custGeom>
            <a:solidFill>
              <a:srgbClr val="869FB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7" name="Google Shape;507;p44"/>
            <p:cNvSpPr/>
            <p:nvPr/>
          </p:nvSpPr>
          <p:spPr>
            <a:xfrm>
              <a:off x="4674375" y="1991450"/>
              <a:ext cx="10675" cy="6700"/>
            </a:xfrm>
            <a:custGeom>
              <a:rect b="b" l="l" r="r" t="t"/>
              <a:pathLst>
                <a:path extrusionOk="0" h="268" w="427">
                  <a:moveTo>
                    <a:pt x="1" y="1"/>
                  </a:moveTo>
                  <a:lnTo>
                    <a:pt x="1" y="268"/>
                  </a:lnTo>
                  <a:lnTo>
                    <a:pt x="426" y="268"/>
                  </a:lnTo>
                  <a:lnTo>
                    <a:pt x="426" y="1"/>
                  </a:lnTo>
                  <a:close/>
                </a:path>
              </a:pathLst>
            </a:custGeom>
            <a:solidFill>
              <a:srgbClr val="869FB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8" name="Google Shape;508;p44"/>
            <p:cNvSpPr/>
            <p:nvPr/>
          </p:nvSpPr>
          <p:spPr>
            <a:xfrm>
              <a:off x="4662475" y="1991450"/>
              <a:ext cx="5625" cy="6700"/>
            </a:xfrm>
            <a:custGeom>
              <a:rect b="b" l="l" r="r" t="t"/>
              <a:pathLst>
                <a:path extrusionOk="0" h="268" w="225">
                  <a:moveTo>
                    <a:pt x="1" y="1"/>
                  </a:moveTo>
                  <a:lnTo>
                    <a:pt x="1" y="268"/>
                  </a:lnTo>
                  <a:lnTo>
                    <a:pt x="224" y="268"/>
                  </a:lnTo>
                  <a:lnTo>
                    <a:pt x="224" y="1"/>
                  </a:lnTo>
                  <a:close/>
                </a:path>
              </a:pathLst>
            </a:custGeom>
            <a:solidFill>
              <a:srgbClr val="869FB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09" name="Google Shape;509;p44"/>
          <p:cNvGrpSpPr/>
          <p:nvPr/>
        </p:nvGrpSpPr>
        <p:grpSpPr>
          <a:xfrm rot="-5400000">
            <a:off x="6922394" y="3850544"/>
            <a:ext cx="347522" cy="220175"/>
            <a:chOff x="4662475" y="1976500"/>
            <a:chExt cx="68725" cy="36625"/>
          </a:xfrm>
        </p:grpSpPr>
        <p:sp>
          <p:nvSpPr>
            <p:cNvPr id="510" name="Google Shape;510;p44"/>
            <p:cNvSpPr/>
            <p:nvPr/>
          </p:nvSpPr>
          <p:spPr>
            <a:xfrm>
              <a:off x="4690800" y="1976500"/>
              <a:ext cx="40400" cy="36625"/>
            </a:xfrm>
            <a:custGeom>
              <a:rect b="b" l="l" r="r" t="t"/>
              <a:pathLst>
                <a:path extrusionOk="0" h="1465" w="1616">
                  <a:moveTo>
                    <a:pt x="887" y="0"/>
                  </a:moveTo>
                  <a:lnTo>
                    <a:pt x="692" y="188"/>
                  </a:lnTo>
                  <a:lnTo>
                    <a:pt x="1104" y="599"/>
                  </a:lnTo>
                  <a:lnTo>
                    <a:pt x="0" y="599"/>
                  </a:lnTo>
                  <a:lnTo>
                    <a:pt x="0" y="866"/>
                  </a:lnTo>
                  <a:lnTo>
                    <a:pt x="1104" y="866"/>
                  </a:lnTo>
                  <a:lnTo>
                    <a:pt x="692" y="1269"/>
                  </a:lnTo>
                  <a:lnTo>
                    <a:pt x="887" y="1464"/>
                  </a:lnTo>
                  <a:lnTo>
                    <a:pt x="1616" y="729"/>
                  </a:lnTo>
                  <a:lnTo>
                    <a:pt x="887" y="0"/>
                  </a:lnTo>
                  <a:close/>
                </a:path>
              </a:pathLst>
            </a:custGeom>
            <a:solidFill>
              <a:srgbClr val="869FB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1" name="Google Shape;511;p44"/>
            <p:cNvSpPr/>
            <p:nvPr/>
          </p:nvSpPr>
          <p:spPr>
            <a:xfrm>
              <a:off x="4674375" y="1991450"/>
              <a:ext cx="10675" cy="6700"/>
            </a:xfrm>
            <a:custGeom>
              <a:rect b="b" l="l" r="r" t="t"/>
              <a:pathLst>
                <a:path extrusionOk="0" h="268" w="427">
                  <a:moveTo>
                    <a:pt x="1" y="1"/>
                  </a:moveTo>
                  <a:lnTo>
                    <a:pt x="1" y="268"/>
                  </a:lnTo>
                  <a:lnTo>
                    <a:pt x="426" y="268"/>
                  </a:lnTo>
                  <a:lnTo>
                    <a:pt x="426" y="1"/>
                  </a:lnTo>
                  <a:close/>
                </a:path>
              </a:pathLst>
            </a:custGeom>
            <a:solidFill>
              <a:srgbClr val="869FB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2" name="Google Shape;512;p44"/>
            <p:cNvSpPr/>
            <p:nvPr/>
          </p:nvSpPr>
          <p:spPr>
            <a:xfrm>
              <a:off x="4662475" y="1991450"/>
              <a:ext cx="5625" cy="6700"/>
            </a:xfrm>
            <a:custGeom>
              <a:rect b="b" l="l" r="r" t="t"/>
              <a:pathLst>
                <a:path extrusionOk="0" h="268" w="225">
                  <a:moveTo>
                    <a:pt x="1" y="1"/>
                  </a:moveTo>
                  <a:lnTo>
                    <a:pt x="1" y="268"/>
                  </a:lnTo>
                  <a:lnTo>
                    <a:pt x="224" y="268"/>
                  </a:lnTo>
                  <a:lnTo>
                    <a:pt x="224" y="1"/>
                  </a:lnTo>
                  <a:close/>
                </a:path>
              </a:pathLst>
            </a:custGeom>
            <a:solidFill>
              <a:srgbClr val="869FB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13" name="Google Shape;513;p44"/>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8">
                                  <p:stCondLst>
                                    <p:cond delay="0"/>
                                  </p:stCondLst>
                                  <p:childTnLst>
                                    <p:set>
                                      <p:cBhvr>
                                        <p:cTn dur="1" fill="hold">
                                          <p:stCondLst>
                                            <p:cond delay="0"/>
                                          </p:stCondLst>
                                        </p:cTn>
                                        <p:tgtEl>
                                          <p:spTgt spid="469"/>
                                        </p:tgtEl>
                                        <p:attrNameLst>
                                          <p:attrName>style.visibility</p:attrName>
                                        </p:attrNameLst>
                                      </p:cBhvr>
                                      <p:to>
                                        <p:strVal val="visible"/>
                                      </p:to>
                                    </p:set>
                                    <p:anim calcmode="lin" valueType="num">
                                      <p:cBhvr additive="base">
                                        <p:cTn dur="1000"/>
                                        <p:tgtEl>
                                          <p:spTgt spid="469"/>
                                        </p:tgtEl>
                                        <p:attrNameLst>
                                          <p:attrName>ppt_x</p:attrName>
                                        </p:attrNameLst>
                                      </p:cBhvr>
                                      <p:tavLst>
                                        <p:tav fmla="" tm="0">
                                          <p:val>
                                            <p:strVal val="#ppt_x-1"/>
                                          </p:val>
                                        </p:tav>
                                        <p:tav fmla="" tm="100000">
                                          <p:val>
                                            <p:strVal val="#ppt_x"/>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91"/>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493"/>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497"/>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501"/>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505"/>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509"/>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7" name="Shape 517"/>
        <p:cNvGrpSpPr/>
        <p:nvPr/>
      </p:nvGrpSpPr>
      <p:grpSpPr>
        <a:xfrm>
          <a:off x="0" y="0"/>
          <a:ext cx="0" cy="0"/>
          <a:chOff x="0" y="0"/>
          <a:chExt cx="0" cy="0"/>
        </a:xfrm>
      </p:grpSpPr>
      <p:pic>
        <p:nvPicPr>
          <p:cNvPr id="518" name="Google Shape;518;p45"/>
          <p:cNvPicPr preferRelativeResize="0"/>
          <p:nvPr>
            <p:ph idx="2" type="pic"/>
          </p:nvPr>
        </p:nvPicPr>
        <p:blipFill rotWithShape="1">
          <a:blip r:embed="rId3">
            <a:alphaModFix/>
          </a:blip>
          <a:srcRect b="14777" l="0" r="0" t="71389"/>
          <a:stretch/>
        </p:blipFill>
        <p:spPr>
          <a:xfrm>
            <a:off x="0" y="2456850"/>
            <a:ext cx="9144000" cy="843300"/>
          </a:xfrm>
          <a:prstGeom prst="rect">
            <a:avLst/>
          </a:prstGeom>
        </p:spPr>
      </p:pic>
      <p:sp>
        <p:nvSpPr>
          <p:cNvPr id="519" name="Google Shape;519;p45"/>
          <p:cNvSpPr txBox="1"/>
          <p:nvPr>
            <p:ph type="title"/>
          </p:nvPr>
        </p:nvSpPr>
        <p:spPr>
          <a:xfrm>
            <a:off x="3681600" y="843450"/>
            <a:ext cx="1780800" cy="10359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03</a:t>
            </a:r>
            <a:endParaRPr/>
          </a:p>
        </p:txBody>
      </p:sp>
      <p:sp>
        <p:nvSpPr>
          <p:cNvPr id="520" name="Google Shape;520;p45"/>
          <p:cNvSpPr txBox="1"/>
          <p:nvPr>
            <p:ph idx="3" type="title"/>
          </p:nvPr>
        </p:nvSpPr>
        <p:spPr>
          <a:xfrm>
            <a:off x="2391900" y="2144100"/>
            <a:ext cx="4360200" cy="14688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en"/>
              <a:t>DISASTER MANAGEMENT</a:t>
            </a:r>
            <a:endParaRPr/>
          </a:p>
        </p:txBody>
      </p:sp>
      <p:sp>
        <p:nvSpPr>
          <p:cNvPr id="521" name="Google Shape;521;p45"/>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5" name="Shape 525"/>
        <p:cNvGrpSpPr/>
        <p:nvPr/>
      </p:nvGrpSpPr>
      <p:grpSpPr>
        <a:xfrm>
          <a:off x="0" y="0"/>
          <a:ext cx="0" cy="0"/>
          <a:chOff x="0" y="0"/>
          <a:chExt cx="0" cy="0"/>
        </a:xfrm>
      </p:grpSpPr>
      <p:sp>
        <p:nvSpPr>
          <p:cNvPr id="526" name="Google Shape;526;p46"/>
          <p:cNvSpPr txBox="1"/>
          <p:nvPr>
            <p:ph type="title"/>
          </p:nvPr>
        </p:nvSpPr>
        <p:spPr>
          <a:xfrm>
            <a:off x="720000" y="540000"/>
            <a:ext cx="8172600" cy="634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Disaster </a:t>
            </a:r>
            <a:r>
              <a:rPr lang="en"/>
              <a:t>Management</a:t>
            </a:r>
            <a:endParaRPr/>
          </a:p>
        </p:txBody>
      </p:sp>
      <p:sp>
        <p:nvSpPr>
          <p:cNvPr id="527" name="Google Shape;527;p46"/>
          <p:cNvSpPr txBox="1"/>
          <p:nvPr>
            <p:ph idx="1" type="body"/>
          </p:nvPr>
        </p:nvSpPr>
        <p:spPr>
          <a:xfrm>
            <a:off x="602850" y="1492875"/>
            <a:ext cx="3412200" cy="2830500"/>
          </a:xfrm>
          <a:prstGeom prst="rect">
            <a:avLst/>
          </a:prstGeom>
        </p:spPr>
        <p:txBody>
          <a:bodyPr anchorCtr="0" anchor="t" bIns="91425" lIns="91425" spcFirstLastPara="1" rIns="91425" wrap="square" tIns="91425">
            <a:noAutofit/>
          </a:bodyPr>
          <a:lstStyle/>
          <a:p>
            <a:pPr indent="-317500" lvl="0" marL="457200" rtl="0" algn="just">
              <a:spcBef>
                <a:spcPts val="0"/>
              </a:spcBef>
              <a:spcAft>
                <a:spcPts val="0"/>
              </a:spcAft>
              <a:buSzPts val="1400"/>
              <a:buChar char="●"/>
            </a:pPr>
            <a:r>
              <a:rPr lang="en"/>
              <a:t>Residents focused on providing </a:t>
            </a:r>
            <a:r>
              <a:rPr b="1" lang="en"/>
              <a:t>critical care</a:t>
            </a:r>
            <a:r>
              <a:rPr lang="en"/>
              <a:t>, with surgery limited to emergencies.</a:t>
            </a:r>
            <a:endParaRPr/>
          </a:p>
          <a:p>
            <a:pPr indent="0" lvl="0" marL="457200" rtl="0" algn="just">
              <a:spcBef>
                <a:spcPts val="0"/>
              </a:spcBef>
              <a:spcAft>
                <a:spcPts val="0"/>
              </a:spcAft>
              <a:buNone/>
            </a:pPr>
            <a:r>
              <a:t/>
            </a:r>
            <a:endParaRPr/>
          </a:p>
          <a:p>
            <a:pPr indent="-317500" lvl="0" marL="457200" rtl="0" algn="just">
              <a:spcBef>
                <a:spcPts val="0"/>
              </a:spcBef>
              <a:spcAft>
                <a:spcPts val="0"/>
              </a:spcAft>
              <a:buSzPts val="1400"/>
              <a:buChar char="●"/>
            </a:pPr>
            <a:r>
              <a:rPr lang="en"/>
              <a:t>Hospitals relied on </a:t>
            </a:r>
            <a:r>
              <a:rPr b="1" lang="en"/>
              <a:t>satellite telephones</a:t>
            </a:r>
            <a:r>
              <a:rPr lang="en"/>
              <a:t> for communication and implemented </a:t>
            </a:r>
            <a:r>
              <a:rPr b="1" lang="en"/>
              <a:t>curfews</a:t>
            </a:r>
            <a:r>
              <a:rPr lang="en"/>
              <a:t> to ensure safety.</a:t>
            </a:r>
            <a:endParaRPr/>
          </a:p>
          <a:p>
            <a:pPr indent="0" lvl="0" marL="457200" rtl="0" algn="just">
              <a:spcBef>
                <a:spcPts val="0"/>
              </a:spcBef>
              <a:spcAft>
                <a:spcPts val="0"/>
              </a:spcAft>
              <a:buNone/>
            </a:pPr>
            <a:r>
              <a:t/>
            </a:r>
            <a:endParaRPr/>
          </a:p>
          <a:p>
            <a:pPr indent="-317500" lvl="0" marL="457200" rtl="0" algn="just">
              <a:spcBef>
                <a:spcPts val="0"/>
              </a:spcBef>
              <a:spcAft>
                <a:spcPts val="0"/>
              </a:spcAft>
              <a:buSzPts val="1400"/>
              <a:buChar char="●"/>
            </a:pPr>
            <a:r>
              <a:rPr lang="en"/>
              <a:t>Arrangements were made with </a:t>
            </a:r>
            <a:r>
              <a:rPr b="1" lang="en"/>
              <a:t>gas stations</a:t>
            </a:r>
            <a:r>
              <a:rPr lang="en"/>
              <a:t> to prioritize </a:t>
            </a:r>
            <a:r>
              <a:rPr b="1" lang="en"/>
              <a:t>physicians</a:t>
            </a:r>
            <a:r>
              <a:rPr lang="en"/>
              <a:t> and </a:t>
            </a:r>
            <a:r>
              <a:rPr b="1" lang="en"/>
              <a:t>health care personnel</a:t>
            </a:r>
            <a:r>
              <a:rPr lang="en"/>
              <a:t>.</a:t>
            </a:r>
            <a:endParaRPr/>
          </a:p>
          <a:p>
            <a:pPr indent="0" lvl="0" marL="0" rtl="0" algn="just">
              <a:spcBef>
                <a:spcPts val="0"/>
              </a:spcBef>
              <a:spcAft>
                <a:spcPts val="0"/>
              </a:spcAft>
              <a:buNone/>
            </a:pPr>
            <a:r>
              <a:t/>
            </a:r>
            <a:endParaRPr/>
          </a:p>
          <a:p>
            <a:pPr indent="0" lvl="0" marL="0" rtl="0" algn="just">
              <a:spcBef>
                <a:spcPts val="0"/>
              </a:spcBef>
              <a:spcAft>
                <a:spcPts val="0"/>
              </a:spcAft>
              <a:buNone/>
            </a:pPr>
            <a:r>
              <a:t/>
            </a:r>
            <a:endParaRPr/>
          </a:p>
        </p:txBody>
      </p:sp>
      <p:pic>
        <p:nvPicPr>
          <p:cNvPr id="528" name="Google Shape;528;p46"/>
          <p:cNvPicPr preferRelativeResize="0"/>
          <p:nvPr/>
        </p:nvPicPr>
        <p:blipFill rotWithShape="1">
          <a:blip r:embed="rId3">
            <a:alphaModFix/>
          </a:blip>
          <a:srcRect b="47731" l="0" r="0" t="6342"/>
          <a:stretch/>
        </p:blipFill>
        <p:spPr>
          <a:xfrm>
            <a:off x="4282000" y="1492875"/>
            <a:ext cx="4610600" cy="2830623"/>
          </a:xfrm>
          <a:prstGeom prst="rect">
            <a:avLst/>
          </a:prstGeom>
          <a:noFill/>
          <a:ln>
            <a:noFill/>
          </a:ln>
        </p:spPr>
      </p:pic>
      <p:sp>
        <p:nvSpPr>
          <p:cNvPr id="529" name="Google Shape;529;p46"/>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8">
                                  <p:stCondLst>
                                    <p:cond delay="0"/>
                                  </p:stCondLst>
                                  <p:childTnLst>
                                    <p:set>
                                      <p:cBhvr>
                                        <p:cTn dur="1" fill="hold">
                                          <p:stCondLst>
                                            <p:cond delay="0"/>
                                          </p:stCondLst>
                                        </p:cTn>
                                        <p:tgtEl>
                                          <p:spTgt spid="527"/>
                                        </p:tgtEl>
                                        <p:attrNameLst>
                                          <p:attrName>style.visibility</p:attrName>
                                        </p:attrNameLst>
                                      </p:cBhvr>
                                      <p:to>
                                        <p:strVal val="visible"/>
                                      </p:to>
                                    </p:set>
                                    <p:anim calcmode="lin" valueType="num">
                                      <p:cBhvr additive="base">
                                        <p:cTn dur="1000"/>
                                        <p:tgtEl>
                                          <p:spTgt spid="527"/>
                                        </p:tgtEl>
                                        <p:attrNameLst>
                                          <p:attrName>ppt_x</p:attrName>
                                        </p:attrNameLst>
                                      </p:cBhvr>
                                      <p:tavLst>
                                        <p:tav fmla="" tm="0">
                                          <p:val>
                                            <p:strVal val="#ppt_x-1"/>
                                          </p:val>
                                        </p:tav>
                                        <p:tav fmla="" tm="100000">
                                          <p:val>
                                            <p:strVal val="#ppt_x"/>
                                          </p:val>
                                        </p:tav>
                                      </p:tavLst>
                                    </p:anim>
                                  </p:childTnLst>
                                </p:cTn>
                              </p:par>
                              <p:par>
                                <p:cTn fill="hold" nodeType="withEffect" presetClass="entr" presetID="2" presetSubtype="8">
                                  <p:stCondLst>
                                    <p:cond delay="0"/>
                                  </p:stCondLst>
                                  <p:childTnLst>
                                    <p:set>
                                      <p:cBhvr>
                                        <p:cTn dur="1" fill="hold">
                                          <p:stCondLst>
                                            <p:cond delay="0"/>
                                          </p:stCondLst>
                                        </p:cTn>
                                        <p:tgtEl>
                                          <p:spTgt spid="528"/>
                                        </p:tgtEl>
                                        <p:attrNameLst>
                                          <p:attrName>style.visibility</p:attrName>
                                        </p:attrNameLst>
                                      </p:cBhvr>
                                      <p:to>
                                        <p:strVal val="visible"/>
                                      </p:to>
                                    </p:set>
                                    <p:anim calcmode="lin" valueType="num">
                                      <p:cBhvr additive="base">
                                        <p:cTn dur="1000"/>
                                        <p:tgtEl>
                                          <p:spTgt spid="528"/>
                                        </p:tgtEl>
                                        <p:attrNameLst>
                                          <p:attrName>ppt_x</p:attrName>
                                        </p:attrNameLst>
                                      </p:cBhvr>
                                      <p:tavLst>
                                        <p:tav fmla="" tm="0">
                                          <p:val>
                                            <p:strVal val="#ppt_x-1"/>
                                          </p:val>
                                        </p:tav>
                                        <p:tav fmla="" tm="100000">
                                          <p:val>
                                            <p:strVal val="#ppt_x"/>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3" name="Shape 533"/>
        <p:cNvGrpSpPr/>
        <p:nvPr/>
      </p:nvGrpSpPr>
      <p:grpSpPr>
        <a:xfrm>
          <a:off x="0" y="0"/>
          <a:ext cx="0" cy="0"/>
          <a:chOff x="0" y="0"/>
          <a:chExt cx="0" cy="0"/>
        </a:xfrm>
      </p:grpSpPr>
      <p:sp>
        <p:nvSpPr>
          <p:cNvPr id="534" name="Google Shape;534;p47"/>
          <p:cNvSpPr txBox="1"/>
          <p:nvPr>
            <p:ph type="title"/>
          </p:nvPr>
        </p:nvSpPr>
        <p:spPr>
          <a:xfrm>
            <a:off x="720000" y="540000"/>
            <a:ext cx="7704000" cy="634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Disaster </a:t>
            </a:r>
            <a:r>
              <a:rPr lang="en"/>
              <a:t>Management</a:t>
            </a:r>
            <a:endParaRPr/>
          </a:p>
        </p:txBody>
      </p:sp>
      <p:sp>
        <p:nvSpPr>
          <p:cNvPr id="535" name="Google Shape;535;p47"/>
          <p:cNvSpPr txBox="1"/>
          <p:nvPr>
            <p:ph idx="1" type="body"/>
          </p:nvPr>
        </p:nvSpPr>
        <p:spPr>
          <a:xfrm>
            <a:off x="577125" y="1335300"/>
            <a:ext cx="3612600" cy="2053800"/>
          </a:xfrm>
          <a:prstGeom prst="rect">
            <a:avLst/>
          </a:prstGeom>
          <a:noFill/>
        </p:spPr>
        <p:txBody>
          <a:bodyPr anchorCtr="0" anchor="t" bIns="91425" lIns="91425" spcFirstLastPara="1" rIns="91425" wrap="square" tIns="91425">
            <a:noAutofit/>
          </a:bodyPr>
          <a:lstStyle/>
          <a:p>
            <a:pPr indent="-311150" lvl="0" marL="457200" rtl="0" algn="just">
              <a:spcBef>
                <a:spcPts val="0"/>
              </a:spcBef>
              <a:spcAft>
                <a:spcPts val="0"/>
              </a:spcAft>
              <a:buClr>
                <a:schemeClr val="accent1"/>
              </a:buClr>
              <a:buSzPts val="1300"/>
              <a:buChar char="●"/>
            </a:pPr>
            <a:r>
              <a:rPr lang="en">
                <a:solidFill>
                  <a:schemeClr val="accent1"/>
                </a:solidFill>
              </a:rPr>
              <a:t>Many </a:t>
            </a:r>
            <a:r>
              <a:rPr b="1" lang="en">
                <a:solidFill>
                  <a:schemeClr val="accent1"/>
                </a:solidFill>
              </a:rPr>
              <a:t>NGO</a:t>
            </a:r>
            <a:r>
              <a:rPr lang="en">
                <a:solidFill>
                  <a:schemeClr val="accent1"/>
                </a:solidFill>
              </a:rPr>
              <a:t>s</a:t>
            </a:r>
            <a:r>
              <a:rPr lang="en">
                <a:solidFill>
                  <a:schemeClr val="accent1"/>
                </a:solidFill>
              </a:rPr>
              <a:t> organized to bring </a:t>
            </a:r>
            <a:r>
              <a:rPr b="1" lang="en">
                <a:solidFill>
                  <a:schemeClr val="accent1"/>
                </a:solidFill>
              </a:rPr>
              <a:t>food</a:t>
            </a:r>
            <a:r>
              <a:rPr lang="en">
                <a:solidFill>
                  <a:schemeClr val="accent1"/>
                </a:solidFill>
              </a:rPr>
              <a:t>,</a:t>
            </a:r>
            <a:r>
              <a:rPr lang="en">
                <a:solidFill>
                  <a:schemeClr val="accent1"/>
                </a:solidFill>
              </a:rPr>
              <a:t> </a:t>
            </a:r>
            <a:r>
              <a:rPr b="1" lang="en">
                <a:solidFill>
                  <a:schemeClr val="accent1"/>
                </a:solidFill>
              </a:rPr>
              <a:t>water</a:t>
            </a:r>
            <a:r>
              <a:rPr lang="en">
                <a:solidFill>
                  <a:schemeClr val="accent1"/>
                </a:solidFill>
              </a:rPr>
              <a:t>,</a:t>
            </a:r>
            <a:r>
              <a:rPr b="1" lang="en">
                <a:solidFill>
                  <a:schemeClr val="accent1"/>
                </a:solidFill>
              </a:rPr>
              <a:t> medications</a:t>
            </a:r>
            <a:r>
              <a:rPr lang="en">
                <a:solidFill>
                  <a:schemeClr val="accent1"/>
                </a:solidFill>
              </a:rPr>
              <a:t>, and other supplies and offered health care to people in </a:t>
            </a:r>
            <a:r>
              <a:rPr b="1" lang="en">
                <a:solidFill>
                  <a:schemeClr val="accent1"/>
                </a:solidFill>
              </a:rPr>
              <a:t>s</a:t>
            </a:r>
            <a:r>
              <a:rPr b="1" lang="en">
                <a:solidFill>
                  <a:schemeClr val="accent1"/>
                </a:solidFill>
              </a:rPr>
              <a:t>helters</a:t>
            </a:r>
            <a:r>
              <a:rPr lang="en">
                <a:solidFill>
                  <a:schemeClr val="accent1"/>
                </a:solidFill>
              </a:rPr>
              <a:t>, </a:t>
            </a:r>
            <a:r>
              <a:rPr b="1" lang="en">
                <a:solidFill>
                  <a:schemeClr val="accent1"/>
                </a:solidFill>
              </a:rPr>
              <a:t>remote areas</a:t>
            </a:r>
            <a:r>
              <a:rPr lang="en">
                <a:solidFill>
                  <a:schemeClr val="accent1"/>
                </a:solidFill>
              </a:rPr>
              <a:t>, and </a:t>
            </a:r>
            <a:r>
              <a:rPr b="1" lang="en">
                <a:solidFill>
                  <a:schemeClr val="accent1"/>
                </a:solidFill>
              </a:rPr>
              <a:t>damaged homes</a:t>
            </a:r>
            <a:r>
              <a:rPr lang="en">
                <a:solidFill>
                  <a:schemeClr val="accent1"/>
                </a:solidFill>
              </a:rPr>
              <a:t>.</a:t>
            </a:r>
            <a:endParaRPr>
              <a:solidFill>
                <a:schemeClr val="accent1"/>
              </a:solidFill>
            </a:endParaRPr>
          </a:p>
          <a:p>
            <a:pPr indent="0" lvl="0" marL="457200" rtl="0" algn="just">
              <a:spcBef>
                <a:spcPts val="0"/>
              </a:spcBef>
              <a:spcAft>
                <a:spcPts val="0"/>
              </a:spcAft>
              <a:buNone/>
            </a:pPr>
            <a:r>
              <a:t/>
            </a:r>
            <a:endParaRPr>
              <a:solidFill>
                <a:schemeClr val="accent1"/>
              </a:solidFill>
            </a:endParaRPr>
          </a:p>
          <a:p>
            <a:pPr indent="-317500" lvl="0" marL="457200" rtl="0" algn="just">
              <a:spcBef>
                <a:spcPts val="0"/>
              </a:spcBef>
              <a:spcAft>
                <a:spcPts val="0"/>
              </a:spcAft>
              <a:buClr>
                <a:schemeClr val="accent1"/>
              </a:buClr>
              <a:buSzPts val="1400"/>
              <a:buChar char="●"/>
            </a:pPr>
            <a:r>
              <a:rPr lang="en">
                <a:solidFill>
                  <a:schemeClr val="accent1"/>
                </a:solidFill>
              </a:rPr>
              <a:t>Existing </a:t>
            </a:r>
            <a:r>
              <a:rPr b="1" lang="en" u="sng">
                <a:solidFill>
                  <a:schemeClr val="accent1"/>
                </a:solidFill>
              </a:rPr>
              <a:t>low food security</a:t>
            </a:r>
            <a:r>
              <a:rPr lang="en">
                <a:solidFill>
                  <a:schemeClr val="accent1"/>
                </a:solidFill>
              </a:rPr>
              <a:t> got worse, even with consistent supply of food from government and organizations.</a:t>
            </a:r>
            <a:endParaRPr>
              <a:solidFill>
                <a:schemeClr val="accent1"/>
              </a:solidFill>
            </a:endParaRPr>
          </a:p>
        </p:txBody>
      </p:sp>
      <p:pic>
        <p:nvPicPr>
          <p:cNvPr id="536" name="Google Shape;536;p47"/>
          <p:cNvPicPr preferRelativeResize="0"/>
          <p:nvPr/>
        </p:nvPicPr>
        <p:blipFill>
          <a:blip r:embed="rId3">
            <a:alphaModFix/>
          </a:blip>
          <a:stretch>
            <a:fillRect/>
          </a:stretch>
        </p:blipFill>
        <p:spPr>
          <a:xfrm>
            <a:off x="4357175" y="1335300"/>
            <a:ext cx="4114476" cy="2815849"/>
          </a:xfrm>
          <a:prstGeom prst="rect">
            <a:avLst/>
          </a:prstGeom>
          <a:noFill/>
          <a:ln>
            <a:noFill/>
          </a:ln>
        </p:spPr>
      </p:pic>
      <p:pic>
        <p:nvPicPr>
          <p:cNvPr id="537" name="Google Shape;537;p47"/>
          <p:cNvPicPr preferRelativeResize="0"/>
          <p:nvPr/>
        </p:nvPicPr>
        <p:blipFill rotWithShape="1">
          <a:blip r:embed="rId4">
            <a:alphaModFix/>
          </a:blip>
          <a:srcRect b="0" l="0" r="0" t="20998"/>
          <a:stretch/>
        </p:blipFill>
        <p:spPr>
          <a:xfrm>
            <a:off x="950550" y="3479450"/>
            <a:ext cx="2865752" cy="1509824"/>
          </a:xfrm>
          <a:prstGeom prst="rect">
            <a:avLst/>
          </a:prstGeom>
          <a:noFill/>
          <a:ln>
            <a:noFill/>
          </a:ln>
        </p:spPr>
      </p:pic>
      <p:sp>
        <p:nvSpPr>
          <p:cNvPr id="538" name="Google Shape;538;p47"/>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8">
                                  <p:stCondLst>
                                    <p:cond delay="0"/>
                                  </p:stCondLst>
                                  <p:childTnLst>
                                    <p:set>
                                      <p:cBhvr>
                                        <p:cTn dur="1" fill="hold">
                                          <p:stCondLst>
                                            <p:cond delay="0"/>
                                          </p:stCondLst>
                                        </p:cTn>
                                        <p:tgtEl>
                                          <p:spTgt spid="535"/>
                                        </p:tgtEl>
                                        <p:attrNameLst>
                                          <p:attrName>style.visibility</p:attrName>
                                        </p:attrNameLst>
                                      </p:cBhvr>
                                      <p:to>
                                        <p:strVal val="visible"/>
                                      </p:to>
                                    </p:set>
                                    <p:anim calcmode="lin" valueType="num">
                                      <p:cBhvr additive="base">
                                        <p:cTn dur="1000"/>
                                        <p:tgtEl>
                                          <p:spTgt spid="535"/>
                                        </p:tgtEl>
                                        <p:attrNameLst>
                                          <p:attrName>ppt_x</p:attrName>
                                        </p:attrNameLst>
                                      </p:cBhvr>
                                      <p:tavLst>
                                        <p:tav fmla="" tm="0">
                                          <p:val>
                                            <p:strVal val="#ppt_x-1"/>
                                          </p:val>
                                        </p:tav>
                                        <p:tav fmla="" tm="100000">
                                          <p:val>
                                            <p:strVal val="#ppt_x"/>
                                          </p:val>
                                        </p:tav>
                                      </p:tavLst>
                                    </p:anim>
                                  </p:childTnLst>
                                </p:cTn>
                              </p:par>
                              <p:par>
                                <p:cTn fill="hold" nodeType="withEffect" presetClass="entr" presetID="2" presetSubtype="8">
                                  <p:stCondLst>
                                    <p:cond delay="0"/>
                                  </p:stCondLst>
                                  <p:childTnLst>
                                    <p:set>
                                      <p:cBhvr>
                                        <p:cTn dur="1" fill="hold">
                                          <p:stCondLst>
                                            <p:cond delay="0"/>
                                          </p:stCondLst>
                                        </p:cTn>
                                        <p:tgtEl>
                                          <p:spTgt spid="537"/>
                                        </p:tgtEl>
                                        <p:attrNameLst>
                                          <p:attrName>style.visibility</p:attrName>
                                        </p:attrNameLst>
                                      </p:cBhvr>
                                      <p:to>
                                        <p:strVal val="visible"/>
                                      </p:to>
                                    </p:set>
                                    <p:anim calcmode="lin" valueType="num">
                                      <p:cBhvr additive="base">
                                        <p:cTn dur="1000"/>
                                        <p:tgtEl>
                                          <p:spTgt spid="537"/>
                                        </p:tgtEl>
                                        <p:attrNameLst>
                                          <p:attrName>ppt_x</p:attrName>
                                        </p:attrNameLst>
                                      </p:cBhvr>
                                      <p:tavLst>
                                        <p:tav fmla="" tm="0">
                                          <p:val>
                                            <p:strVal val="#ppt_x-1"/>
                                          </p:val>
                                        </p:tav>
                                        <p:tav fmla="" tm="100000">
                                          <p:val>
                                            <p:strVal val="#ppt_x"/>
                                          </p:val>
                                        </p:tav>
                                      </p:tavLst>
                                    </p:anim>
                                  </p:childTnLst>
                                </p:cTn>
                              </p:par>
                              <p:par>
                                <p:cTn fill="hold" nodeType="withEffect" presetClass="entr" presetID="2" presetSubtype="8">
                                  <p:stCondLst>
                                    <p:cond delay="0"/>
                                  </p:stCondLst>
                                  <p:childTnLst>
                                    <p:set>
                                      <p:cBhvr>
                                        <p:cTn dur="1" fill="hold">
                                          <p:stCondLst>
                                            <p:cond delay="0"/>
                                          </p:stCondLst>
                                        </p:cTn>
                                        <p:tgtEl>
                                          <p:spTgt spid="536"/>
                                        </p:tgtEl>
                                        <p:attrNameLst>
                                          <p:attrName>style.visibility</p:attrName>
                                        </p:attrNameLst>
                                      </p:cBhvr>
                                      <p:to>
                                        <p:strVal val="visible"/>
                                      </p:to>
                                    </p:set>
                                    <p:anim calcmode="lin" valueType="num">
                                      <p:cBhvr additive="base">
                                        <p:cTn dur="1000"/>
                                        <p:tgtEl>
                                          <p:spTgt spid="536"/>
                                        </p:tgtEl>
                                        <p:attrNameLst>
                                          <p:attrName>ppt_x</p:attrName>
                                        </p:attrNameLst>
                                      </p:cBhvr>
                                      <p:tavLst>
                                        <p:tav fmla="" tm="0">
                                          <p:val>
                                            <p:strVal val="#ppt_x-1"/>
                                          </p:val>
                                        </p:tav>
                                        <p:tav fmla="" tm="100000">
                                          <p:val>
                                            <p:strVal val="#ppt_x"/>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2" name="Shape 542"/>
        <p:cNvGrpSpPr/>
        <p:nvPr/>
      </p:nvGrpSpPr>
      <p:grpSpPr>
        <a:xfrm>
          <a:off x="0" y="0"/>
          <a:ext cx="0" cy="0"/>
          <a:chOff x="0" y="0"/>
          <a:chExt cx="0" cy="0"/>
        </a:xfrm>
      </p:grpSpPr>
      <p:pic>
        <p:nvPicPr>
          <p:cNvPr id="543" name="Google Shape;543;p48"/>
          <p:cNvPicPr preferRelativeResize="0"/>
          <p:nvPr/>
        </p:nvPicPr>
        <p:blipFill rotWithShape="1">
          <a:blip r:embed="rId3">
            <a:alphaModFix/>
          </a:blip>
          <a:srcRect b="47867" l="0" r="0" t="0"/>
          <a:stretch/>
        </p:blipFill>
        <p:spPr>
          <a:xfrm>
            <a:off x="0" y="2470750"/>
            <a:ext cx="9144000" cy="2672750"/>
          </a:xfrm>
          <a:prstGeom prst="rect">
            <a:avLst/>
          </a:prstGeom>
          <a:noFill/>
          <a:ln>
            <a:noFill/>
          </a:ln>
        </p:spPr>
      </p:pic>
      <p:sp>
        <p:nvSpPr>
          <p:cNvPr id="544" name="Google Shape;544;p48"/>
          <p:cNvSpPr txBox="1"/>
          <p:nvPr>
            <p:ph type="title"/>
          </p:nvPr>
        </p:nvSpPr>
        <p:spPr>
          <a:xfrm>
            <a:off x="5477425" y="539488"/>
            <a:ext cx="1546500" cy="10359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04</a:t>
            </a:r>
            <a:endParaRPr/>
          </a:p>
        </p:txBody>
      </p:sp>
      <p:sp>
        <p:nvSpPr>
          <p:cNvPr id="545" name="Google Shape;545;p48"/>
          <p:cNvSpPr txBox="1"/>
          <p:nvPr>
            <p:ph idx="3" type="title"/>
          </p:nvPr>
        </p:nvSpPr>
        <p:spPr>
          <a:xfrm>
            <a:off x="4070575" y="1641050"/>
            <a:ext cx="4360200" cy="26727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Clr>
                <a:schemeClr val="dk1"/>
              </a:buClr>
              <a:buSzPts val="1100"/>
              <a:buFont typeface="Arial"/>
              <a:buNone/>
            </a:pPr>
            <a:r>
              <a:rPr lang="en"/>
              <a:t>WHAT WAS </a:t>
            </a:r>
            <a:endParaRPr/>
          </a:p>
          <a:p>
            <a:pPr indent="0" lvl="0" marL="0" rtl="0" algn="l">
              <a:spcBef>
                <a:spcPts val="0"/>
              </a:spcBef>
              <a:spcAft>
                <a:spcPts val="0"/>
              </a:spcAft>
              <a:buClr>
                <a:schemeClr val="dk1"/>
              </a:buClr>
              <a:buSzPts val="1100"/>
              <a:buFont typeface="Arial"/>
              <a:buNone/>
            </a:pPr>
            <a:r>
              <a:rPr lang="en"/>
              <a:t>RIGHT/ WRONG?</a:t>
            </a:r>
            <a:endParaRPr/>
          </a:p>
          <a:p>
            <a:pPr indent="0" lvl="0" marL="0" rtl="0" algn="l">
              <a:spcBef>
                <a:spcPts val="0"/>
              </a:spcBef>
              <a:spcAft>
                <a:spcPts val="0"/>
              </a:spcAft>
              <a:buClr>
                <a:schemeClr val="dk1"/>
              </a:buClr>
              <a:buSzPts val="1100"/>
              <a:buFont typeface="Arial"/>
              <a:buNone/>
            </a:pPr>
            <a:r>
              <a:t/>
            </a:r>
            <a:endParaRPr/>
          </a:p>
        </p:txBody>
      </p:sp>
      <p:sp>
        <p:nvSpPr>
          <p:cNvPr id="546" name="Google Shape;546;p48"/>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0" name="Shape 550"/>
        <p:cNvGrpSpPr/>
        <p:nvPr/>
      </p:nvGrpSpPr>
      <p:grpSpPr>
        <a:xfrm>
          <a:off x="0" y="0"/>
          <a:ext cx="0" cy="0"/>
          <a:chOff x="0" y="0"/>
          <a:chExt cx="0" cy="0"/>
        </a:xfrm>
      </p:grpSpPr>
      <p:sp>
        <p:nvSpPr>
          <p:cNvPr id="551" name="Google Shape;551;p49"/>
          <p:cNvSpPr txBox="1"/>
          <p:nvPr>
            <p:ph idx="1" type="subTitle"/>
          </p:nvPr>
        </p:nvSpPr>
        <p:spPr>
          <a:xfrm>
            <a:off x="719975" y="2766337"/>
            <a:ext cx="2305500" cy="12612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en" sz="1350"/>
              <a:t>Preference for </a:t>
            </a:r>
            <a:r>
              <a:rPr b="1" lang="en" sz="1350"/>
              <a:t>reacting after a disaster</a:t>
            </a:r>
            <a:r>
              <a:rPr lang="en" sz="1350"/>
              <a:t> happens, rather than </a:t>
            </a:r>
            <a:r>
              <a:rPr b="1" lang="en" sz="1350"/>
              <a:t>remedying vulnerabilities</a:t>
            </a:r>
            <a:r>
              <a:rPr lang="en" sz="1350"/>
              <a:t> before the disaster.</a:t>
            </a:r>
            <a:endParaRPr/>
          </a:p>
        </p:txBody>
      </p:sp>
      <p:sp>
        <p:nvSpPr>
          <p:cNvPr id="552" name="Google Shape;552;p49"/>
          <p:cNvSpPr txBox="1"/>
          <p:nvPr>
            <p:ph idx="2" type="subTitle"/>
          </p:nvPr>
        </p:nvSpPr>
        <p:spPr>
          <a:xfrm>
            <a:off x="3419250" y="2835758"/>
            <a:ext cx="2305500" cy="10218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b="1" lang="en" sz="1350"/>
              <a:t>C</a:t>
            </a:r>
            <a:r>
              <a:rPr b="1" lang="en" sz="1350"/>
              <a:t>ommunication infrastructure</a:t>
            </a:r>
            <a:r>
              <a:rPr lang="en" sz="1350"/>
              <a:t> has collapsed and it could </a:t>
            </a:r>
            <a:r>
              <a:rPr b="1" lang="en" sz="1350"/>
              <a:t>not</a:t>
            </a:r>
            <a:r>
              <a:rPr lang="en" sz="1350"/>
              <a:t> be</a:t>
            </a:r>
            <a:r>
              <a:rPr b="1" lang="en" sz="1350"/>
              <a:t> repaired </a:t>
            </a:r>
            <a:r>
              <a:rPr lang="en" sz="1350"/>
              <a:t>for long time.</a:t>
            </a:r>
            <a:endParaRPr sz="1350"/>
          </a:p>
        </p:txBody>
      </p:sp>
      <p:sp>
        <p:nvSpPr>
          <p:cNvPr id="553" name="Google Shape;553;p49"/>
          <p:cNvSpPr txBox="1"/>
          <p:nvPr>
            <p:ph idx="5" type="subTitle"/>
          </p:nvPr>
        </p:nvSpPr>
        <p:spPr>
          <a:xfrm>
            <a:off x="5998025" y="2775150"/>
            <a:ext cx="2512500" cy="11430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en" sz="1350">
                <a:latin typeface="Arial"/>
                <a:ea typeface="Arial"/>
                <a:cs typeface="Arial"/>
                <a:sym typeface="Arial"/>
              </a:rPr>
              <a:t>The </a:t>
            </a:r>
            <a:r>
              <a:rPr b="1" lang="en" sz="1350">
                <a:latin typeface="Arial"/>
                <a:ea typeface="Arial"/>
                <a:cs typeface="Arial"/>
                <a:sym typeface="Arial"/>
              </a:rPr>
              <a:t>Federal Emergency Management Agency</a:t>
            </a:r>
            <a:r>
              <a:rPr lang="en" sz="1350">
                <a:latin typeface="Arial"/>
                <a:ea typeface="Arial"/>
                <a:cs typeface="Arial"/>
                <a:sym typeface="Arial"/>
              </a:rPr>
              <a:t> (FEMA) could not handle </a:t>
            </a:r>
            <a:r>
              <a:rPr b="1" lang="en" sz="1350">
                <a:latin typeface="Arial"/>
                <a:ea typeface="Arial"/>
                <a:cs typeface="Arial"/>
                <a:sym typeface="Arial"/>
              </a:rPr>
              <a:t>four catastrophic disasters </a:t>
            </a:r>
            <a:r>
              <a:rPr lang="en" sz="1350">
                <a:latin typeface="Arial"/>
                <a:ea typeface="Arial"/>
                <a:cs typeface="Arial"/>
                <a:sym typeface="Arial"/>
              </a:rPr>
              <a:t>simultaneously.</a:t>
            </a:r>
            <a:endParaRPr/>
          </a:p>
        </p:txBody>
      </p:sp>
      <p:sp>
        <p:nvSpPr>
          <p:cNvPr id="554" name="Google Shape;554;p49"/>
          <p:cNvSpPr txBox="1"/>
          <p:nvPr>
            <p:ph type="title"/>
          </p:nvPr>
        </p:nvSpPr>
        <p:spPr>
          <a:xfrm>
            <a:off x="720000" y="540000"/>
            <a:ext cx="7704000" cy="634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WHAT COULD HAVE BEEN DONE BETTER?</a:t>
            </a:r>
            <a:endParaRPr/>
          </a:p>
        </p:txBody>
      </p:sp>
      <p:sp>
        <p:nvSpPr>
          <p:cNvPr id="555" name="Google Shape;555;p49"/>
          <p:cNvSpPr txBox="1"/>
          <p:nvPr>
            <p:ph idx="6" type="subTitle"/>
          </p:nvPr>
        </p:nvSpPr>
        <p:spPr>
          <a:xfrm>
            <a:off x="470225" y="2421900"/>
            <a:ext cx="2805000" cy="4671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a:t>#1 Postponing the Action</a:t>
            </a:r>
            <a:endParaRPr/>
          </a:p>
        </p:txBody>
      </p:sp>
      <p:sp>
        <p:nvSpPr>
          <p:cNvPr id="556" name="Google Shape;556;p49"/>
          <p:cNvSpPr txBox="1"/>
          <p:nvPr>
            <p:ph idx="7" type="subTitle"/>
          </p:nvPr>
        </p:nvSpPr>
        <p:spPr>
          <a:xfrm>
            <a:off x="3419250" y="2231256"/>
            <a:ext cx="2305500" cy="6810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a:t>#2 Lack of Communication </a:t>
            </a:r>
            <a:endParaRPr/>
          </a:p>
        </p:txBody>
      </p:sp>
      <p:sp>
        <p:nvSpPr>
          <p:cNvPr id="557" name="Google Shape;557;p49"/>
          <p:cNvSpPr txBox="1"/>
          <p:nvPr>
            <p:ph idx="8" type="subTitle"/>
          </p:nvPr>
        </p:nvSpPr>
        <p:spPr>
          <a:xfrm>
            <a:off x="6118525" y="2064600"/>
            <a:ext cx="2805000" cy="809700"/>
          </a:xfrm>
          <a:prstGeom prst="rect">
            <a:avLst/>
          </a:prstGeom>
        </p:spPr>
        <p:txBody>
          <a:bodyPr anchorCtr="0" anchor="b" bIns="91425" lIns="91425" spcFirstLastPara="1" rIns="91425" wrap="square" tIns="91425">
            <a:noAutofit/>
          </a:bodyPr>
          <a:lstStyle/>
          <a:p>
            <a:pPr indent="457200" lvl="0" marL="0" rtl="0" algn="l">
              <a:spcBef>
                <a:spcPts val="0"/>
              </a:spcBef>
              <a:spcAft>
                <a:spcPts val="0"/>
              </a:spcAft>
              <a:buNone/>
            </a:pPr>
            <a:r>
              <a:rPr lang="en"/>
              <a:t>#3 Lack of Capacity of FEMA</a:t>
            </a:r>
            <a:endParaRPr/>
          </a:p>
        </p:txBody>
      </p:sp>
      <p:sp>
        <p:nvSpPr>
          <p:cNvPr id="558" name="Google Shape;558;p49"/>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grpSp>
        <p:nvGrpSpPr>
          <p:cNvPr id="559" name="Google Shape;559;p49"/>
          <p:cNvGrpSpPr/>
          <p:nvPr/>
        </p:nvGrpSpPr>
        <p:grpSpPr>
          <a:xfrm>
            <a:off x="1715981" y="1619541"/>
            <a:ext cx="441300" cy="467112"/>
            <a:chOff x="5823294" y="2309751"/>
            <a:chExt cx="315327" cy="314978"/>
          </a:xfrm>
        </p:grpSpPr>
        <p:sp>
          <p:nvSpPr>
            <p:cNvPr id="560" name="Google Shape;560;p49"/>
            <p:cNvSpPr/>
            <p:nvPr/>
          </p:nvSpPr>
          <p:spPr>
            <a:xfrm>
              <a:off x="5823294" y="2309751"/>
              <a:ext cx="315327" cy="314978"/>
            </a:xfrm>
            <a:custGeom>
              <a:rect b="b" l="l" r="r" t="t"/>
              <a:pathLst>
                <a:path extrusionOk="0" h="9919" w="9930">
                  <a:moveTo>
                    <a:pt x="4953" y="0"/>
                  </a:moveTo>
                  <a:cubicBezTo>
                    <a:pt x="3632" y="0"/>
                    <a:pt x="2381" y="524"/>
                    <a:pt x="1465" y="1465"/>
                  </a:cubicBezTo>
                  <a:cubicBezTo>
                    <a:pt x="524" y="2405"/>
                    <a:pt x="0" y="3656"/>
                    <a:pt x="0" y="4965"/>
                  </a:cubicBezTo>
                  <a:cubicBezTo>
                    <a:pt x="0" y="6275"/>
                    <a:pt x="524" y="7537"/>
                    <a:pt x="1465" y="8466"/>
                  </a:cubicBezTo>
                  <a:cubicBezTo>
                    <a:pt x="2393" y="9394"/>
                    <a:pt x="3643" y="9918"/>
                    <a:pt x="4953" y="9918"/>
                  </a:cubicBezTo>
                  <a:cubicBezTo>
                    <a:pt x="6263" y="9918"/>
                    <a:pt x="7537" y="9394"/>
                    <a:pt x="8454" y="8466"/>
                  </a:cubicBezTo>
                  <a:cubicBezTo>
                    <a:pt x="9394" y="7525"/>
                    <a:pt x="9918" y="6275"/>
                    <a:pt x="9918" y="4965"/>
                  </a:cubicBezTo>
                  <a:cubicBezTo>
                    <a:pt x="9930" y="4858"/>
                    <a:pt x="9930" y="4775"/>
                    <a:pt x="9930" y="4680"/>
                  </a:cubicBezTo>
                  <a:cubicBezTo>
                    <a:pt x="9930" y="4613"/>
                    <a:pt x="9869" y="4547"/>
                    <a:pt x="9803" y="4547"/>
                  </a:cubicBezTo>
                  <a:cubicBezTo>
                    <a:pt x="9798" y="4547"/>
                    <a:pt x="9792" y="4548"/>
                    <a:pt x="9787" y="4549"/>
                  </a:cubicBezTo>
                  <a:cubicBezTo>
                    <a:pt x="9704" y="4549"/>
                    <a:pt x="9632" y="4620"/>
                    <a:pt x="9644" y="4691"/>
                  </a:cubicBezTo>
                  <a:lnTo>
                    <a:pt x="9644" y="4953"/>
                  </a:lnTo>
                  <a:cubicBezTo>
                    <a:pt x="9644" y="6204"/>
                    <a:pt x="9156" y="7358"/>
                    <a:pt x="8275" y="8251"/>
                  </a:cubicBezTo>
                  <a:cubicBezTo>
                    <a:pt x="7394" y="9144"/>
                    <a:pt x="6227" y="9621"/>
                    <a:pt x="4977" y="9621"/>
                  </a:cubicBezTo>
                  <a:cubicBezTo>
                    <a:pt x="3727" y="9621"/>
                    <a:pt x="2560" y="9132"/>
                    <a:pt x="1667" y="8251"/>
                  </a:cubicBezTo>
                  <a:cubicBezTo>
                    <a:pt x="774" y="7370"/>
                    <a:pt x="298" y="6204"/>
                    <a:pt x="298" y="4953"/>
                  </a:cubicBezTo>
                  <a:cubicBezTo>
                    <a:pt x="298" y="3703"/>
                    <a:pt x="786" y="2536"/>
                    <a:pt x="1667" y="1643"/>
                  </a:cubicBezTo>
                  <a:cubicBezTo>
                    <a:pt x="2548" y="750"/>
                    <a:pt x="3727" y="274"/>
                    <a:pt x="4977" y="274"/>
                  </a:cubicBezTo>
                  <a:cubicBezTo>
                    <a:pt x="6072" y="274"/>
                    <a:pt x="7144" y="667"/>
                    <a:pt x="7977" y="1382"/>
                  </a:cubicBezTo>
                  <a:cubicBezTo>
                    <a:pt x="8811" y="2072"/>
                    <a:pt x="9382" y="3048"/>
                    <a:pt x="9561" y="4120"/>
                  </a:cubicBezTo>
                  <a:cubicBezTo>
                    <a:pt x="9572" y="4185"/>
                    <a:pt x="9632" y="4241"/>
                    <a:pt x="9697" y="4241"/>
                  </a:cubicBezTo>
                  <a:cubicBezTo>
                    <a:pt x="9703" y="4241"/>
                    <a:pt x="9709" y="4240"/>
                    <a:pt x="9716" y="4239"/>
                  </a:cubicBezTo>
                  <a:cubicBezTo>
                    <a:pt x="9799" y="4215"/>
                    <a:pt x="9858" y="4144"/>
                    <a:pt x="9835" y="4072"/>
                  </a:cubicBezTo>
                  <a:cubicBezTo>
                    <a:pt x="9632" y="2941"/>
                    <a:pt x="9037" y="1917"/>
                    <a:pt x="8156" y="1167"/>
                  </a:cubicBezTo>
                  <a:cubicBezTo>
                    <a:pt x="7263" y="405"/>
                    <a:pt x="6132" y="0"/>
                    <a:pt x="4953"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1" name="Google Shape;561;p49"/>
            <p:cNvSpPr/>
            <p:nvPr/>
          </p:nvSpPr>
          <p:spPr>
            <a:xfrm>
              <a:off x="5846348" y="2332805"/>
              <a:ext cx="268457" cy="268489"/>
            </a:xfrm>
            <a:custGeom>
              <a:rect b="b" l="l" r="r" t="t"/>
              <a:pathLst>
                <a:path extrusionOk="0" h="8455" w="8454">
                  <a:moveTo>
                    <a:pt x="4227" y="1"/>
                  </a:moveTo>
                  <a:cubicBezTo>
                    <a:pt x="3632" y="1"/>
                    <a:pt x="3060" y="120"/>
                    <a:pt x="2501" y="370"/>
                  </a:cubicBezTo>
                  <a:cubicBezTo>
                    <a:pt x="1989" y="608"/>
                    <a:pt x="1512" y="929"/>
                    <a:pt x="1120" y="1358"/>
                  </a:cubicBezTo>
                  <a:cubicBezTo>
                    <a:pt x="1060" y="1418"/>
                    <a:pt x="1072" y="1513"/>
                    <a:pt x="1131" y="1572"/>
                  </a:cubicBezTo>
                  <a:cubicBezTo>
                    <a:pt x="1158" y="1599"/>
                    <a:pt x="1192" y="1611"/>
                    <a:pt x="1227" y="1611"/>
                  </a:cubicBezTo>
                  <a:cubicBezTo>
                    <a:pt x="1270" y="1611"/>
                    <a:pt x="1313" y="1593"/>
                    <a:pt x="1346" y="1560"/>
                  </a:cubicBezTo>
                  <a:cubicBezTo>
                    <a:pt x="1715" y="1156"/>
                    <a:pt x="2155" y="846"/>
                    <a:pt x="2644" y="632"/>
                  </a:cubicBezTo>
                  <a:cubicBezTo>
                    <a:pt x="3144" y="405"/>
                    <a:pt x="3679" y="286"/>
                    <a:pt x="4251" y="286"/>
                  </a:cubicBezTo>
                  <a:cubicBezTo>
                    <a:pt x="6418" y="286"/>
                    <a:pt x="8192" y="2060"/>
                    <a:pt x="8192" y="4239"/>
                  </a:cubicBezTo>
                  <a:cubicBezTo>
                    <a:pt x="8192" y="6406"/>
                    <a:pt x="6418" y="8180"/>
                    <a:pt x="4251" y="8180"/>
                  </a:cubicBezTo>
                  <a:cubicBezTo>
                    <a:pt x="2072" y="8180"/>
                    <a:pt x="298" y="6406"/>
                    <a:pt x="298" y="4239"/>
                  </a:cubicBezTo>
                  <a:cubicBezTo>
                    <a:pt x="298" y="3465"/>
                    <a:pt x="524" y="2703"/>
                    <a:pt x="965" y="2060"/>
                  </a:cubicBezTo>
                  <a:cubicBezTo>
                    <a:pt x="1001" y="1989"/>
                    <a:pt x="989" y="1882"/>
                    <a:pt x="917" y="1846"/>
                  </a:cubicBezTo>
                  <a:cubicBezTo>
                    <a:pt x="893" y="1827"/>
                    <a:pt x="862" y="1818"/>
                    <a:pt x="830" y="1818"/>
                  </a:cubicBezTo>
                  <a:cubicBezTo>
                    <a:pt x="781" y="1818"/>
                    <a:pt x="731" y="1839"/>
                    <a:pt x="703" y="1882"/>
                  </a:cubicBezTo>
                  <a:cubicBezTo>
                    <a:pt x="250" y="2584"/>
                    <a:pt x="0" y="3394"/>
                    <a:pt x="0" y="4227"/>
                  </a:cubicBezTo>
                  <a:cubicBezTo>
                    <a:pt x="0" y="5358"/>
                    <a:pt x="453" y="6406"/>
                    <a:pt x="1239" y="7216"/>
                  </a:cubicBezTo>
                  <a:cubicBezTo>
                    <a:pt x="2048" y="8014"/>
                    <a:pt x="3096" y="8454"/>
                    <a:pt x="4227" y="8454"/>
                  </a:cubicBezTo>
                  <a:cubicBezTo>
                    <a:pt x="5358" y="8454"/>
                    <a:pt x="6418" y="8002"/>
                    <a:pt x="7227" y="7216"/>
                  </a:cubicBezTo>
                  <a:cubicBezTo>
                    <a:pt x="8025" y="6430"/>
                    <a:pt x="8454" y="5358"/>
                    <a:pt x="8454" y="4227"/>
                  </a:cubicBezTo>
                  <a:cubicBezTo>
                    <a:pt x="8454" y="3096"/>
                    <a:pt x="8013" y="2037"/>
                    <a:pt x="7227" y="1227"/>
                  </a:cubicBezTo>
                  <a:cubicBezTo>
                    <a:pt x="6418" y="429"/>
                    <a:pt x="5358" y="1"/>
                    <a:pt x="4227"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2" name="Google Shape;562;p49"/>
            <p:cNvSpPr/>
            <p:nvPr/>
          </p:nvSpPr>
          <p:spPr>
            <a:xfrm>
              <a:off x="5869402" y="2462111"/>
              <a:ext cx="15909" cy="9495"/>
            </a:xfrm>
            <a:custGeom>
              <a:rect b="b" l="l" r="r" t="t"/>
              <a:pathLst>
                <a:path extrusionOk="0" h="299" w="501">
                  <a:moveTo>
                    <a:pt x="144" y="1"/>
                  </a:moveTo>
                  <a:cubicBezTo>
                    <a:pt x="72" y="1"/>
                    <a:pt x="1" y="72"/>
                    <a:pt x="1" y="155"/>
                  </a:cubicBezTo>
                  <a:cubicBezTo>
                    <a:pt x="1" y="227"/>
                    <a:pt x="60" y="298"/>
                    <a:pt x="144" y="298"/>
                  </a:cubicBezTo>
                  <a:lnTo>
                    <a:pt x="358" y="298"/>
                  </a:lnTo>
                  <a:cubicBezTo>
                    <a:pt x="429" y="298"/>
                    <a:pt x="501" y="239"/>
                    <a:pt x="501" y="155"/>
                  </a:cubicBezTo>
                  <a:cubicBezTo>
                    <a:pt x="501" y="60"/>
                    <a:pt x="441" y="1"/>
                    <a:pt x="358"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3" name="Google Shape;563;p49"/>
            <p:cNvSpPr/>
            <p:nvPr/>
          </p:nvSpPr>
          <p:spPr>
            <a:xfrm>
              <a:off x="5976416" y="2354748"/>
              <a:ext cx="116858" cy="116858"/>
            </a:xfrm>
            <a:custGeom>
              <a:rect b="b" l="l" r="r" t="t"/>
              <a:pathLst>
                <a:path extrusionOk="0" h="3680" w="3680">
                  <a:moveTo>
                    <a:pt x="155" y="0"/>
                  </a:moveTo>
                  <a:cubicBezTo>
                    <a:pt x="60" y="0"/>
                    <a:pt x="0" y="60"/>
                    <a:pt x="0" y="155"/>
                  </a:cubicBezTo>
                  <a:lnTo>
                    <a:pt x="0" y="3536"/>
                  </a:lnTo>
                  <a:cubicBezTo>
                    <a:pt x="0" y="3608"/>
                    <a:pt x="60" y="3679"/>
                    <a:pt x="155" y="3679"/>
                  </a:cubicBezTo>
                  <a:lnTo>
                    <a:pt x="3536" y="3679"/>
                  </a:lnTo>
                  <a:cubicBezTo>
                    <a:pt x="3608" y="3679"/>
                    <a:pt x="3679" y="3620"/>
                    <a:pt x="3679" y="3536"/>
                  </a:cubicBezTo>
                  <a:cubicBezTo>
                    <a:pt x="3679" y="3441"/>
                    <a:pt x="3620" y="3382"/>
                    <a:pt x="3536" y="3382"/>
                  </a:cubicBezTo>
                  <a:lnTo>
                    <a:pt x="298" y="3382"/>
                  </a:lnTo>
                  <a:lnTo>
                    <a:pt x="298" y="155"/>
                  </a:lnTo>
                  <a:cubicBezTo>
                    <a:pt x="298" y="84"/>
                    <a:pt x="238" y="0"/>
                    <a:pt x="155"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4" name="Google Shape;564;p49"/>
            <p:cNvSpPr/>
            <p:nvPr/>
          </p:nvSpPr>
          <p:spPr>
            <a:xfrm>
              <a:off x="5976416" y="2562679"/>
              <a:ext cx="9463" cy="16290"/>
            </a:xfrm>
            <a:custGeom>
              <a:rect b="b" l="l" r="r" t="t"/>
              <a:pathLst>
                <a:path extrusionOk="0" h="513" w="298">
                  <a:moveTo>
                    <a:pt x="155" y="1"/>
                  </a:moveTo>
                  <a:cubicBezTo>
                    <a:pt x="60" y="1"/>
                    <a:pt x="0" y="60"/>
                    <a:pt x="0" y="155"/>
                  </a:cubicBezTo>
                  <a:lnTo>
                    <a:pt x="0" y="358"/>
                  </a:lnTo>
                  <a:cubicBezTo>
                    <a:pt x="0" y="441"/>
                    <a:pt x="60" y="513"/>
                    <a:pt x="155" y="513"/>
                  </a:cubicBezTo>
                  <a:cubicBezTo>
                    <a:pt x="238" y="513"/>
                    <a:pt x="298" y="453"/>
                    <a:pt x="298" y="358"/>
                  </a:cubicBezTo>
                  <a:lnTo>
                    <a:pt x="298" y="155"/>
                  </a:lnTo>
                  <a:cubicBezTo>
                    <a:pt x="298" y="84"/>
                    <a:pt x="238" y="1"/>
                    <a:pt x="155"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5" name="Google Shape;565;p49"/>
            <p:cNvSpPr/>
            <p:nvPr/>
          </p:nvSpPr>
          <p:spPr>
            <a:xfrm>
              <a:off x="5900395" y="2386217"/>
              <a:ext cx="15179" cy="13909"/>
            </a:xfrm>
            <a:custGeom>
              <a:rect b="b" l="l" r="r" t="t"/>
              <a:pathLst>
                <a:path extrusionOk="0" h="438" w="478">
                  <a:moveTo>
                    <a:pt x="168" y="0"/>
                  </a:moveTo>
                  <a:cubicBezTo>
                    <a:pt x="129" y="0"/>
                    <a:pt x="90" y="15"/>
                    <a:pt x="61" y="45"/>
                  </a:cubicBezTo>
                  <a:cubicBezTo>
                    <a:pt x="1" y="105"/>
                    <a:pt x="1" y="188"/>
                    <a:pt x="61" y="247"/>
                  </a:cubicBezTo>
                  <a:lnTo>
                    <a:pt x="215" y="402"/>
                  </a:lnTo>
                  <a:cubicBezTo>
                    <a:pt x="239" y="426"/>
                    <a:pt x="275" y="438"/>
                    <a:pt x="311" y="438"/>
                  </a:cubicBezTo>
                  <a:cubicBezTo>
                    <a:pt x="358" y="438"/>
                    <a:pt x="394" y="426"/>
                    <a:pt x="418" y="402"/>
                  </a:cubicBezTo>
                  <a:cubicBezTo>
                    <a:pt x="477" y="343"/>
                    <a:pt x="477" y="247"/>
                    <a:pt x="418" y="188"/>
                  </a:cubicBezTo>
                  <a:lnTo>
                    <a:pt x="275" y="45"/>
                  </a:lnTo>
                  <a:cubicBezTo>
                    <a:pt x="245" y="15"/>
                    <a:pt x="206" y="0"/>
                    <a:pt x="168"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6" name="Google Shape;566;p49"/>
            <p:cNvSpPr/>
            <p:nvPr/>
          </p:nvSpPr>
          <p:spPr>
            <a:xfrm>
              <a:off x="6047484" y="2533655"/>
              <a:ext cx="15147" cy="13940"/>
            </a:xfrm>
            <a:custGeom>
              <a:rect b="b" l="l" r="r" t="t"/>
              <a:pathLst>
                <a:path extrusionOk="0" h="439" w="477">
                  <a:moveTo>
                    <a:pt x="161" y="1"/>
                  </a:moveTo>
                  <a:cubicBezTo>
                    <a:pt x="126" y="1"/>
                    <a:pt x="90" y="16"/>
                    <a:pt x="60" y="46"/>
                  </a:cubicBezTo>
                  <a:cubicBezTo>
                    <a:pt x="1" y="93"/>
                    <a:pt x="1" y="188"/>
                    <a:pt x="60" y="248"/>
                  </a:cubicBezTo>
                  <a:lnTo>
                    <a:pt x="203" y="391"/>
                  </a:lnTo>
                  <a:cubicBezTo>
                    <a:pt x="239" y="427"/>
                    <a:pt x="262" y="438"/>
                    <a:pt x="310" y="438"/>
                  </a:cubicBezTo>
                  <a:cubicBezTo>
                    <a:pt x="358" y="438"/>
                    <a:pt x="382" y="427"/>
                    <a:pt x="417" y="391"/>
                  </a:cubicBezTo>
                  <a:cubicBezTo>
                    <a:pt x="477" y="343"/>
                    <a:pt x="477" y="248"/>
                    <a:pt x="417" y="188"/>
                  </a:cubicBezTo>
                  <a:lnTo>
                    <a:pt x="262" y="46"/>
                  </a:lnTo>
                  <a:cubicBezTo>
                    <a:pt x="233" y="16"/>
                    <a:pt x="197" y="1"/>
                    <a:pt x="161"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7" name="Google Shape;567;p49"/>
            <p:cNvSpPr/>
            <p:nvPr/>
          </p:nvSpPr>
          <p:spPr>
            <a:xfrm>
              <a:off x="6047484" y="2386217"/>
              <a:ext cx="15147" cy="13909"/>
            </a:xfrm>
            <a:custGeom>
              <a:rect b="b" l="l" r="r" t="t"/>
              <a:pathLst>
                <a:path extrusionOk="0" h="438" w="477">
                  <a:moveTo>
                    <a:pt x="310" y="0"/>
                  </a:moveTo>
                  <a:cubicBezTo>
                    <a:pt x="271" y="0"/>
                    <a:pt x="233" y="15"/>
                    <a:pt x="203" y="45"/>
                  </a:cubicBezTo>
                  <a:lnTo>
                    <a:pt x="60" y="188"/>
                  </a:lnTo>
                  <a:cubicBezTo>
                    <a:pt x="1" y="247"/>
                    <a:pt x="1" y="343"/>
                    <a:pt x="60" y="402"/>
                  </a:cubicBezTo>
                  <a:cubicBezTo>
                    <a:pt x="84" y="426"/>
                    <a:pt x="120" y="438"/>
                    <a:pt x="167" y="438"/>
                  </a:cubicBezTo>
                  <a:cubicBezTo>
                    <a:pt x="203" y="438"/>
                    <a:pt x="239" y="426"/>
                    <a:pt x="262" y="402"/>
                  </a:cubicBezTo>
                  <a:lnTo>
                    <a:pt x="417" y="247"/>
                  </a:lnTo>
                  <a:cubicBezTo>
                    <a:pt x="477" y="188"/>
                    <a:pt x="477" y="105"/>
                    <a:pt x="417" y="45"/>
                  </a:cubicBezTo>
                  <a:cubicBezTo>
                    <a:pt x="387" y="15"/>
                    <a:pt x="349" y="0"/>
                    <a:pt x="310"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8" name="Google Shape;568;p49"/>
            <p:cNvSpPr/>
            <p:nvPr/>
          </p:nvSpPr>
          <p:spPr>
            <a:xfrm>
              <a:off x="5900395" y="2533655"/>
              <a:ext cx="15179" cy="13940"/>
            </a:xfrm>
            <a:custGeom>
              <a:rect b="b" l="l" r="r" t="t"/>
              <a:pathLst>
                <a:path extrusionOk="0" h="439" w="478">
                  <a:moveTo>
                    <a:pt x="316" y="1"/>
                  </a:moveTo>
                  <a:cubicBezTo>
                    <a:pt x="281" y="1"/>
                    <a:pt x="245" y="16"/>
                    <a:pt x="215" y="46"/>
                  </a:cubicBezTo>
                  <a:lnTo>
                    <a:pt x="61" y="188"/>
                  </a:lnTo>
                  <a:cubicBezTo>
                    <a:pt x="1" y="248"/>
                    <a:pt x="1" y="343"/>
                    <a:pt x="61" y="403"/>
                  </a:cubicBezTo>
                  <a:cubicBezTo>
                    <a:pt x="96" y="427"/>
                    <a:pt x="120" y="438"/>
                    <a:pt x="168" y="438"/>
                  </a:cubicBezTo>
                  <a:cubicBezTo>
                    <a:pt x="215" y="438"/>
                    <a:pt x="239" y="427"/>
                    <a:pt x="275" y="403"/>
                  </a:cubicBezTo>
                  <a:lnTo>
                    <a:pt x="418" y="248"/>
                  </a:lnTo>
                  <a:cubicBezTo>
                    <a:pt x="477" y="188"/>
                    <a:pt x="477" y="105"/>
                    <a:pt x="418" y="46"/>
                  </a:cubicBezTo>
                  <a:cubicBezTo>
                    <a:pt x="388" y="16"/>
                    <a:pt x="352" y="1"/>
                    <a:pt x="316"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9" name="Google Shape;569;p49"/>
            <p:cNvSpPr/>
            <p:nvPr/>
          </p:nvSpPr>
          <p:spPr>
            <a:xfrm>
              <a:off x="5877341" y="2420639"/>
              <a:ext cx="16671" cy="11654"/>
            </a:xfrm>
            <a:custGeom>
              <a:rect b="b" l="l" r="r" t="t"/>
              <a:pathLst>
                <a:path extrusionOk="0" h="367" w="525">
                  <a:moveTo>
                    <a:pt x="167" y="0"/>
                  </a:moveTo>
                  <a:cubicBezTo>
                    <a:pt x="106" y="0"/>
                    <a:pt x="52" y="29"/>
                    <a:pt x="25" y="92"/>
                  </a:cubicBezTo>
                  <a:cubicBezTo>
                    <a:pt x="1" y="164"/>
                    <a:pt x="25" y="247"/>
                    <a:pt x="108" y="283"/>
                  </a:cubicBezTo>
                  <a:lnTo>
                    <a:pt x="298" y="354"/>
                  </a:lnTo>
                  <a:cubicBezTo>
                    <a:pt x="310" y="366"/>
                    <a:pt x="346" y="366"/>
                    <a:pt x="358" y="366"/>
                  </a:cubicBezTo>
                  <a:cubicBezTo>
                    <a:pt x="417" y="366"/>
                    <a:pt x="465" y="342"/>
                    <a:pt x="489" y="283"/>
                  </a:cubicBezTo>
                  <a:cubicBezTo>
                    <a:pt x="525" y="187"/>
                    <a:pt x="489" y="116"/>
                    <a:pt x="417" y="92"/>
                  </a:cubicBezTo>
                  <a:lnTo>
                    <a:pt x="227" y="9"/>
                  </a:lnTo>
                  <a:cubicBezTo>
                    <a:pt x="207" y="3"/>
                    <a:pt x="186" y="0"/>
                    <a:pt x="167"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0" name="Google Shape;570;p49"/>
            <p:cNvSpPr/>
            <p:nvPr/>
          </p:nvSpPr>
          <p:spPr>
            <a:xfrm>
              <a:off x="6068665" y="2501519"/>
              <a:ext cx="16671" cy="11654"/>
            </a:xfrm>
            <a:custGeom>
              <a:rect b="b" l="l" r="r" t="t"/>
              <a:pathLst>
                <a:path extrusionOk="0" h="367" w="525">
                  <a:moveTo>
                    <a:pt x="170" y="1"/>
                  </a:moveTo>
                  <a:cubicBezTo>
                    <a:pt x="112" y="1"/>
                    <a:pt x="54" y="28"/>
                    <a:pt x="36" y="81"/>
                  </a:cubicBezTo>
                  <a:cubicBezTo>
                    <a:pt x="0" y="165"/>
                    <a:pt x="36" y="248"/>
                    <a:pt x="107" y="284"/>
                  </a:cubicBezTo>
                  <a:lnTo>
                    <a:pt x="298" y="355"/>
                  </a:lnTo>
                  <a:cubicBezTo>
                    <a:pt x="310" y="367"/>
                    <a:pt x="346" y="367"/>
                    <a:pt x="357" y="367"/>
                  </a:cubicBezTo>
                  <a:cubicBezTo>
                    <a:pt x="417" y="367"/>
                    <a:pt x="465" y="343"/>
                    <a:pt x="488" y="284"/>
                  </a:cubicBezTo>
                  <a:cubicBezTo>
                    <a:pt x="524" y="200"/>
                    <a:pt x="488" y="117"/>
                    <a:pt x="417" y="81"/>
                  </a:cubicBezTo>
                  <a:lnTo>
                    <a:pt x="226" y="10"/>
                  </a:lnTo>
                  <a:cubicBezTo>
                    <a:pt x="209" y="4"/>
                    <a:pt x="189" y="1"/>
                    <a:pt x="170"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1" name="Google Shape;571;p49"/>
            <p:cNvSpPr/>
            <p:nvPr/>
          </p:nvSpPr>
          <p:spPr>
            <a:xfrm>
              <a:off x="6015729" y="2363353"/>
              <a:ext cx="12893" cy="15623"/>
            </a:xfrm>
            <a:custGeom>
              <a:rect b="b" l="l" r="r" t="t"/>
              <a:pathLst>
                <a:path extrusionOk="0" h="492" w="406">
                  <a:moveTo>
                    <a:pt x="237" y="1"/>
                  </a:moveTo>
                  <a:cubicBezTo>
                    <a:pt x="181" y="1"/>
                    <a:pt x="125" y="34"/>
                    <a:pt x="108" y="86"/>
                  </a:cubicBezTo>
                  <a:lnTo>
                    <a:pt x="36" y="277"/>
                  </a:lnTo>
                  <a:cubicBezTo>
                    <a:pt x="0" y="360"/>
                    <a:pt x="36" y="444"/>
                    <a:pt x="108" y="479"/>
                  </a:cubicBezTo>
                  <a:cubicBezTo>
                    <a:pt x="119" y="479"/>
                    <a:pt x="131" y="491"/>
                    <a:pt x="167" y="491"/>
                  </a:cubicBezTo>
                  <a:cubicBezTo>
                    <a:pt x="227" y="491"/>
                    <a:pt x="274" y="467"/>
                    <a:pt x="298" y="396"/>
                  </a:cubicBezTo>
                  <a:lnTo>
                    <a:pt x="369" y="205"/>
                  </a:lnTo>
                  <a:cubicBezTo>
                    <a:pt x="405" y="134"/>
                    <a:pt x="369" y="39"/>
                    <a:pt x="298" y="15"/>
                  </a:cubicBezTo>
                  <a:cubicBezTo>
                    <a:pt x="279" y="5"/>
                    <a:pt x="258" y="1"/>
                    <a:pt x="237"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2" name="Google Shape;572;p49"/>
            <p:cNvSpPr/>
            <p:nvPr/>
          </p:nvSpPr>
          <p:spPr>
            <a:xfrm>
              <a:off x="5934055" y="2554836"/>
              <a:ext cx="13274" cy="15433"/>
            </a:xfrm>
            <a:custGeom>
              <a:rect b="b" l="l" r="r" t="t"/>
              <a:pathLst>
                <a:path extrusionOk="0" h="486" w="418">
                  <a:moveTo>
                    <a:pt x="255" y="1"/>
                  </a:moveTo>
                  <a:cubicBezTo>
                    <a:pt x="197" y="1"/>
                    <a:pt x="138" y="30"/>
                    <a:pt x="120" y="93"/>
                  </a:cubicBezTo>
                  <a:lnTo>
                    <a:pt x="48" y="283"/>
                  </a:lnTo>
                  <a:cubicBezTo>
                    <a:pt x="1" y="355"/>
                    <a:pt x="48" y="450"/>
                    <a:pt x="120" y="474"/>
                  </a:cubicBezTo>
                  <a:cubicBezTo>
                    <a:pt x="132" y="486"/>
                    <a:pt x="167" y="486"/>
                    <a:pt x="179" y="486"/>
                  </a:cubicBezTo>
                  <a:cubicBezTo>
                    <a:pt x="239" y="486"/>
                    <a:pt x="286" y="462"/>
                    <a:pt x="310" y="402"/>
                  </a:cubicBezTo>
                  <a:lnTo>
                    <a:pt x="382" y="212"/>
                  </a:lnTo>
                  <a:cubicBezTo>
                    <a:pt x="417" y="129"/>
                    <a:pt x="382" y="45"/>
                    <a:pt x="310" y="10"/>
                  </a:cubicBezTo>
                  <a:cubicBezTo>
                    <a:pt x="293" y="4"/>
                    <a:pt x="274" y="1"/>
                    <a:pt x="255"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3" name="Google Shape;573;p49"/>
            <p:cNvSpPr/>
            <p:nvPr/>
          </p:nvSpPr>
          <p:spPr>
            <a:xfrm>
              <a:off x="5935960" y="2362401"/>
              <a:ext cx="12861" cy="15814"/>
            </a:xfrm>
            <a:custGeom>
              <a:rect b="b" l="l" r="r" t="t"/>
              <a:pathLst>
                <a:path extrusionOk="0" h="498" w="405">
                  <a:moveTo>
                    <a:pt x="161" y="1"/>
                  </a:moveTo>
                  <a:cubicBezTo>
                    <a:pt x="143" y="1"/>
                    <a:pt x="125" y="3"/>
                    <a:pt x="107" y="9"/>
                  </a:cubicBezTo>
                  <a:cubicBezTo>
                    <a:pt x="24" y="45"/>
                    <a:pt x="0" y="128"/>
                    <a:pt x="24" y="212"/>
                  </a:cubicBezTo>
                  <a:lnTo>
                    <a:pt x="107" y="402"/>
                  </a:lnTo>
                  <a:cubicBezTo>
                    <a:pt x="131" y="462"/>
                    <a:pt x="191" y="497"/>
                    <a:pt x="238" y="497"/>
                  </a:cubicBezTo>
                  <a:cubicBezTo>
                    <a:pt x="250" y="497"/>
                    <a:pt x="262" y="497"/>
                    <a:pt x="298" y="474"/>
                  </a:cubicBezTo>
                  <a:cubicBezTo>
                    <a:pt x="369" y="450"/>
                    <a:pt x="405" y="355"/>
                    <a:pt x="369" y="283"/>
                  </a:cubicBezTo>
                  <a:lnTo>
                    <a:pt x="298" y="93"/>
                  </a:lnTo>
                  <a:cubicBezTo>
                    <a:pt x="271" y="29"/>
                    <a:pt x="216" y="1"/>
                    <a:pt x="161"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4" name="Google Shape;574;p49"/>
            <p:cNvSpPr/>
            <p:nvPr/>
          </p:nvSpPr>
          <p:spPr>
            <a:xfrm>
              <a:off x="6013824" y="2555820"/>
              <a:ext cx="12893" cy="15592"/>
            </a:xfrm>
            <a:custGeom>
              <a:rect b="b" l="l" r="r" t="t"/>
              <a:pathLst>
                <a:path extrusionOk="0" h="491" w="406">
                  <a:moveTo>
                    <a:pt x="167" y="0"/>
                  </a:moveTo>
                  <a:cubicBezTo>
                    <a:pt x="147" y="0"/>
                    <a:pt x="127" y="5"/>
                    <a:pt x="108" y="14"/>
                  </a:cubicBezTo>
                  <a:cubicBezTo>
                    <a:pt x="37" y="38"/>
                    <a:pt x="1" y="133"/>
                    <a:pt x="37" y="205"/>
                  </a:cubicBezTo>
                  <a:lnTo>
                    <a:pt x="108" y="395"/>
                  </a:lnTo>
                  <a:cubicBezTo>
                    <a:pt x="132" y="455"/>
                    <a:pt x="179" y="491"/>
                    <a:pt x="239" y="491"/>
                  </a:cubicBezTo>
                  <a:cubicBezTo>
                    <a:pt x="251" y="491"/>
                    <a:pt x="275" y="491"/>
                    <a:pt x="299" y="479"/>
                  </a:cubicBezTo>
                  <a:cubicBezTo>
                    <a:pt x="370" y="443"/>
                    <a:pt x="406" y="360"/>
                    <a:pt x="370" y="276"/>
                  </a:cubicBezTo>
                  <a:lnTo>
                    <a:pt x="299" y="86"/>
                  </a:lnTo>
                  <a:cubicBezTo>
                    <a:pt x="272" y="33"/>
                    <a:pt x="221" y="0"/>
                    <a:pt x="167"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5" name="Google Shape;575;p49"/>
            <p:cNvSpPr/>
            <p:nvPr/>
          </p:nvSpPr>
          <p:spPr>
            <a:xfrm>
              <a:off x="6069776" y="2422132"/>
              <a:ext cx="16290" cy="11654"/>
            </a:xfrm>
            <a:custGeom>
              <a:rect b="b" l="l" r="r" t="t"/>
              <a:pathLst>
                <a:path extrusionOk="0" h="367" w="513">
                  <a:moveTo>
                    <a:pt x="354" y="1"/>
                  </a:moveTo>
                  <a:cubicBezTo>
                    <a:pt x="335" y="1"/>
                    <a:pt x="316" y="3"/>
                    <a:pt x="299" y="9"/>
                  </a:cubicBezTo>
                  <a:lnTo>
                    <a:pt x="96" y="81"/>
                  </a:lnTo>
                  <a:cubicBezTo>
                    <a:pt x="25" y="117"/>
                    <a:pt x="1" y="200"/>
                    <a:pt x="25" y="283"/>
                  </a:cubicBezTo>
                  <a:cubicBezTo>
                    <a:pt x="37" y="343"/>
                    <a:pt x="96" y="367"/>
                    <a:pt x="156" y="367"/>
                  </a:cubicBezTo>
                  <a:cubicBezTo>
                    <a:pt x="180" y="367"/>
                    <a:pt x="191" y="367"/>
                    <a:pt x="215" y="355"/>
                  </a:cubicBezTo>
                  <a:lnTo>
                    <a:pt x="418" y="283"/>
                  </a:lnTo>
                  <a:cubicBezTo>
                    <a:pt x="489" y="248"/>
                    <a:pt x="513" y="164"/>
                    <a:pt x="489" y="81"/>
                  </a:cubicBezTo>
                  <a:cubicBezTo>
                    <a:pt x="462" y="27"/>
                    <a:pt x="409" y="1"/>
                    <a:pt x="354"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6" name="Google Shape;576;p49"/>
            <p:cNvSpPr/>
            <p:nvPr/>
          </p:nvSpPr>
          <p:spPr>
            <a:xfrm>
              <a:off x="5876960" y="2500027"/>
              <a:ext cx="16290" cy="11654"/>
            </a:xfrm>
            <a:custGeom>
              <a:rect b="b" l="l" r="r" t="t"/>
              <a:pathLst>
                <a:path extrusionOk="0" h="367" w="513">
                  <a:moveTo>
                    <a:pt x="352" y="0"/>
                  </a:moveTo>
                  <a:cubicBezTo>
                    <a:pt x="334" y="0"/>
                    <a:pt x="316" y="3"/>
                    <a:pt x="298" y="9"/>
                  </a:cubicBezTo>
                  <a:lnTo>
                    <a:pt x="96" y="92"/>
                  </a:lnTo>
                  <a:cubicBezTo>
                    <a:pt x="25" y="116"/>
                    <a:pt x="1" y="212"/>
                    <a:pt x="25" y="283"/>
                  </a:cubicBezTo>
                  <a:cubicBezTo>
                    <a:pt x="60" y="343"/>
                    <a:pt x="96" y="366"/>
                    <a:pt x="156" y="366"/>
                  </a:cubicBezTo>
                  <a:cubicBezTo>
                    <a:pt x="179" y="366"/>
                    <a:pt x="191" y="366"/>
                    <a:pt x="215" y="354"/>
                  </a:cubicBezTo>
                  <a:lnTo>
                    <a:pt x="418" y="283"/>
                  </a:lnTo>
                  <a:cubicBezTo>
                    <a:pt x="489" y="247"/>
                    <a:pt x="513" y="164"/>
                    <a:pt x="489" y="92"/>
                  </a:cubicBezTo>
                  <a:cubicBezTo>
                    <a:pt x="462" y="29"/>
                    <a:pt x="408" y="0"/>
                    <a:pt x="352"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77" name="Google Shape;577;p49"/>
          <p:cNvGrpSpPr/>
          <p:nvPr/>
        </p:nvGrpSpPr>
        <p:grpSpPr>
          <a:xfrm>
            <a:off x="4430608" y="1656290"/>
            <a:ext cx="441290" cy="393616"/>
            <a:chOff x="6219391" y="3816756"/>
            <a:chExt cx="356627" cy="334252"/>
          </a:xfrm>
        </p:grpSpPr>
        <p:sp>
          <p:nvSpPr>
            <p:cNvPr id="578" name="Google Shape;578;p49"/>
            <p:cNvSpPr/>
            <p:nvPr/>
          </p:nvSpPr>
          <p:spPr>
            <a:xfrm>
              <a:off x="6219391" y="3816756"/>
              <a:ext cx="306594" cy="334252"/>
            </a:xfrm>
            <a:custGeom>
              <a:rect b="b" l="l" r="r" t="t"/>
              <a:pathLst>
                <a:path extrusionOk="0" h="10502" w="9633">
                  <a:moveTo>
                    <a:pt x="8394" y="4179"/>
                  </a:moveTo>
                  <a:cubicBezTo>
                    <a:pt x="8906" y="4251"/>
                    <a:pt x="9299" y="4703"/>
                    <a:pt x="9299" y="5239"/>
                  </a:cubicBezTo>
                  <a:cubicBezTo>
                    <a:pt x="9299" y="5775"/>
                    <a:pt x="8906" y="6215"/>
                    <a:pt x="8394" y="6299"/>
                  </a:cubicBezTo>
                  <a:lnTo>
                    <a:pt x="8394" y="4179"/>
                  </a:lnTo>
                  <a:close/>
                  <a:moveTo>
                    <a:pt x="1203" y="4013"/>
                  </a:moveTo>
                  <a:lnTo>
                    <a:pt x="1203" y="6489"/>
                  </a:lnTo>
                  <a:lnTo>
                    <a:pt x="846" y="6489"/>
                  </a:lnTo>
                  <a:cubicBezTo>
                    <a:pt x="548" y="6489"/>
                    <a:pt x="310" y="6251"/>
                    <a:pt x="310" y="5953"/>
                  </a:cubicBezTo>
                  <a:lnTo>
                    <a:pt x="310" y="4549"/>
                  </a:lnTo>
                  <a:cubicBezTo>
                    <a:pt x="310" y="4251"/>
                    <a:pt x="548" y="4013"/>
                    <a:pt x="846" y="4013"/>
                  </a:cubicBezTo>
                  <a:close/>
                  <a:moveTo>
                    <a:pt x="2596" y="4001"/>
                  </a:moveTo>
                  <a:lnTo>
                    <a:pt x="2596" y="6489"/>
                  </a:lnTo>
                  <a:lnTo>
                    <a:pt x="1525" y="6489"/>
                  </a:lnTo>
                  <a:lnTo>
                    <a:pt x="1525" y="4001"/>
                  </a:lnTo>
                  <a:close/>
                  <a:moveTo>
                    <a:pt x="2799" y="7692"/>
                  </a:moveTo>
                  <a:lnTo>
                    <a:pt x="2799" y="8418"/>
                  </a:lnTo>
                  <a:lnTo>
                    <a:pt x="2477" y="8418"/>
                  </a:lnTo>
                  <a:lnTo>
                    <a:pt x="2679" y="7692"/>
                  </a:lnTo>
                  <a:close/>
                  <a:moveTo>
                    <a:pt x="2560" y="6811"/>
                  </a:moveTo>
                  <a:lnTo>
                    <a:pt x="1941" y="9121"/>
                  </a:lnTo>
                  <a:lnTo>
                    <a:pt x="1525" y="9121"/>
                  </a:lnTo>
                  <a:lnTo>
                    <a:pt x="1525" y="6811"/>
                  </a:lnTo>
                  <a:close/>
                  <a:moveTo>
                    <a:pt x="8061" y="310"/>
                  </a:moveTo>
                  <a:lnTo>
                    <a:pt x="8061" y="10180"/>
                  </a:lnTo>
                  <a:lnTo>
                    <a:pt x="7335" y="10180"/>
                  </a:lnTo>
                  <a:lnTo>
                    <a:pt x="7335" y="3227"/>
                  </a:lnTo>
                  <a:cubicBezTo>
                    <a:pt x="7335" y="3132"/>
                    <a:pt x="7251" y="3060"/>
                    <a:pt x="7168" y="3060"/>
                  </a:cubicBezTo>
                  <a:cubicBezTo>
                    <a:pt x="7085" y="3060"/>
                    <a:pt x="7001" y="3132"/>
                    <a:pt x="7001" y="3227"/>
                  </a:cubicBezTo>
                  <a:lnTo>
                    <a:pt x="7001" y="9085"/>
                  </a:lnTo>
                  <a:cubicBezTo>
                    <a:pt x="6799" y="8811"/>
                    <a:pt x="6489" y="8406"/>
                    <a:pt x="6085" y="8013"/>
                  </a:cubicBezTo>
                  <a:cubicBezTo>
                    <a:pt x="5620" y="7573"/>
                    <a:pt x="5144" y="7216"/>
                    <a:pt x="4656" y="6966"/>
                  </a:cubicBezTo>
                  <a:cubicBezTo>
                    <a:pt x="4084" y="6668"/>
                    <a:pt x="3525" y="6501"/>
                    <a:pt x="2941" y="6489"/>
                  </a:cubicBezTo>
                  <a:lnTo>
                    <a:pt x="2941" y="4001"/>
                  </a:lnTo>
                  <a:cubicBezTo>
                    <a:pt x="3525" y="3965"/>
                    <a:pt x="4084" y="3810"/>
                    <a:pt x="4656" y="3525"/>
                  </a:cubicBezTo>
                  <a:cubicBezTo>
                    <a:pt x="5144" y="3275"/>
                    <a:pt x="5620" y="2917"/>
                    <a:pt x="6085" y="2465"/>
                  </a:cubicBezTo>
                  <a:cubicBezTo>
                    <a:pt x="6489" y="2084"/>
                    <a:pt x="6799" y="1679"/>
                    <a:pt x="7001" y="1393"/>
                  </a:cubicBezTo>
                  <a:lnTo>
                    <a:pt x="7001" y="2441"/>
                  </a:lnTo>
                  <a:cubicBezTo>
                    <a:pt x="7001" y="2524"/>
                    <a:pt x="7085" y="2596"/>
                    <a:pt x="7168" y="2596"/>
                  </a:cubicBezTo>
                  <a:cubicBezTo>
                    <a:pt x="7251" y="2596"/>
                    <a:pt x="7335" y="2524"/>
                    <a:pt x="7335" y="2441"/>
                  </a:cubicBezTo>
                  <a:lnTo>
                    <a:pt x="7335" y="310"/>
                  </a:lnTo>
                  <a:close/>
                  <a:moveTo>
                    <a:pt x="7168" y="0"/>
                  </a:moveTo>
                  <a:cubicBezTo>
                    <a:pt x="7085" y="0"/>
                    <a:pt x="7001" y="72"/>
                    <a:pt x="7001" y="167"/>
                  </a:cubicBezTo>
                  <a:lnTo>
                    <a:pt x="7001" y="822"/>
                  </a:lnTo>
                  <a:cubicBezTo>
                    <a:pt x="6906" y="977"/>
                    <a:pt x="6489" y="1620"/>
                    <a:pt x="5847" y="2251"/>
                  </a:cubicBezTo>
                  <a:cubicBezTo>
                    <a:pt x="5156" y="2905"/>
                    <a:pt x="4084" y="3691"/>
                    <a:pt x="2775" y="3691"/>
                  </a:cubicBezTo>
                  <a:lnTo>
                    <a:pt x="858" y="3691"/>
                  </a:lnTo>
                  <a:cubicBezTo>
                    <a:pt x="382" y="3691"/>
                    <a:pt x="1" y="4072"/>
                    <a:pt x="1" y="4549"/>
                  </a:cubicBezTo>
                  <a:lnTo>
                    <a:pt x="1" y="5953"/>
                  </a:lnTo>
                  <a:cubicBezTo>
                    <a:pt x="1" y="6430"/>
                    <a:pt x="382" y="6811"/>
                    <a:pt x="858" y="6811"/>
                  </a:cubicBezTo>
                  <a:lnTo>
                    <a:pt x="1215" y="6811"/>
                  </a:lnTo>
                  <a:lnTo>
                    <a:pt x="1215" y="9287"/>
                  </a:lnTo>
                  <a:cubicBezTo>
                    <a:pt x="1215" y="9371"/>
                    <a:pt x="1286" y="9454"/>
                    <a:pt x="1382" y="9454"/>
                  </a:cubicBezTo>
                  <a:lnTo>
                    <a:pt x="2084" y="9454"/>
                  </a:lnTo>
                  <a:cubicBezTo>
                    <a:pt x="2156" y="9454"/>
                    <a:pt x="2215" y="9406"/>
                    <a:pt x="2239" y="9335"/>
                  </a:cubicBezTo>
                  <a:lnTo>
                    <a:pt x="2394" y="8751"/>
                  </a:lnTo>
                  <a:lnTo>
                    <a:pt x="2953" y="8751"/>
                  </a:lnTo>
                  <a:cubicBezTo>
                    <a:pt x="3049" y="8751"/>
                    <a:pt x="3120" y="8680"/>
                    <a:pt x="3120" y="8585"/>
                  </a:cubicBezTo>
                  <a:lnTo>
                    <a:pt x="3120" y="7525"/>
                  </a:lnTo>
                  <a:cubicBezTo>
                    <a:pt x="3120" y="7442"/>
                    <a:pt x="3049" y="7370"/>
                    <a:pt x="2953" y="7370"/>
                  </a:cubicBezTo>
                  <a:lnTo>
                    <a:pt x="2763" y="7370"/>
                  </a:lnTo>
                  <a:lnTo>
                    <a:pt x="2918" y="6811"/>
                  </a:lnTo>
                  <a:cubicBezTo>
                    <a:pt x="4168" y="6858"/>
                    <a:pt x="5192" y="7620"/>
                    <a:pt x="5858" y="8263"/>
                  </a:cubicBezTo>
                  <a:cubicBezTo>
                    <a:pt x="6513" y="8882"/>
                    <a:pt x="6930" y="9525"/>
                    <a:pt x="7025" y="9692"/>
                  </a:cubicBezTo>
                  <a:lnTo>
                    <a:pt x="7025" y="10347"/>
                  </a:lnTo>
                  <a:cubicBezTo>
                    <a:pt x="7025" y="10430"/>
                    <a:pt x="7097" y="10502"/>
                    <a:pt x="7180" y="10502"/>
                  </a:cubicBezTo>
                  <a:lnTo>
                    <a:pt x="8240" y="10502"/>
                  </a:lnTo>
                  <a:cubicBezTo>
                    <a:pt x="8335" y="10502"/>
                    <a:pt x="8406" y="10430"/>
                    <a:pt x="8406" y="10347"/>
                  </a:cubicBezTo>
                  <a:lnTo>
                    <a:pt x="8406" y="6632"/>
                  </a:lnTo>
                  <a:cubicBezTo>
                    <a:pt x="9109" y="6549"/>
                    <a:pt x="9633" y="5965"/>
                    <a:pt x="9633" y="5251"/>
                  </a:cubicBezTo>
                  <a:cubicBezTo>
                    <a:pt x="9621" y="4537"/>
                    <a:pt x="9085" y="3941"/>
                    <a:pt x="8394" y="3870"/>
                  </a:cubicBezTo>
                  <a:lnTo>
                    <a:pt x="8394" y="167"/>
                  </a:lnTo>
                  <a:cubicBezTo>
                    <a:pt x="8394" y="72"/>
                    <a:pt x="8311" y="0"/>
                    <a:pt x="8228"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9" name="Google Shape;579;p49"/>
            <p:cNvSpPr/>
            <p:nvPr/>
          </p:nvSpPr>
          <p:spPr>
            <a:xfrm>
              <a:off x="6549060" y="3978567"/>
              <a:ext cx="26958" cy="10630"/>
            </a:xfrm>
            <a:custGeom>
              <a:rect b="b" l="l" r="r" t="t"/>
              <a:pathLst>
                <a:path extrusionOk="0" h="334" w="847">
                  <a:moveTo>
                    <a:pt x="156" y="0"/>
                  </a:moveTo>
                  <a:cubicBezTo>
                    <a:pt x="72" y="0"/>
                    <a:pt x="1" y="84"/>
                    <a:pt x="1" y="167"/>
                  </a:cubicBezTo>
                  <a:cubicBezTo>
                    <a:pt x="1" y="262"/>
                    <a:pt x="72" y="334"/>
                    <a:pt x="156" y="334"/>
                  </a:cubicBezTo>
                  <a:lnTo>
                    <a:pt x="680" y="334"/>
                  </a:lnTo>
                  <a:cubicBezTo>
                    <a:pt x="763" y="334"/>
                    <a:pt x="846" y="262"/>
                    <a:pt x="846" y="167"/>
                  </a:cubicBezTo>
                  <a:cubicBezTo>
                    <a:pt x="846" y="84"/>
                    <a:pt x="775" y="0"/>
                    <a:pt x="680"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0" name="Google Shape;580;p49"/>
            <p:cNvSpPr/>
            <p:nvPr/>
          </p:nvSpPr>
          <p:spPr>
            <a:xfrm>
              <a:off x="6525572" y="3915357"/>
              <a:ext cx="24666" cy="22311"/>
            </a:xfrm>
            <a:custGeom>
              <a:rect b="b" l="l" r="r" t="t"/>
              <a:pathLst>
                <a:path extrusionOk="0" h="701" w="775">
                  <a:moveTo>
                    <a:pt x="605" y="1"/>
                  </a:moveTo>
                  <a:cubicBezTo>
                    <a:pt x="563" y="1"/>
                    <a:pt x="519" y="16"/>
                    <a:pt x="477" y="46"/>
                  </a:cubicBezTo>
                  <a:lnTo>
                    <a:pt x="108" y="415"/>
                  </a:lnTo>
                  <a:cubicBezTo>
                    <a:pt x="1" y="522"/>
                    <a:pt x="84" y="700"/>
                    <a:pt x="227" y="700"/>
                  </a:cubicBezTo>
                  <a:cubicBezTo>
                    <a:pt x="275" y="700"/>
                    <a:pt x="322" y="677"/>
                    <a:pt x="346" y="653"/>
                  </a:cubicBezTo>
                  <a:lnTo>
                    <a:pt x="715" y="284"/>
                  </a:lnTo>
                  <a:cubicBezTo>
                    <a:pt x="775" y="224"/>
                    <a:pt x="775" y="117"/>
                    <a:pt x="715" y="46"/>
                  </a:cubicBezTo>
                  <a:cubicBezTo>
                    <a:pt x="685" y="16"/>
                    <a:pt x="647" y="1"/>
                    <a:pt x="605"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1" name="Google Shape;581;p49"/>
            <p:cNvSpPr/>
            <p:nvPr/>
          </p:nvSpPr>
          <p:spPr>
            <a:xfrm>
              <a:off x="6527099" y="4030191"/>
              <a:ext cx="23139" cy="22661"/>
            </a:xfrm>
            <a:custGeom>
              <a:rect b="b" l="l" r="r" t="t"/>
              <a:pathLst>
                <a:path extrusionOk="0" h="712" w="727">
                  <a:moveTo>
                    <a:pt x="183" y="1"/>
                  </a:moveTo>
                  <a:cubicBezTo>
                    <a:pt x="140" y="1"/>
                    <a:pt x="96" y="15"/>
                    <a:pt x="60" y="45"/>
                  </a:cubicBezTo>
                  <a:cubicBezTo>
                    <a:pt x="0" y="105"/>
                    <a:pt x="0" y="212"/>
                    <a:pt x="60" y="283"/>
                  </a:cubicBezTo>
                  <a:lnTo>
                    <a:pt x="429" y="664"/>
                  </a:lnTo>
                  <a:cubicBezTo>
                    <a:pt x="466" y="696"/>
                    <a:pt x="505" y="711"/>
                    <a:pt x="543" y="711"/>
                  </a:cubicBezTo>
                  <a:cubicBezTo>
                    <a:pt x="590" y="711"/>
                    <a:pt x="634" y="687"/>
                    <a:pt x="667" y="641"/>
                  </a:cubicBezTo>
                  <a:cubicBezTo>
                    <a:pt x="727" y="569"/>
                    <a:pt x="727" y="486"/>
                    <a:pt x="667" y="426"/>
                  </a:cubicBezTo>
                  <a:lnTo>
                    <a:pt x="298" y="45"/>
                  </a:lnTo>
                  <a:cubicBezTo>
                    <a:pt x="268" y="15"/>
                    <a:pt x="227" y="1"/>
                    <a:pt x="183"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82" name="Google Shape;582;p49"/>
          <p:cNvGrpSpPr/>
          <p:nvPr/>
        </p:nvGrpSpPr>
        <p:grpSpPr>
          <a:xfrm>
            <a:off x="7145224" y="1656297"/>
            <a:ext cx="441291" cy="393599"/>
            <a:chOff x="5220616" y="2791061"/>
            <a:chExt cx="373185" cy="302466"/>
          </a:xfrm>
        </p:grpSpPr>
        <p:sp>
          <p:nvSpPr>
            <p:cNvPr id="583" name="Google Shape;583;p49"/>
            <p:cNvSpPr/>
            <p:nvPr/>
          </p:nvSpPr>
          <p:spPr>
            <a:xfrm>
              <a:off x="5220616" y="2791061"/>
              <a:ext cx="373185" cy="302466"/>
            </a:xfrm>
            <a:custGeom>
              <a:rect b="b" l="l" r="r" t="t"/>
              <a:pathLst>
                <a:path extrusionOk="0" h="9525" w="11752">
                  <a:moveTo>
                    <a:pt x="1834" y="345"/>
                  </a:moveTo>
                  <a:cubicBezTo>
                    <a:pt x="1834" y="345"/>
                    <a:pt x="1846" y="345"/>
                    <a:pt x="1846" y="357"/>
                  </a:cubicBezTo>
                  <a:lnTo>
                    <a:pt x="1846" y="1083"/>
                  </a:lnTo>
                  <a:cubicBezTo>
                    <a:pt x="1846" y="1083"/>
                    <a:pt x="1846" y="1107"/>
                    <a:pt x="1834" y="1107"/>
                  </a:cubicBezTo>
                  <a:lnTo>
                    <a:pt x="1465" y="1107"/>
                  </a:lnTo>
                  <a:cubicBezTo>
                    <a:pt x="1465" y="1107"/>
                    <a:pt x="1453" y="1107"/>
                    <a:pt x="1453" y="1083"/>
                  </a:cubicBezTo>
                  <a:lnTo>
                    <a:pt x="1453" y="357"/>
                  </a:lnTo>
                  <a:lnTo>
                    <a:pt x="1465" y="357"/>
                  </a:lnTo>
                  <a:cubicBezTo>
                    <a:pt x="1465" y="351"/>
                    <a:pt x="1468" y="348"/>
                    <a:pt x="1469" y="348"/>
                  </a:cubicBezTo>
                  <a:lnTo>
                    <a:pt x="1469" y="348"/>
                  </a:lnTo>
                  <a:cubicBezTo>
                    <a:pt x="1471" y="348"/>
                    <a:pt x="1471" y="351"/>
                    <a:pt x="1465" y="357"/>
                  </a:cubicBezTo>
                  <a:lnTo>
                    <a:pt x="1834" y="345"/>
                  </a:lnTo>
                  <a:close/>
                  <a:moveTo>
                    <a:pt x="10276" y="345"/>
                  </a:moveTo>
                  <a:cubicBezTo>
                    <a:pt x="10276" y="345"/>
                    <a:pt x="10288" y="345"/>
                    <a:pt x="10288" y="357"/>
                  </a:cubicBezTo>
                  <a:lnTo>
                    <a:pt x="10288" y="1083"/>
                  </a:lnTo>
                  <a:cubicBezTo>
                    <a:pt x="10288" y="1083"/>
                    <a:pt x="10288" y="1107"/>
                    <a:pt x="10276" y="1107"/>
                  </a:cubicBezTo>
                  <a:lnTo>
                    <a:pt x="9907" y="1107"/>
                  </a:lnTo>
                  <a:cubicBezTo>
                    <a:pt x="9907" y="1107"/>
                    <a:pt x="9895" y="1107"/>
                    <a:pt x="9895" y="1083"/>
                  </a:cubicBezTo>
                  <a:lnTo>
                    <a:pt x="9895" y="357"/>
                  </a:lnTo>
                  <a:lnTo>
                    <a:pt x="9907" y="357"/>
                  </a:lnTo>
                  <a:cubicBezTo>
                    <a:pt x="9907" y="351"/>
                    <a:pt x="9910" y="348"/>
                    <a:pt x="9911" y="348"/>
                  </a:cubicBezTo>
                  <a:lnTo>
                    <a:pt x="9911" y="348"/>
                  </a:lnTo>
                  <a:cubicBezTo>
                    <a:pt x="9912" y="348"/>
                    <a:pt x="9912" y="351"/>
                    <a:pt x="9907" y="357"/>
                  </a:cubicBezTo>
                  <a:lnTo>
                    <a:pt x="10276" y="345"/>
                  </a:lnTo>
                  <a:close/>
                  <a:moveTo>
                    <a:pt x="11038" y="1107"/>
                  </a:moveTo>
                  <a:cubicBezTo>
                    <a:pt x="11240" y="1107"/>
                    <a:pt x="11407" y="1262"/>
                    <a:pt x="11407" y="1476"/>
                  </a:cubicBezTo>
                  <a:lnTo>
                    <a:pt x="11407" y="8811"/>
                  </a:lnTo>
                  <a:cubicBezTo>
                    <a:pt x="11407" y="9001"/>
                    <a:pt x="11228" y="9180"/>
                    <a:pt x="11026" y="9180"/>
                  </a:cubicBezTo>
                  <a:lnTo>
                    <a:pt x="751" y="9180"/>
                  </a:lnTo>
                  <a:cubicBezTo>
                    <a:pt x="536" y="9180"/>
                    <a:pt x="382" y="9025"/>
                    <a:pt x="382" y="8811"/>
                  </a:cubicBezTo>
                  <a:lnTo>
                    <a:pt x="382" y="1476"/>
                  </a:lnTo>
                  <a:cubicBezTo>
                    <a:pt x="382" y="1262"/>
                    <a:pt x="536" y="1107"/>
                    <a:pt x="751" y="1107"/>
                  </a:cubicBezTo>
                  <a:lnTo>
                    <a:pt x="1120" y="1107"/>
                  </a:lnTo>
                  <a:lnTo>
                    <a:pt x="1120" y="1119"/>
                  </a:lnTo>
                  <a:cubicBezTo>
                    <a:pt x="1120" y="1310"/>
                    <a:pt x="1286" y="1476"/>
                    <a:pt x="1477" y="1476"/>
                  </a:cubicBezTo>
                  <a:lnTo>
                    <a:pt x="1858" y="1476"/>
                  </a:lnTo>
                  <a:cubicBezTo>
                    <a:pt x="2048" y="1476"/>
                    <a:pt x="2215" y="1310"/>
                    <a:pt x="2215" y="1119"/>
                  </a:cubicBezTo>
                  <a:lnTo>
                    <a:pt x="2215" y="1107"/>
                  </a:lnTo>
                  <a:lnTo>
                    <a:pt x="9573" y="1107"/>
                  </a:lnTo>
                  <a:lnTo>
                    <a:pt x="9573" y="1119"/>
                  </a:lnTo>
                  <a:cubicBezTo>
                    <a:pt x="9573" y="1310"/>
                    <a:pt x="9740" y="1476"/>
                    <a:pt x="9930" y="1476"/>
                  </a:cubicBezTo>
                  <a:lnTo>
                    <a:pt x="10311" y="1476"/>
                  </a:lnTo>
                  <a:cubicBezTo>
                    <a:pt x="10502" y="1476"/>
                    <a:pt x="10669" y="1310"/>
                    <a:pt x="10669" y="1119"/>
                  </a:cubicBezTo>
                  <a:lnTo>
                    <a:pt x="10669" y="1107"/>
                  </a:lnTo>
                  <a:close/>
                  <a:moveTo>
                    <a:pt x="1465" y="0"/>
                  </a:moveTo>
                  <a:cubicBezTo>
                    <a:pt x="1275" y="0"/>
                    <a:pt x="1108" y="167"/>
                    <a:pt x="1108" y="357"/>
                  </a:cubicBezTo>
                  <a:lnTo>
                    <a:pt x="1108" y="726"/>
                  </a:lnTo>
                  <a:lnTo>
                    <a:pt x="739" y="726"/>
                  </a:lnTo>
                  <a:cubicBezTo>
                    <a:pt x="334" y="726"/>
                    <a:pt x="1" y="1060"/>
                    <a:pt x="1" y="1464"/>
                  </a:cubicBezTo>
                  <a:lnTo>
                    <a:pt x="1" y="8799"/>
                  </a:lnTo>
                  <a:cubicBezTo>
                    <a:pt x="1" y="9204"/>
                    <a:pt x="334" y="9525"/>
                    <a:pt x="739" y="9525"/>
                  </a:cubicBezTo>
                  <a:lnTo>
                    <a:pt x="11014" y="9525"/>
                  </a:lnTo>
                  <a:cubicBezTo>
                    <a:pt x="11419" y="9525"/>
                    <a:pt x="11752" y="9204"/>
                    <a:pt x="11752" y="8799"/>
                  </a:cubicBezTo>
                  <a:lnTo>
                    <a:pt x="11752" y="1464"/>
                  </a:lnTo>
                  <a:cubicBezTo>
                    <a:pt x="11752" y="1060"/>
                    <a:pt x="11419" y="726"/>
                    <a:pt x="11026" y="726"/>
                  </a:cubicBezTo>
                  <a:lnTo>
                    <a:pt x="10645" y="726"/>
                  </a:lnTo>
                  <a:lnTo>
                    <a:pt x="10645" y="357"/>
                  </a:lnTo>
                  <a:cubicBezTo>
                    <a:pt x="10645" y="167"/>
                    <a:pt x="10490" y="0"/>
                    <a:pt x="10288" y="0"/>
                  </a:cubicBezTo>
                  <a:lnTo>
                    <a:pt x="9918" y="0"/>
                  </a:lnTo>
                  <a:cubicBezTo>
                    <a:pt x="9728" y="0"/>
                    <a:pt x="9561" y="167"/>
                    <a:pt x="9561" y="357"/>
                  </a:cubicBezTo>
                  <a:lnTo>
                    <a:pt x="9561" y="726"/>
                  </a:lnTo>
                  <a:lnTo>
                    <a:pt x="2191" y="726"/>
                  </a:lnTo>
                  <a:lnTo>
                    <a:pt x="2191" y="357"/>
                  </a:lnTo>
                  <a:cubicBezTo>
                    <a:pt x="2191" y="167"/>
                    <a:pt x="2025" y="0"/>
                    <a:pt x="1834"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4" name="Google Shape;584;p49"/>
            <p:cNvSpPr/>
            <p:nvPr/>
          </p:nvSpPr>
          <p:spPr>
            <a:xfrm>
              <a:off x="5244432" y="2849268"/>
              <a:ext cx="326314" cy="11368"/>
            </a:xfrm>
            <a:custGeom>
              <a:rect b="b" l="l" r="r" t="t"/>
              <a:pathLst>
                <a:path extrusionOk="0" h="358" w="10276">
                  <a:moveTo>
                    <a:pt x="179" y="1"/>
                  </a:moveTo>
                  <a:cubicBezTo>
                    <a:pt x="96" y="1"/>
                    <a:pt x="1" y="72"/>
                    <a:pt x="1" y="179"/>
                  </a:cubicBezTo>
                  <a:cubicBezTo>
                    <a:pt x="1" y="274"/>
                    <a:pt x="72" y="358"/>
                    <a:pt x="179" y="358"/>
                  </a:cubicBezTo>
                  <a:lnTo>
                    <a:pt x="10097" y="358"/>
                  </a:lnTo>
                  <a:cubicBezTo>
                    <a:pt x="10180" y="358"/>
                    <a:pt x="10276" y="274"/>
                    <a:pt x="10276" y="179"/>
                  </a:cubicBezTo>
                  <a:cubicBezTo>
                    <a:pt x="10276" y="72"/>
                    <a:pt x="10180" y="1"/>
                    <a:pt x="10097"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5" name="Google Shape;585;p49"/>
            <p:cNvSpPr/>
            <p:nvPr/>
          </p:nvSpPr>
          <p:spPr>
            <a:xfrm>
              <a:off x="5261834" y="2896139"/>
              <a:ext cx="46521" cy="11400"/>
            </a:xfrm>
            <a:custGeom>
              <a:rect b="b" l="l" r="r" t="t"/>
              <a:pathLst>
                <a:path extrusionOk="0" h="359" w="1465">
                  <a:moveTo>
                    <a:pt x="179" y="1"/>
                  </a:moveTo>
                  <a:cubicBezTo>
                    <a:pt x="96" y="1"/>
                    <a:pt x="0" y="72"/>
                    <a:pt x="0" y="180"/>
                  </a:cubicBezTo>
                  <a:cubicBezTo>
                    <a:pt x="0" y="275"/>
                    <a:pt x="72" y="358"/>
                    <a:pt x="179" y="358"/>
                  </a:cubicBezTo>
                  <a:lnTo>
                    <a:pt x="1286" y="358"/>
                  </a:lnTo>
                  <a:cubicBezTo>
                    <a:pt x="1370" y="358"/>
                    <a:pt x="1465" y="275"/>
                    <a:pt x="1465" y="180"/>
                  </a:cubicBezTo>
                  <a:cubicBezTo>
                    <a:pt x="1465" y="72"/>
                    <a:pt x="1370" y="1"/>
                    <a:pt x="1286"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6" name="Google Shape;586;p49"/>
            <p:cNvSpPr/>
            <p:nvPr/>
          </p:nvSpPr>
          <p:spPr>
            <a:xfrm>
              <a:off x="5343507" y="2896139"/>
              <a:ext cx="46521" cy="11400"/>
            </a:xfrm>
            <a:custGeom>
              <a:rect b="b" l="l" r="r" t="t"/>
              <a:pathLst>
                <a:path extrusionOk="0" h="359" w="1465">
                  <a:moveTo>
                    <a:pt x="179" y="1"/>
                  </a:moveTo>
                  <a:cubicBezTo>
                    <a:pt x="95" y="1"/>
                    <a:pt x="0" y="72"/>
                    <a:pt x="0" y="180"/>
                  </a:cubicBezTo>
                  <a:cubicBezTo>
                    <a:pt x="0" y="275"/>
                    <a:pt x="83" y="358"/>
                    <a:pt x="179" y="358"/>
                  </a:cubicBezTo>
                  <a:lnTo>
                    <a:pt x="1286" y="358"/>
                  </a:lnTo>
                  <a:cubicBezTo>
                    <a:pt x="1369" y="358"/>
                    <a:pt x="1465" y="275"/>
                    <a:pt x="1465" y="180"/>
                  </a:cubicBezTo>
                  <a:cubicBezTo>
                    <a:pt x="1465" y="72"/>
                    <a:pt x="1381" y="1"/>
                    <a:pt x="1286"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7" name="Google Shape;587;p49"/>
            <p:cNvSpPr/>
            <p:nvPr/>
          </p:nvSpPr>
          <p:spPr>
            <a:xfrm>
              <a:off x="5506823" y="2896139"/>
              <a:ext cx="46172" cy="11400"/>
            </a:xfrm>
            <a:custGeom>
              <a:rect b="b" l="l" r="r" t="t"/>
              <a:pathLst>
                <a:path extrusionOk="0" h="359" w="1454">
                  <a:moveTo>
                    <a:pt x="179" y="1"/>
                  </a:moveTo>
                  <a:cubicBezTo>
                    <a:pt x="84" y="1"/>
                    <a:pt x="1" y="72"/>
                    <a:pt x="1" y="180"/>
                  </a:cubicBezTo>
                  <a:cubicBezTo>
                    <a:pt x="1" y="275"/>
                    <a:pt x="72" y="358"/>
                    <a:pt x="179" y="358"/>
                  </a:cubicBezTo>
                  <a:lnTo>
                    <a:pt x="1275" y="358"/>
                  </a:lnTo>
                  <a:cubicBezTo>
                    <a:pt x="1370" y="358"/>
                    <a:pt x="1453" y="275"/>
                    <a:pt x="1453" y="180"/>
                  </a:cubicBezTo>
                  <a:cubicBezTo>
                    <a:pt x="1453" y="72"/>
                    <a:pt x="1370" y="1"/>
                    <a:pt x="1275"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8" name="Google Shape;588;p49"/>
            <p:cNvSpPr/>
            <p:nvPr/>
          </p:nvSpPr>
          <p:spPr>
            <a:xfrm>
              <a:off x="5261834" y="2942660"/>
              <a:ext cx="46521" cy="11368"/>
            </a:xfrm>
            <a:custGeom>
              <a:rect b="b" l="l" r="r" t="t"/>
              <a:pathLst>
                <a:path extrusionOk="0" h="358" w="1465">
                  <a:moveTo>
                    <a:pt x="179" y="0"/>
                  </a:moveTo>
                  <a:cubicBezTo>
                    <a:pt x="96" y="0"/>
                    <a:pt x="0" y="84"/>
                    <a:pt x="0" y="179"/>
                  </a:cubicBezTo>
                  <a:cubicBezTo>
                    <a:pt x="0" y="286"/>
                    <a:pt x="72" y="358"/>
                    <a:pt x="179" y="358"/>
                  </a:cubicBezTo>
                  <a:lnTo>
                    <a:pt x="1286" y="358"/>
                  </a:lnTo>
                  <a:cubicBezTo>
                    <a:pt x="1370" y="358"/>
                    <a:pt x="1465" y="286"/>
                    <a:pt x="1465" y="179"/>
                  </a:cubicBezTo>
                  <a:cubicBezTo>
                    <a:pt x="1465" y="84"/>
                    <a:pt x="1370" y="0"/>
                    <a:pt x="1286"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9" name="Google Shape;589;p49"/>
            <p:cNvSpPr/>
            <p:nvPr/>
          </p:nvSpPr>
          <p:spPr>
            <a:xfrm>
              <a:off x="5424768" y="2942660"/>
              <a:ext cx="46553" cy="11368"/>
            </a:xfrm>
            <a:custGeom>
              <a:rect b="b" l="l" r="r" t="t"/>
              <a:pathLst>
                <a:path extrusionOk="0" h="358" w="1466">
                  <a:moveTo>
                    <a:pt x="180" y="0"/>
                  </a:moveTo>
                  <a:cubicBezTo>
                    <a:pt x="96" y="0"/>
                    <a:pt x="1" y="84"/>
                    <a:pt x="1" y="179"/>
                  </a:cubicBezTo>
                  <a:cubicBezTo>
                    <a:pt x="1" y="286"/>
                    <a:pt x="84" y="358"/>
                    <a:pt x="180" y="358"/>
                  </a:cubicBezTo>
                  <a:lnTo>
                    <a:pt x="1287" y="358"/>
                  </a:lnTo>
                  <a:cubicBezTo>
                    <a:pt x="1370" y="358"/>
                    <a:pt x="1465" y="286"/>
                    <a:pt x="1465" y="179"/>
                  </a:cubicBezTo>
                  <a:cubicBezTo>
                    <a:pt x="1465" y="84"/>
                    <a:pt x="1394" y="0"/>
                    <a:pt x="1287"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0" name="Google Shape;590;p49"/>
            <p:cNvSpPr/>
            <p:nvPr/>
          </p:nvSpPr>
          <p:spPr>
            <a:xfrm>
              <a:off x="5261834" y="2989149"/>
              <a:ext cx="46521" cy="11400"/>
            </a:xfrm>
            <a:custGeom>
              <a:rect b="b" l="l" r="r" t="t"/>
              <a:pathLst>
                <a:path extrusionOk="0" h="359" w="1465">
                  <a:moveTo>
                    <a:pt x="179" y="1"/>
                  </a:moveTo>
                  <a:cubicBezTo>
                    <a:pt x="96" y="1"/>
                    <a:pt x="0" y="72"/>
                    <a:pt x="0" y="179"/>
                  </a:cubicBezTo>
                  <a:cubicBezTo>
                    <a:pt x="0" y="287"/>
                    <a:pt x="72" y="358"/>
                    <a:pt x="179" y="358"/>
                  </a:cubicBezTo>
                  <a:lnTo>
                    <a:pt x="1286" y="358"/>
                  </a:lnTo>
                  <a:cubicBezTo>
                    <a:pt x="1370" y="358"/>
                    <a:pt x="1465" y="287"/>
                    <a:pt x="1465" y="179"/>
                  </a:cubicBezTo>
                  <a:cubicBezTo>
                    <a:pt x="1465" y="72"/>
                    <a:pt x="1370" y="1"/>
                    <a:pt x="1286"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1" name="Google Shape;591;p49"/>
            <p:cNvSpPr/>
            <p:nvPr/>
          </p:nvSpPr>
          <p:spPr>
            <a:xfrm>
              <a:off x="5343507" y="2989149"/>
              <a:ext cx="46521" cy="11400"/>
            </a:xfrm>
            <a:custGeom>
              <a:rect b="b" l="l" r="r" t="t"/>
              <a:pathLst>
                <a:path extrusionOk="0" h="359" w="1465">
                  <a:moveTo>
                    <a:pt x="179" y="1"/>
                  </a:moveTo>
                  <a:cubicBezTo>
                    <a:pt x="95" y="1"/>
                    <a:pt x="0" y="72"/>
                    <a:pt x="0" y="179"/>
                  </a:cubicBezTo>
                  <a:cubicBezTo>
                    <a:pt x="0" y="287"/>
                    <a:pt x="83" y="358"/>
                    <a:pt x="179" y="358"/>
                  </a:cubicBezTo>
                  <a:lnTo>
                    <a:pt x="1286" y="358"/>
                  </a:lnTo>
                  <a:cubicBezTo>
                    <a:pt x="1369" y="358"/>
                    <a:pt x="1465" y="287"/>
                    <a:pt x="1465" y="179"/>
                  </a:cubicBezTo>
                  <a:cubicBezTo>
                    <a:pt x="1465" y="72"/>
                    <a:pt x="1381" y="1"/>
                    <a:pt x="1286"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2" name="Google Shape;592;p49"/>
            <p:cNvSpPr/>
            <p:nvPr/>
          </p:nvSpPr>
          <p:spPr>
            <a:xfrm>
              <a:off x="5506823" y="2989149"/>
              <a:ext cx="46172" cy="11400"/>
            </a:xfrm>
            <a:custGeom>
              <a:rect b="b" l="l" r="r" t="t"/>
              <a:pathLst>
                <a:path extrusionOk="0" h="359" w="1454">
                  <a:moveTo>
                    <a:pt x="179" y="1"/>
                  </a:moveTo>
                  <a:cubicBezTo>
                    <a:pt x="84" y="1"/>
                    <a:pt x="1" y="72"/>
                    <a:pt x="1" y="179"/>
                  </a:cubicBezTo>
                  <a:cubicBezTo>
                    <a:pt x="1" y="287"/>
                    <a:pt x="72" y="358"/>
                    <a:pt x="179" y="358"/>
                  </a:cubicBezTo>
                  <a:lnTo>
                    <a:pt x="1275" y="358"/>
                  </a:lnTo>
                  <a:cubicBezTo>
                    <a:pt x="1370" y="358"/>
                    <a:pt x="1453" y="287"/>
                    <a:pt x="1453" y="179"/>
                  </a:cubicBezTo>
                  <a:cubicBezTo>
                    <a:pt x="1453" y="72"/>
                    <a:pt x="1370" y="1"/>
                    <a:pt x="1275"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3" name="Google Shape;593;p49"/>
            <p:cNvSpPr/>
            <p:nvPr/>
          </p:nvSpPr>
          <p:spPr>
            <a:xfrm>
              <a:off x="5343507" y="3036051"/>
              <a:ext cx="46521" cy="10987"/>
            </a:xfrm>
            <a:custGeom>
              <a:rect b="b" l="l" r="r" t="t"/>
              <a:pathLst>
                <a:path extrusionOk="0" h="346" w="1465">
                  <a:moveTo>
                    <a:pt x="179" y="0"/>
                  </a:moveTo>
                  <a:cubicBezTo>
                    <a:pt x="95" y="0"/>
                    <a:pt x="0" y="72"/>
                    <a:pt x="0" y="179"/>
                  </a:cubicBezTo>
                  <a:cubicBezTo>
                    <a:pt x="0" y="274"/>
                    <a:pt x="83" y="346"/>
                    <a:pt x="179" y="346"/>
                  </a:cubicBezTo>
                  <a:lnTo>
                    <a:pt x="1286" y="346"/>
                  </a:lnTo>
                  <a:cubicBezTo>
                    <a:pt x="1369" y="346"/>
                    <a:pt x="1465" y="274"/>
                    <a:pt x="1465" y="179"/>
                  </a:cubicBezTo>
                  <a:cubicBezTo>
                    <a:pt x="1465" y="72"/>
                    <a:pt x="1381" y="0"/>
                    <a:pt x="1286"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4" name="Google Shape;594;p49"/>
            <p:cNvSpPr/>
            <p:nvPr/>
          </p:nvSpPr>
          <p:spPr>
            <a:xfrm>
              <a:off x="5424768" y="3036051"/>
              <a:ext cx="46553" cy="10987"/>
            </a:xfrm>
            <a:custGeom>
              <a:rect b="b" l="l" r="r" t="t"/>
              <a:pathLst>
                <a:path extrusionOk="0" h="346" w="1466">
                  <a:moveTo>
                    <a:pt x="180" y="0"/>
                  </a:moveTo>
                  <a:cubicBezTo>
                    <a:pt x="96" y="0"/>
                    <a:pt x="1" y="72"/>
                    <a:pt x="1" y="179"/>
                  </a:cubicBezTo>
                  <a:cubicBezTo>
                    <a:pt x="1" y="274"/>
                    <a:pt x="84" y="346"/>
                    <a:pt x="180" y="346"/>
                  </a:cubicBezTo>
                  <a:lnTo>
                    <a:pt x="1287" y="346"/>
                  </a:lnTo>
                  <a:cubicBezTo>
                    <a:pt x="1370" y="346"/>
                    <a:pt x="1465" y="274"/>
                    <a:pt x="1465" y="179"/>
                  </a:cubicBezTo>
                  <a:cubicBezTo>
                    <a:pt x="1465" y="72"/>
                    <a:pt x="1394" y="0"/>
                    <a:pt x="1287"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5" name="Google Shape;595;p49"/>
            <p:cNvSpPr/>
            <p:nvPr/>
          </p:nvSpPr>
          <p:spPr>
            <a:xfrm>
              <a:off x="5506823" y="3036051"/>
              <a:ext cx="46172" cy="10987"/>
            </a:xfrm>
            <a:custGeom>
              <a:rect b="b" l="l" r="r" t="t"/>
              <a:pathLst>
                <a:path extrusionOk="0" h="346" w="1454">
                  <a:moveTo>
                    <a:pt x="179" y="0"/>
                  </a:moveTo>
                  <a:cubicBezTo>
                    <a:pt x="84" y="0"/>
                    <a:pt x="1" y="72"/>
                    <a:pt x="1" y="179"/>
                  </a:cubicBezTo>
                  <a:cubicBezTo>
                    <a:pt x="1" y="274"/>
                    <a:pt x="72" y="346"/>
                    <a:pt x="179" y="346"/>
                  </a:cubicBezTo>
                  <a:lnTo>
                    <a:pt x="1275" y="346"/>
                  </a:lnTo>
                  <a:cubicBezTo>
                    <a:pt x="1370" y="346"/>
                    <a:pt x="1453" y="274"/>
                    <a:pt x="1453" y="179"/>
                  </a:cubicBezTo>
                  <a:cubicBezTo>
                    <a:pt x="1453" y="72"/>
                    <a:pt x="1370" y="0"/>
                    <a:pt x="1275"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6" name="Google Shape;596;p49"/>
            <p:cNvSpPr/>
            <p:nvPr/>
          </p:nvSpPr>
          <p:spPr>
            <a:xfrm>
              <a:off x="5343126" y="2930752"/>
              <a:ext cx="46902" cy="33851"/>
            </a:xfrm>
            <a:custGeom>
              <a:rect b="b" l="l" r="r" t="t"/>
              <a:pathLst>
                <a:path extrusionOk="0" h="1066" w="1477">
                  <a:moveTo>
                    <a:pt x="1293" y="0"/>
                  </a:moveTo>
                  <a:cubicBezTo>
                    <a:pt x="1250" y="0"/>
                    <a:pt x="1209" y="18"/>
                    <a:pt x="1179" y="54"/>
                  </a:cubicBezTo>
                  <a:lnTo>
                    <a:pt x="572" y="661"/>
                  </a:lnTo>
                  <a:lnTo>
                    <a:pt x="322" y="411"/>
                  </a:lnTo>
                  <a:cubicBezTo>
                    <a:pt x="280" y="375"/>
                    <a:pt x="235" y="358"/>
                    <a:pt x="194" y="358"/>
                  </a:cubicBezTo>
                  <a:cubicBezTo>
                    <a:pt x="152" y="358"/>
                    <a:pt x="113" y="375"/>
                    <a:pt x="84" y="411"/>
                  </a:cubicBezTo>
                  <a:cubicBezTo>
                    <a:pt x="0" y="483"/>
                    <a:pt x="0" y="590"/>
                    <a:pt x="84" y="649"/>
                  </a:cubicBezTo>
                  <a:lnTo>
                    <a:pt x="453" y="1018"/>
                  </a:lnTo>
                  <a:cubicBezTo>
                    <a:pt x="476" y="1054"/>
                    <a:pt x="524" y="1066"/>
                    <a:pt x="572" y="1066"/>
                  </a:cubicBezTo>
                  <a:cubicBezTo>
                    <a:pt x="619" y="1066"/>
                    <a:pt x="655" y="1054"/>
                    <a:pt x="691" y="1018"/>
                  </a:cubicBezTo>
                  <a:lnTo>
                    <a:pt x="1417" y="292"/>
                  </a:lnTo>
                  <a:cubicBezTo>
                    <a:pt x="1477" y="233"/>
                    <a:pt x="1477" y="125"/>
                    <a:pt x="1417" y="54"/>
                  </a:cubicBezTo>
                  <a:cubicBezTo>
                    <a:pt x="1381" y="18"/>
                    <a:pt x="1337" y="0"/>
                    <a:pt x="1293"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7" name="Google Shape;597;p49"/>
            <p:cNvSpPr/>
            <p:nvPr/>
          </p:nvSpPr>
          <p:spPr>
            <a:xfrm>
              <a:off x="5506442" y="2930752"/>
              <a:ext cx="47283" cy="33851"/>
            </a:xfrm>
            <a:custGeom>
              <a:rect b="b" l="l" r="r" t="t"/>
              <a:pathLst>
                <a:path extrusionOk="0" h="1066" w="1489">
                  <a:moveTo>
                    <a:pt x="1282" y="0"/>
                  </a:moveTo>
                  <a:cubicBezTo>
                    <a:pt x="1239" y="0"/>
                    <a:pt x="1197" y="18"/>
                    <a:pt x="1167" y="54"/>
                  </a:cubicBezTo>
                  <a:lnTo>
                    <a:pt x="560" y="661"/>
                  </a:lnTo>
                  <a:lnTo>
                    <a:pt x="310" y="411"/>
                  </a:lnTo>
                  <a:cubicBezTo>
                    <a:pt x="275" y="375"/>
                    <a:pt x="230" y="358"/>
                    <a:pt x="187" y="358"/>
                  </a:cubicBezTo>
                  <a:cubicBezTo>
                    <a:pt x="144" y="358"/>
                    <a:pt x="102" y="375"/>
                    <a:pt x="72" y="411"/>
                  </a:cubicBezTo>
                  <a:cubicBezTo>
                    <a:pt x="1" y="483"/>
                    <a:pt x="1" y="590"/>
                    <a:pt x="72" y="649"/>
                  </a:cubicBezTo>
                  <a:lnTo>
                    <a:pt x="441" y="1018"/>
                  </a:lnTo>
                  <a:cubicBezTo>
                    <a:pt x="477" y="1054"/>
                    <a:pt x="513" y="1066"/>
                    <a:pt x="560" y="1066"/>
                  </a:cubicBezTo>
                  <a:cubicBezTo>
                    <a:pt x="608" y="1066"/>
                    <a:pt x="656" y="1054"/>
                    <a:pt x="679" y="1018"/>
                  </a:cubicBezTo>
                  <a:lnTo>
                    <a:pt x="1406" y="292"/>
                  </a:lnTo>
                  <a:cubicBezTo>
                    <a:pt x="1489" y="233"/>
                    <a:pt x="1489" y="125"/>
                    <a:pt x="1406" y="54"/>
                  </a:cubicBezTo>
                  <a:cubicBezTo>
                    <a:pt x="1370" y="18"/>
                    <a:pt x="1325" y="0"/>
                    <a:pt x="1282"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8" name="Google Shape;598;p49"/>
            <p:cNvSpPr/>
            <p:nvPr/>
          </p:nvSpPr>
          <p:spPr>
            <a:xfrm>
              <a:off x="5424419" y="2977336"/>
              <a:ext cx="47283" cy="34168"/>
            </a:xfrm>
            <a:custGeom>
              <a:rect b="b" l="l" r="r" t="t"/>
              <a:pathLst>
                <a:path extrusionOk="0" h="1076" w="1489">
                  <a:moveTo>
                    <a:pt x="1293" y="1"/>
                  </a:moveTo>
                  <a:cubicBezTo>
                    <a:pt x="1250" y="1"/>
                    <a:pt x="1208" y="22"/>
                    <a:pt x="1179" y="63"/>
                  </a:cubicBezTo>
                  <a:lnTo>
                    <a:pt x="572" y="671"/>
                  </a:lnTo>
                  <a:lnTo>
                    <a:pt x="321" y="421"/>
                  </a:lnTo>
                  <a:cubicBezTo>
                    <a:pt x="280" y="379"/>
                    <a:pt x="235" y="358"/>
                    <a:pt x="193" y="358"/>
                  </a:cubicBezTo>
                  <a:cubicBezTo>
                    <a:pt x="152" y="358"/>
                    <a:pt x="113" y="379"/>
                    <a:pt x="83" y="421"/>
                  </a:cubicBezTo>
                  <a:cubicBezTo>
                    <a:pt x="0" y="492"/>
                    <a:pt x="0" y="599"/>
                    <a:pt x="83" y="659"/>
                  </a:cubicBezTo>
                  <a:lnTo>
                    <a:pt x="452" y="1028"/>
                  </a:lnTo>
                  <a:cubicBezTo>
                    <a:pt x="476" y="1052"/>
                    <a:pt x="524" y="1075"/>
                    <a:pt x="572" y="1075"/>
                  </a:cubicBezTo>
                  <a:cubicBezTo>
                    <a:pt x="619" y="1075"/>
                    <a:pt x="655" y="1052"/>
                    <a:pt x="691" y="1028"/>
                  </a:cubicBezTo>
                  <a:lnTo>
                    <a:pt x="1417" y="301"/>
                  </a:lnTo>
                  <a:cubicBezTo>
                    <a:pt x="1488" y="242"/>
                    <a:pt x="1488" y="123"/>
                    <a:pt x="1417" y="63"/>
                  </a:cubicBezTo>
                  <a:cubicBezTo>
                    <a:pt x="1381" y="22"/>
                    <a:pt x="1336" y="1"/>
                    <a:pt x="1293"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9" name="Google Shape;599;p49"/>
            <p:cNvSpPr/>
            <p:nvPr/>
          </p:nvSpPr>
          <p:spPr>
            <a:xfrm>
              <a:off x="5261453" y="3024143"/>
              <a:ext cx="47283" cy="33851"/>
            </a:xfrm>
            <a:custGeom>
              <a:rect b="b" l="l" r="r" t="t"/>
              <a:pathLst>
                <a:path extrusionOk="0" h="1066" w="1489">
                  <a:moveTo>
                    <a:pt x="1289" y="0"/>
                  </a:moveTo>
                  <a:cubicBezTo>
                    <a:pt x="1248" y="0"/>
                    <a:pt x="1209" y="18"/>
                    <a:pt x="1179" y="54"/>
                  </a:cubicBezTo>
                  <a:lnTo>
                    <a:pt x="572" y="673"/>
                  </a:lnTo>
                  <a:lnTo>
                    <a:pt x="310" y="411"/>
                  </a:lnTo>
                  <a:cubicBezTo>
                    <a:pt x="274" y="375"/>
                    <a:pt x="230" y="357"/>
                    <a:pt x="186" y="357"/>
                  </a:cubicBezTo>
                  <a:cubicBezTo>
                    <a:pt x="143" y="357"/>
                    <a:pt x="102" y="375"/>
                    <a:pt x="72" y="411"/>
                  </a:cubicBezTo>
                  <a:cubicBezTo>
                    <a:pt x="0" y="494"/>
                    <a:pt x="0" y="590"/>
                    <a:pt x="72" y="649"/>
                  </a:cubicBezTo>
                  <a:lnTo>
                    <a:pt x="453" y="1030"/>
                  </a:lnTo>
                  <a:cubicBezTo>
                    <a:pt x="477" y="1054"/>
                    <a:pt x="524" y="1066"/>
                    <a:pt x="572" y="1066"/>
                  </a:cubicBezTo>
                  <a:cubicBezTo>
                    <a:pt x="608" y="1066"/>
                    <a:pt x="655" y="1054"/>
                    <a:pt x="691" y="1030"/>
                  </a:cubicBezTo>
                  <a:lnTo>
                    <a:pt x="1417" y="292"/>
                  </a:lnTo>
                  <a:cubicBezTo>
                    <a:pt x="1489" y="220"/>
                    <a:pt x="1489" y="113"/>
                    <a:pt x="1417" y="54"/>
                  </a:cubicBezTo>
                  <a:cubicBezTo>
                    <a:pt x="1376" y="18"/>
                    <a:pt x="1331" y="0"/>
                    <a:pt x="1289"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0" name="Google Shape;600;p49"/>
            <p:cNvSpPr/>
            <p:nvPr/>
          </p:nvSpPr>
          <p:spPr>
            <a:xfrm>
              <a:off x="5424419" y="2884231"/>
              <a:ext cx="47283" cy="33883"/>
            </a:xfrm>
            <a:custGeom>
              <a:rect b="b" l="l" r="r" t="t"/>
              <a:pathLst>
                <a:path extrusionOk="0" h="1067" w="1489">
                  <a:moveTo>
                    <a:pt x="1293" y="1"/>
                  </a:moveTo>
                  <a:cubicBezTo>
                    <a:pt x="1250" y="1"/>
                    <a:pt x="1208" y="19"/>
                    <a:pt x="1179" y="54"/>
                  </a:cubicBezTo>
                  <a:lnTo>
                    <a:pt x="572" y="674"/>
                  </a:lnTo>
                  <a:lnTo>
                    <a:pt x="321" y="412"/>
                  </a:lnTo>
                  <a:cubicBezTo>
                    <a:pt x="280" y="376"/>
                    <a:pt x="235" y="358"/>
                    <a:pt x="193" y="358"/>
                  </a:cubicBezTo>
                  <a:cubicBezTo>
                    <a:pt x="152" y="358"/>
                    <a:pt x="113" y="376"/>
                    <a:pt x="83" y="412"/>
                  </a:cubicBezTo>
                  <a:cubicBezTo>
                    <a:pt x="0" y="495"/>
                    <a:pt x="0" y="590"/>
                    <a:pt x="83" y="650"/>
                  </a:cubicBezTo>
                  <a:lnTo>
                    <a:pt x="452" y="1031"/>
                  </a:lnTo>
                  <a:cubicBezTo>
                    <a:pt x="476" y="1055"/>
                    <a:pt x="524" y="1067"/>
                    <a:pt x="572" y="1067"/>
                  </a:cubicBezTo>
                  <a:cubicBezTo>
                    <a:pt x="619" y="1067"/>
                    <a:pt x="655" y="1055"/>
                    <a:pt x="691" y="1031"/>
                  </a:cubicBezTo>
                  <a:lnTo>
                    <a:pt x="1417" y="293"/>
                  </a:lnTo>
                  <a:cubicBezTo>
                    <a:pt x="1488" y="221"/>
                    <a:pt x="1488" y="114"/>
                    <a:pt x="1417" y="54"/>
                  </a:cubicBezTo>
                  <a:cubicBezTo>
                    <a:pt x="1381" y="19"/>
                    <a:pt x="1336" y="1"/>
                    <a:pt x="1293"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51"/>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555"/>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559"/>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52"/>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556"/>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577"/>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53"/>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557"/>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582"/>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4" name="Shape 604"/>
        <p:cNvGrpSpPr/>
        <p:nvPr/>
      </p:nvGrpSpPr>
      <p:grpSpPr>
        <a:xfrm>
          <a:off x="0" y="0"/>
          <a:ext cx="0" cy="0"/>
          <a:chOff x="0" y="0"/>
          <a:chExt cx="0" cy="0"/>
        </a:xfrm>
      </p:grpSpPr>
      <p:sp>
        <p:nvSpPr>
          <p:cNvPr id="605" name="Google Shape;605;p50"/>
          <p:cNvSpPr txBox="1"/>
          <p:nvPr>
            <p:ph idx="1" type="subTitle"/>
          </p:nvPr>
        </p:nvSpPr>
        <p:spPr>
          <a:xfrm>
            <a:off x="778950" y="2950275"/>
            <a:ext cx="2461200" cy="1829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en" sz="1350"/>
              <a:t>International Medical Corps (</a:t>
            </a:r>
            <a:r>
              <a:rPr b="1" lang="en" sz="1350"/>
              <a:t>IMC</a:t>
            </a:r>
            <a:r>
              <a:rPr lang="en" sz="1350"/>
              <a:t>), Direct Relief, the Dutch Navy, and other partners provided </a:t>
            </a:r>
            <a:r>
              <a:rPr b="1" lang="en" sz="1350"/>
              <a:t>medical supplies</a:t>
            </a:r>
            <a:r>
              <a:rPr lang="en" sz="1350"/>
              <a:t>, </a:t>
            </a:r>
            <a:r>
              <a:rPr b="1" lang="en" sz="1350"/>
              <a:t>equipment</a:t>
            </a:r>
            <a:r>
              <a:rPr lang="en" sz="1350"/>
              <a:t>,</a:t>
            </a:r>
            <a:r>
              <a:rPr lang="en" sz="1350"/>
              <a:t> and</a:t>
            </a:r>
            <a:r>
              <a:rPr b="1" lang="en" sz="1350"/>
              <a:t> insecticides.</a:t>
            </a:r>
            <a:endParaRPr b="1"/>
          </a:p>
        </p:txBody>
      </p:sp>
      <p:sp>
        <p:nvSpPr>
          <p:cNvPr id="606" name="Google Shape;606;p50"/>
          <p:cNvSpPr txBox="1"/>
          <p:nvPr>
            <p:ph idx="2" type="subTitle"/>
          </p:nvPr>
        </p:nvSpPr>
        <p:spPr>
          <a:xfrm>
            <a:off x="3428300" y="2807800"/>
            <a:ext cx="2508600" cy="17763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b="1" lang="en" sz="1350"/>
              <a:t>Vaccines</a:t>
            </a:r>
            <a:r>
              <a:rPr lang="en" sz="1350"/>
              <a:t> were flown with support from the</a:t>
            </a:r>
            <a:endParaRPr sz="1350"/>
          </a:p>
          <a:p>
            <a:pPr indent="0" lvl="0" marL="0" rtl="0" algn="ctr">
              <a:spcBef>
                <a:spcPts val="0"/>
              </a:spcBef>
              <a:spcAft>
                <a:spcPts val="0"/>
              </a:spcAft>
              <a:buNone/>
            </a:pPr>
            <a:r>
              <a:rPr b="1" lang="en" sz="1350"/>
              <a:t>WHO</a:t>
            </a:r>
            <a:r>
              <a:rPr lang="en" sz="1350"/>
              <a:t> in response to</a:t>
            </a:r>
            <a:endParaRPr sz="1350"/>
          </a:p>
          <a:p>
            <a:pPr indent="0" lvl="0" marL="0" rtl="0" algn="ctr">
              <a:spcBef>
                <a:spcPts val="0"/>
              </a:spcBef>
              <a:spcAft>
                <a:spcPts val="0"/>
              </a:spcAft>
              <a:buNone/>
            </a:pPr>
            <a:r>
              <a:rPr lang="en" sz="1350"/>
              <a:t>an </a:t>
            </a:r>
            <a:r>
              <a:rPr b="1" lang="en" sz="1350"/>
              <a:t>urgent request</a:t>
            </a:r>
            <a:r>
              <a:rPr lang="en" sz="1350"/>
              <a:t> made by Dominica and</a:t>
            </a:r>
            <a:endParaRPr sz="1350"/>
          </a:p>
          <a:p>
            <a:pPr indent="0" lvl="0" marL="0" rtl="0" algn="ctr">
              <a:spcBef>
                <a:spcPts val="0"/>
              </a:spcBef>
              <a:spcAft>
                <a:spcPts val="0"/>
              </a:spcAft>
              <a:buNone/>
            </a:pPr>
            <a:r>
              <a:rPr lang="en" sz="1350"/>
              <a:t>the British Virgin Islands.</a:t>
            </a:r>
            <a:endParaRPr sz="1350"/>
          </a:p>
        </p:txBody>
      </p:sp>
      <p:sp>
        <p:nvSpPr>
          <p:cNvPr id="607" name="Google Shape;607;p50"/>
          <p:cNvSpPr txBox="1"/>
          <p:nvPr>
            <p:ph idx="5" type="subTitle"/>
          </p:nvPr>
        </p:nvSpPr>
        <p:spPr>
          <a:xfrm>
            <a:off x="6125062" y="2902575"/>
            <a:ext cx="2359500" cy="11430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lang="en" sz="1350">
                <a:latin typeface="Arial"/>
                <a:ea typeface="Arial"/>
                <a:cs typeface="Arial"/>
                <a:sym typeface="Arial"/>
              </a:rPr>
              <a:t>Dutch engineers</a:t>
            </a:r>
            <a:r>
              <a:rPr lang="en" sz="1350">
                <a:latin typeface="Arial"/>
                <a:ea typeface="Arial"/>
                <a:cs typeface="Arial"/>
                <a:sym typeface="Arial"/>
              </a:rPr>
              <a:t> coordinated with</a:t>
            </a:r>
            <a:r>
              <a:rPr b="1" lang="en" sz="1350">
                <a:latin typeface="Arial"/>
                <a:ea typeface="Arial"/>
                <a:cs typeface="Arial"/>
                <a:sym typeface="Arial"/>
              </a:rPr>
              <a:t> PAHO</a:t>
            </a:r>
            <a:r>
              <a:rPr lang="en" sz="1350">
                <a:latin typeface="Arial"/>
                <a:ea typeface="Arial"/>
                <a:cs typeface="Arial"/>
                <a:sym typeface="Arial"/>
              </a:rPr>
              <a:t> to repair the water plant at </a:t>
            </a:r>
            <a:r>
              <a:rPr b="1" lang="en" sz="1350">
                <a:latin typeface="Arial"/>
                <a:ea typeface="Arial"/>
                <a:cs typeface="Arial"/>
                <a:sym typeface="Arial"/>
              </a:rPr>
              <a:t>Dominica’s hospital.</a:t>
            </a:r>
            <a:endParaRPr b="1" sz="1350">
              <a:latin typeface="Arial"/>
              <a:ea typeface="Arial"/>
              <a:cs typeface="Arial"/>
              <a:sym typeface="Arial"/>
            </a:endParaRPr>
          </a:p>
          <a:p>
            <a:pPr indent="0" lvl="0" marL="0" rtl="0" algn="ctr">
              <a:spcBef>
                <a:spcPts val="0"/>
              </a:spcBef>
              <a:spcAft>
                <a:spcPts val="0"/>
              </a:spcAft>
              <a:buClr>
                <a:schemeClr val="dk1"/>
              </a:buClr>
              <a:buSzPts val="1100"/>
              <a:buFont typeface="Arial"/>
              <a:buNone/>
            </a:pPr>
            <a:r>
              <a:t/>
            </a:r>
            <a:endParaRPr sz="1250">
              <a:highlight>
                <a:srgbClr val="FFFFFF"/>
              </a:highlight>
              <a:latin typeface="Arial"/>
              <a:ea typeface="Arial"/>
              <a:cs typeface="Arial"/>
              <a:sym typeface="Arial"/>
            </a:endParaRPr>
          </a:p>
        </p:txBody>
      </p:sp>
      <p:sp>
        <p:nvSpPr>
          <p:cNvPr id="608" name="Google Shape;608;p50"/>
          <p:cNvSpPr txBox="1"/>
          <p:nvPr>
            <p:ph type="title"/>
          </p:nvPr>
        </p:nvSpPr>
        <p:spPr>
          <a:xfrm>
            <a:off x="720000" y="540000"/>
            <a:ext cx="7704000" cy="634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WHAT WAS WELL DONE?</a:t>
            </a:r>
            <a:endParaRPr/>
          </a:p>
        </p:txBody>
      </p:sp>
      <p:sp>
        <p:nvSpPr>
          <p:cNvPr id="609" name="Google Shape;609;p50"/>
          <p:cNvSpPr txBox="1"/>
          <p:nvPr>
            <p:ph idx="6" type="subTitle"/>
          </p:nvPr>
        </p:nvSpPr>
        <p:spPr>
          <a:xfrm>
            <a:off x="457200" y="2298150"/>
            <a:ext cx="2949000" cy="7428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a:t>#1 </a:t>
            </a:r>
            <a:r>
              <a:rPr lang="en"/>
              <a:t>International Assistance and Solidarity</a:t>
            </a:r>
            <a:endParaRPr/>
          </a:p>
        </p:txBody>
      </p:sp>
      <p:sp>
        <p:nvSpPr>
          <p:cNvPr id="610" name="Google Shape;610;p50"/>
          <p:cNvSpPr txBox="1"/>
          <p:nvPr>
            <p:ph idx="7" type="subTitle"/>
          </p:nvPr>
        </p:nvSpPr>
        <p:spPr>
          <a:xfrm>
            <a:off x="3529838" y="2049899"/>
            <a:ext cx="2305500" cy="8097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a:t>#2 Humanitarian Assistance</a:t>
            </a:r>
            <a:endParaRPr/>
          </a:p>
        </p:txBody>
      </p:sp>
      <p:sp>
        <p:nvSpPr>
          <p:cNvPr id="611" name="Google Shape;611;p50"/>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grpSp>
        <p:nvGrpSpPr>
          <p:cNvPr id="612" name="Google Shape;612;p50"/>
          <p:cNvGrpSpPr/>
          <p:nvPr/>
        </p:nvGrpSpPr>
        <p:grpSpPr>
          <a:xfrm>
            <a:off x="1706242" y="1587840"/>
            <a:ext cx="450918" cy="393607"/>
            <a:chOff x="6671087" y="2009304"/>
            <a:chExt cx="332757" cy="281833"/>
          </a:xfrm>
        </p:grpSpPr>
        <p:sp>
          <p:nvSpPr>
            <p:cNvPr id="613" name="Google Shape;613;p50"/>
            <p:cNvSpPr/>
            <p:nvPr/>
          </p:nvSpPr>
          <p:spPr>
            <a:xfrm>
              <a:off x="6671087" y="2023658"/>
              <a:ext cx="331993" cy="267478"/>
            </a:xfrm>
            <a:custGeom>
              <a:rect b="b" l="l" r="r" t="t"/>
              <a:pathLst>
                <a:path extrusionOk="0" h="8404" w="10431">
                  <a:moveTo>
                    <a:pt x="6359" y="2272"/>
                  </a:moveTo>
                  <a:lnTo>
                    <a:pt x="7192" y="2546"/>
                  </a:lnTo>
                  <a:cubicBezTo>
                    <a:pt x="7203" y="2553"/>
                    <a:pt x="7215" y="2556"/>
                    <a:pt x="7228" y="2556"/>
                  </a:cubicBezTo>
                  <a:cubicBezTo>
                    <a:pt x="7261" y="2556"/>
                    <a:pt x="7298" y="2539"/>
                    <a:pt x="7323" y="2522"/>
                  </a:cubicBezTo>
                  <a:lnTo>
                    <a:pt x="7585" y="2332"/>
                  </a:lnTo>
                  <a:lnTo>
                    <a:pt x="9419" y="4725"/>
                  </a:lnTo>
                  <a:lnTo>
                    <a:pt x="9109" y="4951"/>
                  </a:lnTo>
                  <a:cubicBezTo>
                    <a:pt x="9097" y="4927"/>
                    <a:pt x="9061" y="4915"/>
                    <a:pt x="9050" y="4903"/>
                  </a:cubicBezTo>
                  <a:lnTo>
                    <a:pt x="5882" y="3177"/>
                  </a:lnTo>
                  <a:lnTo>
                    <a:pt x="6002" y="2987"/>
                  </a:lnTo>
                  <a:cubicBezTo>
                    <a:pt x="6049" y="2903"/>
                    <a:pt x="6025" y="2820"/>
                    <a:pt x="5954" y="2772"/>
                  </a:cubicBezTo>
                  <a:cubicBezTo>
                    <a:pt x="5929" y="2755"/>
                    <a:pt x="5900" y="2747"/>
                    <a:pt x="5873" y="2747"/>
                  </a:cubicBezTo>
                  <a:cubicBezTo>
                    <a:pt x="5822" y="2747"/>
                    <a:pt x="5775" y="2774"/>
                    <a:pt x="5752" y="2820"/>
                  </a:cubicBezTo>
                  <a:lnTo>
                    <a:pt x="5418" y="3356"/>
                  </a:lnTo>
                  <a:cubicBezTo>
                    <a:pt x="5406" y="3379"/>
                    <a:pt x="5382" y="3415"/>
                    <a:pt x="5382" y="3427"/>
                  </a:cubicBezTo>
                  <a:lnTo>
                    <a:pt x="5382" y="4725"/>
                  </a:lnTo>
                  <a:cubicBezTo>
                    <a:pt x="5382" y="4987"/>
                    <a:pt x="5168" y="5213"/>
                    <a:pt x="4894" y="5213"/>
                  </a:cubicBezTo>
                  <a:cubicBezTo>
                    <a:pt x="4632" y="5213"/>
                    <a:pt x="4406" y="4987"/>
                    <a:pt x="4406" y="4725"/>
                  </a:cubicBezTo>
                  <a:lnTo>
                    <a:pt x="4406" y="3439"/>
                  </a:lnTo>
                  <a:lnTo>
                    <a:pt x="4704" y="2272"/>
                  </a:lnTo>
                  <a:close/>
                  <a:moveTo>
                    <a:pt x="2692" y="1796"/>
                  </a:moveTo>
                  <a:lnTo>
                    <a:pt x="2930" y="1927"/>
                  </a:lnTo>
                  <a:lnTo>
                    <a:pt x="929" y="5392"/>
                  </a:lnTo>
                  <a:lnTo>
                    <a:pt x="691" y="5261"/>
                  </a:lnTo>
                  <a:lnTo>
                    <a:pt x="2692" y="1796"/>
                  </a:lnTo>
                  <a:close/>
                  <a:moveTo>
                    <a:pt x="3215" y="4844"/>
                  </a:moveTo>
                  <a:cubicBezTo>
                    <a:pt x="3323" y="4844"/>
                    <a:pt x="3406" y="4892"/>
                    <a:pt x="3489" y="4975"/>
                  </a:cubicBezTo>
                  <a:cubicBezTo>
                    <a:pt x="3608" y="5130"/>
                    <a:pt x="3561" y="5344"/>
                    <a:pt x="3406" y="5451"/>
                  </a:cubicBezTo>
                  <a:lnTo>
                    <a:pt x="2323" y="6213"/>
                  </a:lnTo>
                  <a:cubicBezTo>
                    <a:pt x="2266" y="6255"/>
                    <a:pt x="2199" y="6275"/>
                    <a:pt x="2131" y="6275"/>
                  </a:cubicBezTo>
                  <a:cubicBezTo>
                    <a:pt x="2027" y="6275"/>
                    <a:pt x="1923" y="6228"/>
                    <a:pt x="1858" y="6142"/>
                  </a:cubicBezTo>
                  <a:cubicBezTo>
                    <a:pt x="1763" y="5987"/>
                    <a:pt x="1787" y="5785"/>
                    <a:pt x="1942" y="5677"/>
                  </a:cubicBezTo>
                  <a:lnTo>
                    <a:pt x="3025" y="4903"/>
                  </a:lnTo>
                  <a:cubicBezTo>
                    <a:pt x="3085" y="4856"/>
                    <a:pt x="3156" y="4844"/>
                    <a:pt x="3215" y="4844"/>
                  </a:cubicBezTo>
                  <a:close/>
                  <a:moveTo>
                    <a:pt x="3811" y="5606"/>
                  </a:moveTo>
                  <a:cubicBezTo>
                    <a:pt x="3918" y="5606"/>
                    <a:pt x="4001" y="5665"/>
                    <a:pt x="4061" y="5737"/>
                  </a:cubicBezTo>
                  <a:cubicBezTo>
                    <a:pt x="4180" y="5880"/>
                    <a:pt x="4144" y="6106"/>
                    <a:pt x="3989" y="6213"/>
                  </a:cubicBezTo>
                  <a:lnTo>
                    <a:pt x="3156" y="6820"/>
                  </a:lnTo>
                  <a:cubicBezTo>
                    <a:pt x="3100" y="6863"/>
                    <a:pt x="3032" y="6883"/>
                    <a:pt x="2964" y="6883"/>
                  </a:cubicBezTo>
                  <a:cubicBezTo>
                    <a:pt x="2861" y="6883"/>
                    <a:pt x="2756" y="6835"/>
                    <a:pt x="2692" y="6749"/>
                  </a:cubicBezTo>
                  <a:cubicBezTo>
                    <a:pt x="2573" y="6594"/>
                    <a:pt x="2620" y="6380"/>
                    <a:pt x="2775" y="6273"/>
                  </a:cubicBezTo>
                  <a:lnTo>
                    <a:pt x="3573" y="5689"/>
                  </a:lnTo>
                  <a:cubicBezTo>
                    <a:pt x="3608" y="5677"/>
                    <a:pt x="3632" y="5642"/>
                    <a:pt x="3668" y="5630"/>
                  </a:cubicBezTo>
                  <a:cubicBezTo>
                    <a:pt x="3704" y="5618"/>
                    <a:pt x="3763" y="5606"/>
                    <a:pt x="3811" y="5606"/>
                  </a:cubicBezTo>
                  <a:close/>
                  <a:moveTo>
                    <a:pt x="4415" y="6386"/>
                  </a:moveTo>
                  <a:cubicBezTo>
                    <a:pt x="4516" y="6386"/>
                    <a:pt x="4617" y="6431"/>
                    <a:pt x="4680" y="6523"/>
                  </a:cubicBezTo>
                  <a:cubicBezTo>
                    <a:pt x="4799" y="6666"/>
                    <a:pt x="4751" y="6892"/>
                    <a:pt x="4597" y="6999"/>
                  </a:cubicBezTo>
                  <a:lnTo>
                    <a:pt x="4001" y="7416"/>
                  </a:lnTo>
                  <a:cubicBezTo>
                    <a:pt x="3946" y="7462"/>
                    <a:pt x="3883" y="7479"/>
                    <a:pt x="3814" y="7479"/>
                  </a:cubicBezTo>
                  <a:cubicBezTo>
                    <a:pt x="3793" y="7479"/>
                    <a:pt x="3773" y="7478"/>
                    <a:pt x="3751" y="7475"/>
                  </a:cubicBezTo>
                  <a:cubicBezTo>
                    <a:pt x="3668" y="7463"/>
                    <a:pt x="3585" y="7416"/>
                    <a:pt x="3525" y="7344"/>
                  </a:cubicBezTo>
                  <a:cubicBezTo>
                    <a:pt x="3430" y="7189"/>
                    <a:pt x="3454" y="6987"/>
                    <a:pt x="3608" y="6880"/>
                  </a:cubicBezTo>
                  <a:lnTo>
                    <a:pt x="4180" y="6463"/>
                  </a:lnTo>
                  <a:lnTo>
                    <a:pt x="4216" y="6451"/>
                  </a:lnTo>
                  <a:cubicBezTo>
                    <a:pt x="4274" y="6407"/>
                    <a:pt x="4344" y="6386"/>
                    <a:pt x="4415" y="6386"/>
                  </a:cubicBezTo>
                  <a:close/>
                  <a:moveTo>
                    <a:pt x="2894" y="2594"/>
                  </a:moveTo>
                  <a:lnTo>
                    <a:pt x="3168" y="2760"/>
                  </a:lnTo>
                  <a:cubicBezTo>
                    <a:pt x="3193" y="2769"/>
                    <a:pt x="3212" y="2777"/>
                    <a:pt x="3234" y="2777"/>
                  </a:cubicBezTo>
                  <a:cubicBezTo>
                    <a:pt x="3243" y="2777"/>
                    <a:pt x="3253" y="2776"/>
                    <a:pt x="3263" y="2772"/>
                  </a:cubicBezTo>
                  <a:lnTo>
                    <a:pt x="3977" y="2677"/>
                  </a:lnTo>
                  <a:lnTo>
                    <a:pt x="4239" y="2784"/>
                  </a:lnTo>
                  <a:lnTo>
                    <a:pt x="4097" y="3379"/>
                  </a:lnTo>
                  <a:lnTo>
                    <a:pt x="4097" y="3415"/>
                  </a:lnTo>
                  <a:lnTo>
                    <a:pt x="4097" y="4701"/>
                  </a:lnTo>
                  <a:cubicBezTo>
                    <a:pt x="4097" y="5154"/>
                    <a:pt x="4454" y="5511"/>
                    <a:pt x="4894" y="5511"/>
                  </a:cubicBezTo>
                  <a:cubicBezTo>
                    <a:pt x="5347" y="5511"/>
                    <a:pt x="5704" y="5154"/>
                    <a:pt x="5704" y="4701"/>
                  </a:cubicBezTo>
                  <a:lnTo>
                    <a:pt x="5704" y="3439"/>
                  </a:lnTo>
                  <a:lnTo>
                    <a:pt x="5728" y="3391"/>
                  </a:lnTo>
                  <a:lnTo>
                    <a:pt x="8919" y="5118"/>
                  </a:lnTo>
                  <a:cubicBezTo>
                    <a:pt x="9061" y="5261"/>
                    <a:pt x="9121" y="5463"/>
                    <a:pt x="9038" y="5630"/>
                  </a:cubicBezTo>
                  <a:cubicBezTo>
                    <a:pt x="8973" y="5742"/>
                    <a:pt x="8860" y="5806"/>
                    <a:pt x="8742" y="5806"/>
                  </a:cubicBezTo>
                  <a:cubicBezTo>
                    <a:pt x="8685" y="5806"/>
                    <a:pt x="8627" y="5792"/>
                    <a:pt x="8573" y="5761"/>
                  </a:cubicBezTo>
                  <a:lnTo>
                    <a:pt x="6799" y="4796"/>
                  </a:lnTo>
                  <a:cubicBezTo>
                    <a:pt x="6777" y="4781"/>
                    <a:pt x="6753" y="4775"/>
                    <a:pt x="6730" y="4775"/>
                  </a:cubicBezTo>
                  <a:cubicBezTo>
                    <a:pt x="6679" y="4775"/>
                    <a:pt x="6630" y="4807"/>
                    <a:pt x="6597" y="4856"/>
                  </a:cubicBezTo>
                  <a:cubicBezTo>
                    <a:pt x="6549" y="4927"/>
                    <a:pt x="6585" y="5023"/>
                    <a:pt x="6656" y="5058"/>
                  </a:cubicBezTo>
                  <a:lnTo>
                    <a:pt x="8133" y="5868"/>
                  </a:lnTo>
                  <a:cubicBezTo>
                    <a:pt x="8288" y="5951"/>
                    <a:pt x="8347" y="6166"/>
                    <a:pt x="8264" y="6332"/>
                  </a:cubicBezTo>
                  <a:cubicBezTo>
                    <a:pt x="8198" y="6439"/>
                    <a:pt x="8080" y="6501"/>
                    <a:pt x="7959" y="6501"/>
                  </a:cubicBezTo>
                  <a:cubicBezTo>
                    <a:pt x="7905" y="6501"/>
                    <a:pt x="7851" y="6489"/>
                    <a:pt x="7799" y="6463"/>
                  </a:cubicBezTo>
                  <a:lnTo>
                    <a:pt x="6299" y="5642"/>
                  </a:lnTo>
                  <a:cubicBezTo>
                    <a:pt x="6277" y="5627"/>
                    <a:pt x="6252" y="5620"/>
                    <a:pt x="6227" y="5620"/>
                  </a:cubicBezTo>
                  <a:cubicBezTo>
                    <a:pt x="6173" y="5620"/>
                    <a:pt x="6118" y="5652"/>
                    <a:pt x="6085" y="5701"/>
                  </a:cubicBezTo>
                  <a:cubicBezTo>
                    <a:pt x="6049" y="5773"/>
                    <a:pt x="6073" y="5868"/>
                    <a:pt x="6144" y="5916"/>
                  </a:cubicBezTo>
                  <a:lnTo>
                    <a:pt x="7371" y="6570"/>
                  </a:lnTo>
                  <a:cubicBezTo>
                    <a:pt x="7537" y="6654"/>
                    <a:pt x="7597" y="6868"/>
                    <a:pt x="7502" y="7023"/>
                  </a:cubicBezTo>
                  <a:cubicBezTo>
                    <a:pt x="7444" y="7139"/>
                    <a:pt x="7322" y="7203"/>
                    <a:pt x="7197" y="7203"/>
                  </a:cubicBezTo>
                  <a:cubicBezTo>
                    <a:pt x="7143" y="7203"/>
                    <a:pt x="7088" y="7191"/>
                    <a:pt x="7037" y="7166"/>
                  </a:cubicBezTo>
                  <a:lnTo>
                    <a:pt x="5775" y="6463"/>
                  </a:lnTo>
                  <a:cubicBezTo>
                    <a:pt x="5753" y="6448"/>
                    <a:pt x="5728" y="6442"/>
                    <a:pt x="5704" y="6442"/>
                  </a:cubicBezTo>
                  <a:cubicBezTo>
                    <a:pt x="5650" y="6442"/>
                    <a:pt x="5597" y="6474"/>
                    <a:pt x="5573" y="6523"/>
                  </a:cubicBezTo>
                  <a:cubicBezTo>
                    <a:pt x="5525" y="6594"/>
                    <a:pt x="5549" y="6689"/>
                    <a:pt x="5632" y="6725"/>
                  </a:cubicBezTo>
                  <a:lnTo>
                    <a:pt x="6609" y="7261"/>
                  </a:lnTo>
                  <a:cubicBezTo>
                    <a:pt x="6775" y="7356"/>
                    <a:pt x="6835" y="7559"/>
                    <a:pt x="6740" y="7725"/>
                  </a:cubicBezTo>
                  <a:cubicBezTo>
                    <a:pt x="6683" y="7838"/>
                    <a:pt x="6567" y="7902"/>
                    <a:pt x="6450" y="7902"/>
                  </a:cubicBezTo>
                  <a:cubicBezTo>
                    <a:pt x="6394" y="7902"/>
                    <a:pt x="6337" y="7887"/>
                    <a:pt x="6287" y="7856"/>
                  </a:cubicBezTo>
                  <a:lnTo>
                    <a:pt x="5597" y="7487"/>
                  </a:lnTo>
                  <a:cubicBezTo>
                    <a:pt x="5597" y="7344"/>
                    <a:pt x="5549" y="7201"/>
                    <a:pt x="5466" y="7082"/>
                  </a:cubicBezTo>
                  <a:cubicBezTo>
                    <a:pt x="5347" y="6939"/>
                    <a:pt x="5168" y="6844"/>
                    <a:pt x="4990" y="6832"/>
                  </a:cubicBezTo>
                  <a:cubicBezTo>
                    <a:pt x="4990" y="6820"/>
                    <a:pt x="4990" y="6808"/>
                    <a:pt x="5001" y="6785"/>
                  </a:cubicBezTo>
                  <a:cubicBezTo>
                    <a:pt x="5037" y="6606"/>
                    <a:pt x="4990" y="6451"/>
                    <a:pt x="4882" y="6308"/>
                  </a:cubicBezTo>
                  <a:cubicBezTo>
                    <a:pt x="4763" y="6166"/>
                    <a:pt x="4585" y="6070"/>
                    <a:pt x="4406" y="6058"/>
                  </a:cubicBezTo>
                  <a:cubicBezTo>
                    <a:pt x="4406" y="6046"/>
                    <a:pt x="4406" y="6035"/>
                    <a:pt x="4418" y="6011"/>
                  </a:cubicBezTo>
                  <a:cubicBezTo>
                    <a:pt x="4454" y="5832"/>
                    <a:pt x="4406" y="5677"/>
                    <a:pt x="4299" y="5535"/>
                  </a:cubicBezTo>
                  <a:cubicBezTo>
                    <a:pt x="4180" y="5392"/>
                    <a:pt x="4001" y="5296"/>
                    <a:pt x="3823" y="5284"/>
                  </a:cubicBezTo>
                  <a:cubicBezTo>
                    <a:pt x="3823" y="5273"/>
                    <a:pt x="3823" y="5261"/>
                    <a:pt x="3847" y="5237"/>
                  </a:cubicBezTo>
                  <a:cubicBezTo>
                    <a:pt x="3870" y="5058"/>
                    <a:pt x="3823" y="4903"/>
                    <a:pt x="3727" y="4761"/>
                  </a:cubicBezTo>
                  <a:cubicBezTo>
                    <a:pt x="3600" y="4597"/>
                    <a:pt x="3413" y="4515"/>
                    <a:pt x="3222" y="4515"/>
                  </a:cubicBezTo>
                  <a:cubicBezTo>
                    <a:pt x="3093" y="4515"/>
                    <a:pt x="2962" y="4553"/>
                    <a:pt x="2846" y="4630"/>
                  </a:cubicBezTo>
                  <a:lnTo>
                    <a:pt x="1775" y="5404"/>
                  </a:lnTo>
                  <a:lnTo>
                    <a:pt x="1382" y="5201"/>
                  </a:lnTo>
                  <a:lnTo>
                    <a:pt x="2894" y="2594"/>
                  </a:lnTo>
                  <a:close/>
                  <a:moveTo>
                    <a:pt x="5009" y="7159"/>
                  </a:moveTo>
                  <a:cubicBezTo>
                    <a:pt x="5109" y="7159"/>
                    <a:pt x="5207" y="7205"/>
                    <a:pt x="5263" y="7297"/>
                  </a:cubicBezTo>
                  <a:cubicBezTo>
                    <a:pt x="5311" y="7356"/>
                    <a:pt x="5347" y="7451"/>
                    <a:pt x="5335" y="7535"/>
                  </a:cubicBezTo>
                  <a:cubicBezTo>
                    <a:pt x="5311" y="7630"/>
                    <a:pt x="5263" y="7701"/>
                    <a:pt x="5192" y="7761"/>
                  </a:cubicBezTo>
                  <a:lnTo>
                    <a:pt x="4835" y="8011"/>
                  </a:lnTo>
                  <a:cubicBezTo>
                    <a:pt x="4778" y="8053"/>
                    <a:pt x="4711" y="8073"/>
                    <a:pt x="4643" y="8073"/>
                  </a:cubicBezTo>
                  <a:cubicBezTo>
                    <a:pt x="4539" y="8073"/>
                    <a:pt x="4435" y="8026"/>
                    <a:pt x="4370" y="7940"/>
                  </a:cubicBezTo>
                  <a:cubicBezTo>
                    <a:pt x="4275" y="7785"/>
                    <a:pt x="4299" y="7582"/>
                    <a:pt x="4454" y="7475"/>
                  </a:cubicBezTo>
                  <a:lnTo>
                    <a:pt x="4775" y="7237"/>
                  </a:lnTo>
                  <a:lnTo>
                    <a:pt x="4811" y="7225"/>
                  </a:lnTo>
                  <a:cubicBezTo>
                    <a:pt x="4869" y="7181"/>
                    <a:pt x="4940" y="7159"/>
                    <a:pt x="5009" y="7159"/>
                  </a:cubicBezTo>
                  <a:close/>
                  <a:moveTo>
                    <a:pt x="182" y="0"/>
                  </a:moveTo>
                  <a:cubicBezTo>
                    <a:pt x="131" y="0"/>
                    <a:pt x="81" y="32"/>
                    <a:pt x="48" y="81"/>
                  </a:cubicBezTo>
                  <a:cubicBezTo>
                    <a:pt x="1" y="153"/>
                    <a:pt x="25" y="248"/>
                    <a:pt x="108" y="284"/>
                  </a:cubicBezTo>
                  <a:lnTo>
                    <a:pt x="2430" y="1629"/>
                  </a:lnTo>
                  <a:lnTo>
                    <a:pt x="418" y="5094"/>
                  </a:lnTo>
                  <a:lnTo>
                    <a:pt x="251" y="5011"/>
                  </a:lnTo>
                  <a:cubicBezTo>
                    <a:pt x="226" y="4994"/>
                    <a:pt x="200" y="4986"/>
                    <a:pt x="175" y="4986"/>
                  </a:cubicBezTo>
                  <a:cubicBezTo>
                    <a:pt x="126" y="4986"/>
                    <a:pt x="80" y="5015"/>
                    <a:pt x="48" y="5070"/>
                  </a:cubicBezTo>
                  <a:cubicBezTo>
                    <a:pt x="1" y="5142"/>
                    <a:pt x="25" y="5225"/>
                    <a:pt x="108" y="5273"/>
                  </a:cubicBezTo>
                  <a:lnTo>
                    <a:pt x="906" y="5737"/>
                  </a:lnTo>
                  <a:cubicBezTo>
                    <a:pt x="932" y="5752"/>
                    <a:pt x="958" y="5759"/>
                    <a:pt x="983" y="5759"/>
                  </a:cubicBezTo>
                  <a:cubicBezTo>
                    <a:pt x="1038" y="5759"/>
                    <a:pt x="1087" y="5726"/>
                    <a:pt x="1120" y="5677"/>
                  </a:cubicBezTo>
                  <a:lnTo>
                    <a:pt x="1239" y="5463"/>
                  </a:lnTo>
                  <a:lnTo>
                    <a:pt x="1561" y="5642"/>
                  </a:lnTo>
                  <a:cubicBezTo>
                    <a:pt x="1465" y="5856"/>
                    <a:pt x="1465" y="6106"/>
                    <a:pt x="1608" y="6320"/>
                  </a:cubicBezTo>
                  <a:cubicBezTo>
                    <a:pt x="1727" y="6499"/>
                    <a:pt x="1942" y="6582"/>
                    <a:pt x="2132" y="6582"/>
                  </a:cubicBezTo>
                  <a:cubicBezTo>
                    <a:pt x="2192" y="6582"/>
                    <a:pt x="2263" y="6570"/>
                    <a:pt x="2323" y="6558"/>
                  </a:cubicBezTo>
                  <a:cubicBezTo>
                    <a:pt x="2323" y="6689"/>
                    <a:pt x="2370" y="6820"/>
                    <a:pt x="2442" y="6928"/>
                  </a:cubicBezTo>
                  <a:cubicBezTo>
                    <a:pt x="2561" y="7094"/>
                    <a:pt x="2751" y="7178"/>
                    <a:pt x="2965" y="7178"/>
                  </a:cubicBezTo>
                  <a:cubicBezTo>
                    <a:pt x="3025" y="7178"/>
                    <a:pt x="3096" y="7166"/>
                    <a:pt x="3156" y="7154"/>
                  </a:cubicBezTo>
                  <a:cubicBezTo>
                    <a:pt x="3156" y="7285"/>
                    <a:pt x="3204" y="7404"/>
                    <a:pt x="3275" y="7523"/>
                  </a:cubicBezTo>
                  <a:cubicBezTo>
                    <a:pt x="3382" y="7654"/>
                    <a:pt x="3525" y="7749"/>
                    <a:pt x="3692" y="7773"/>
                  </a:cubicBezTo>
                  <a:cubicBezTo>
                    <a:pt x="3716" y="7773"/>
                    <a:pt x="3763" y="7785"/>
                    <a:pt x="3799" y="7785"/>
                  </a:cubicBezTo>
                  <a:cubicBezTo>
                    <a:pt x="3858" y="7785"/>
                    <a:pt x="3930" y="7773"/>
                    <a:pt x="3989" y="7761"/>
                  </a:cubicBezTo>
                  <a:cubicBezTo>
                    <a:pt x="3989" y="7892"/>
                    <a:pt x="4037" y="8011"/>
                    <a:pt x="4108" y="8130"/>
                  </a:cubicBezTo>
                  <a:cubicBezTo>
                    <a:pt x="4216" y="8261"/>
                    <a:pt x="4358" y="8356"/>
                    <a:pt x="4525" y="8380"/>
                  </a:cubicBezTo>
                  <a:cubicBezTo>
                    <a:pt x="4549" y="8380"/>
                    <a:pt x="4597" y="8404"/>
                    <a:pt x="4632" y="8404"/>
                  </a:cubicBezTo>
                  <a:cubicBezTo>
                    <a:pt x="4763" y="8404"/>
                    <a:pt x="4894" y="8356"/>
                    <a:pt x="5001" y="8285"/>
                  </a:cubicBezTo>
                  <a:lnTo>
                    <a:pt x="5359" y="8023"/>
                  </a:lnTo>
                  <a:cubicBezTo>
                    <a:pt x="5430" y="7963"/>
                    <a:pt x="5490" y="7904"/>
                    <a:pt x="5537" y="7820"/>
                  </a:cubicBezTo>
                  <a:lnTo>
                    <a:pt x="6156" y="8166"/>
                  </a:lnTo>
                  <a:cubicBezTo>
                    <a:pt x="6252" y="8201"/>
                    <a:pt x="6359" y="8237"/>
                    <a:pt x="6478" y="8237"/>
                  </a:cubicBezTo>
                  <a:cubicBezTo>
                    <a:pt x="6537" y="8237"/>
                    <a:pt x="6597" y="8225"/>
                    <a:pt x="6656" y="8201"/>
                  </a:cubicBezTo>
                  <a:cubicBezTo>
                    <a:pt x="6811" y="8166"/>
                    <a:pt x="6954" y="8047"/>
                    <a:pt x="7037" y="7892"/>
                  </a:cubicBezTo>
                  <a:cubicBezTo>
                    <a:pt x="7097" y="7773"/>
                    <a:pt x="7133" y="7642"/>
                    <a:pt x="7109" y="7523"/>
                  </a:cubicBezTo>
                  <a:cubicBezTo>
                    <a:pt x="7156" y="7523"/>
                    <a:pt x="7192" y="7535"/>
                    <a:pt x="7228" y="7535"/>
                  </a:cubicBezTo>
                  <a:cubicBezTo>
                    <a:pt x="7454" y="7535"/>
                    <a:pt x="7680" y="7416"/>
                    <a:pt x="7799" y="7213"/>
                  </a:cubicBezTo>
                  <a:cubicBezTo>
                    <a:pt x="7859" y="7094"/>
                    <a:pt x="7883" y="6951"/>
                    <a:pt x="7871" y="6832"/>
                  </a:cubicBezTo>
                  <a:cubicBezTo>
                    <a:pt x="7918" y="6832"/>
                    <a:pt x="7942" y="6856"/>
                    <a:pt x="7990" y="6856"/>
                  </a:cubicBezTo>
                  <a:cubicBezTo>
                    <a:pt x="8216" y="6856"/>
                    <a:pt x="8442" y="6737"/>
                    <a:pt x="8561" y="6523"/>
                  </a:cubicBezTo>
                  <a:cubicBezTo>
                    <a:pt x="8621" y="6404"/>
                    <a:pt x="8645" y="6273"/>
                    <a:pt x="8633" y="6154"/>
                  </a:cubicBezTo>
                  <a:cubicBezTo>
                    <a:pt x="8680" y="6154"/>
                    <a:pt x="8704" y="6166"/>
                    <a:pt x="8752" y="6166"/>
                  </a:cubicBezTo>
                  <a:cubicBezTo>
                    <a:pt x="8811" y="6166"/>
                    <a:pt x="8871" y="6154"/>
                    <a:pt x="8930" y="6142"/>
                  </a:cubicBezTo>
                  <a:cubicBezTo>
                    <a:pt x="9097" y="6094"/>
                    <a:pt x="9228" y="5975"/>
                    <a:pt x="9311" y="5820"/>
                  </a:cubicBezTo>
                  <a:cubicBezTo>
                    <a:pt x="9407" y="5677"/>
                    <a:pt x="9419" y="5499"/>
                    <a:pt x="9359" y="5332"/>
                  </a:cubicBezTo>
                  <a:cubicBezTo>
                    <a:pt x="9347" y="5284"/>
                    <a:pt x="9335" y="5261"/>
                    <a:pt x="9311" y="5213"/>
                  </a:cubicBezTo>
                  <a:lnTo>
                    <a:pt x="9585" y="5023"/>
                  </a:lnTo>
                  <a:lnTo>
                    <a:pt x="9728" y="5201"/>
                  </a:lnTo>
                  <a:cubicBezTo>
                    <a:pt x="9756" y="5236"/>
                    <a:pt x="9804" y="5254"/>
                    <a:pt x="9853" y="5254"/>
                  </a:cubicBezTo>
                  <a:cubicBezTo>
                    <a:pt x="9889" y="5254"/>
                    <a:pt x="9925" y="5245"/>
                    <a:pt x="9954" y="5225"/>
                  </a:cubicBezTo>
                  <a:lnTo>
                    <a:pt x="10371" y="4903"/>
                  </a:lnTo>
                  <a:cubicBezTo>
                    <a:pt x="10431" y="4808"/>
                    <a:pt x="10431" y="4725"/>
                    <a:pt x="10395" y="4653"/>
                  </a:cubicBezTo>
                  <a:cubicBezTo>
                    <a:pt x="10350" y="4616"/>
                    <a:pt x="10300" y="4592"/>
                    <a:pt x="10254" y="4592"/>
                  </a:cubicBezTo>
                  <a:cubicBezTo>
                    <a:pt x="10228" y="4592"/>
                    <a:pt x="10202" y="4600"/>
                    <a:pt x="10181" y="4618"/>
                  </a:cubicBezTo>
                  <a:lnTo>
                    <a:pt x="9883" y="4856"/>
                  </a:lnTo>
                  <a:lnTo>
                    <a:pt x="7454" y="1689"/>
                  </a:lnTo>
                  <a:lnTo>
                    <a:pt x="8835" y="796"/>
                  </a:lnTo>
                  <a:cubicBezTo>
                    <a:pt x="8919" y="748"/>
                    <a:pt x="8930" y="665"/>
                    <a:pt x="8883" y="582"/>
                  </a:cubicBezTo>
                  <a:cubicBezTo>
                    <a:pt x="8854" y="539"/>
                    <a:pt x="8813" y="517"/>
                    <a:pt x="8769" y="517"/>
                  </a:cubicBezTo>
                  <a:cubicBezTo>
                    <a:pt x="8740" y="517"/>
                    <a:pt x="8709" y="527"/>
                    <a:pt x="8680" y="546"/>
                  </a:cubicBezTo>
                  <a:lnTo>
                    <a:pt x="7156" y="1522"/>
                  </a:lnTo>
                  <a:cubicBezTo>
                    <a:pt x="7085" y="1570"/>
                    <a:pt x="7073" y="1677"/>
                    <a:pt x="7109" y="1748"/>
                  </a:cubicBezTo>
                  <a:lnTo>
                    <a:pt x="7395" y="2106"/>
                  </a:lnTo>
                  <a:lnTo>
                    <a:pt x="7204" y="2248"/>
                  </a:lnTo>
                  <a:lnTo>
                    <a:pt x="6418" y="1998"/>
                  </a:lnTo>
                  <a:cubicBezTo>
                    <a:pt x="6406" y="1998"/>
                    <a:pt x="6383" y="1986"/>
                    <a:pt x="6371" y="1986"/>
                  </a:cubicBezTo>
                  <a:lnTo>
                    <a:pt x="4585" y="1986"/>
                  </a:lnTo>
                  <a:cubicBezTo>
                    <a:pt x="4513" y="1986"/>
                    <a:pt x="4454" y="2034"/>
                    <a:pt x="4442" y="2106"/>
                  </a:cubicBezTo>
                  <a:lnTo>
                    <a:pt x="4335" y="2510"/>
                  </a:lnTo>
                  <a:lnTo>
                    <a:pt x="4073" y="2403"/>
                  </a:lnTo>
                  <a:cubicBezTo>
                    <a:pt x="4049" y="2391"/>
                    <a:pt x="4037" y="2391"/>
                    <a:pt x="4001" y="2391"/>
                  </a:cubicBezTo>
                  <a:lnTo>
                    <a:pt x="3287" y="2475"/>
                  </a:lnTo>
                  <a:lnTo>
                    <a:pt x="3049" y="2344"/>
                  </a:lnTo>
                  <a:lnTo>
                    <a:pt x="3275" y="1939"/>
                  </a:lnTo>
                  <a:cubicBezTo>
                    <a:pt x="3323" y="1867"/>
                    <a:pt x="3287" y="1772"/>
                    <a:pt x="3215" y="1736"/>
                  </a:cubicBezTo>
                  <a:lnTo>
                    <a:pt x="251" y="22"/>
                  </a:lnTo>
                  <a:cubicBezTo>
                    <a:pt x="228" y="7"/>
                    <a:pt x="205" y="0"/>
                    <a:pt x="182"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4" name="Google Shape;614;p50"/>
            <p:cNvSpPr/>
            <p:nvPr/>
          </p:nvSpPr>
          <p:spPr>
            <a:xfrm>
              <a:off x="6965173" y="2009304"/>
              <a:ext cx="38670" cy="27181"/>
            </a:xfrm>
            <a:custGeom>
              <a:rect b="b" l="l" r="r" t="t"/>
              <a:pathLst>
                <a:path extrusionOk="0" h="854" w="1215">
                  <a:moveTo>
                    <a:pt x="1023" y="1"/>
                  </a:moveTo>
                  <a:cubicBezTo>
                    <a:pt x="995" y="1"/>
                    <a:pt x="966" y="8"/>
                    <a:pt x="941" y="20"/>
                  </a:cubicBezTo>
                  <a:lnTo>
                    <a:pt x="95" y="580"/>
                  </a:lnTo>
                  <a:cubicBezTo>
                    <a:pt x="12" y="616"/>
                    <a:pt x="0" y="711"/>
                    <a:pt x="48" y="782"/>
                  </a:cubicBezTo>
                  <a:cubicBezTo>
                    <a:pt x="83" y="830"/>
                    <a:pt x="119" y="854"/>
                    <a:pt x="179" y="854"/>
                  </a:cubicBezTo>
                  <a:cubicBezTo>
                    <a:pt x="214" y="854"/>
                    <a:pt x="238" y="842"/>
                    <a:pt x="274" y="830"/>
                  </a:cubicBezTo>
                  <a:lnTo>
                    <a:pt x="1119" y="282"/>
                  </a:lnTo>
                  <a:cubicBezTo>
                    <a:pt x="1179" y="235"/>
                    <a:pt x="1214" y="140"/>
                    <a:pt x="1155" y="68"/>
                  </a:cubicBezTo>
                  <a:cubicBezTo>
                    <a:pt x="1124" y="22"/>
                    <a:pt x="1074" y="1"/>
                    <a:pt x="1023"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15" name="Google Shape;615;p50"/>
          <p:cNvGrpSpPr/>
          <p:nvPr/>
        </p:nvGrpSpPr>
        <p:grpSpPr>
          <a:xfrm>
            <a:off x="4457159" y="1587842"/>
            <a:ext cx="450899" cy="393604"/>
            <a:chOff x="6649231" y="1500021"/>
            <a:chExt cx="390287" cy="367065"/>
          </a:xfrm>
        </p:grpSpPr>
        <p:sp>
          <p:nvSpPr>
            <p:cNvPr id="616" name="Google Shape;616;p50"/>
            <p:cNvSpPr/>
            <p:nvPr/>
          </p:nvSpPr>
          <p:spPr>
            <a:xfrm>
              <a:off x="6649231" y="1500021"/>
              <a:ext cx="390287" cy="367065"/>
            </a:xfrm>
            <a:custGeom>
              <a:rect b="b" l="l" r="r" t="t"/>
              <a:pathLst>
                <a:path extrusionOk="0" h="11523" w="12252">
                  <a:moveTo>
                    <a:pt x="2393" y="6022"/>
                  </a:moveTo>
                  <a:lnTo>
                    <a:pt x="5775" y="9391"/>
                  </a:lnTo>
                  <a:lnTo>
                    <a:pt x="4691" y="10487"/>
                  </a:lnTo>
                  <a:cubicBezTo>
                    <a:pt x="4221" y="10951"/>
                    <a:pt x="3611" y="11183"/>
                    <a:pt x="3000" y="11183"/>
                  </a:cubicBezTo>
                  <a:cubicBezTo>
                    <a:pt x="2390" y="11183"/>
                    <a:pt x="1780" y="10951"/>
                    <a:pt x="1310" y="10487"/>
                  </a:cubicBezTo>
                  <a:cubicBezTo>
                    <a:pt x="369" y="9546"/>
                    <a:pt x="369" y="8046"/>
                    <a:pt x="1310" y="7105"/>
                  </a:cubicBezTo>
                  <a:lnTo>
                    <a:pt x="2393" y="6022"/>
                  </a:lnTo>
                  <a:close/>
                  <a:moveTo>
                    <a:pt x="3000" y="331"/>
                  </a:moveTo>
                  <a:cubicBezTo>
                    <a:pt x="3608" y="331"/>
                    <a:pt x="4203" y="557"/>
                    <a:pt x="4667" y="1021"/>
                  </a:cubicBezTo>
                  <a:lnTo>
                    <a:pt x="10763" y="7105"/>
                  </a:lnTo>
                  <a:cubicBezTo>
                    <a:pt x="11680" y="8046"/>
                    <a:pt x="11680" y="9546"/>
                    <a:pt x="10763" y="10463"/>
                  </a:cubicBezTo>
                  <a:lnTo>
                    <a:pt x="10728" y="10499"/>
                  </a:lnTo>
                  <a:cubicBezTo>
                    <a:pt x="10263" y="10957"/>
                    <a:pt x="9656" y="11186"/>
                    <a:pt x="9050" y="11186"/>
                  </a:cubicBezTo>
                  <a:cubicBezTo>
                    <a:pt x="8445" y="11186"/>
                    <a:pt x="7840" y="10957"/>
                    <a:pt x="7382" y="10499"/>
                  </a:cubicBezTo>
                  <a:lnTo>
                    <a:pt x="1286" y="4415"/>
                  </a:lnTo>
                  <a:cubicBezTo>
                    <a:pt x="369" y="3486"/>
                    <a:pt x="369" y="1986"/>
                    <a:pt x="1286" y="1057"/>
                  </a:cubicBezTo>
                  <a:cubicBezTo>
                    <a:pt x="1310" y="1045"/>
                    <a:pt x="1929" y="331"/>
                    <a:pt x="3000" y="331"/>
                  </a:cubicBezTo>
                  <a:close/>
                  <a:moveTo>
                    <a:pt x="2999" y="0"/>
                  </a:moveTo>
                  <a:cubicBezTo>
                    <a:pt x="2307" y="0"/>
                    <a:pt x="1613" y="265"/>
                    <a:pt x="1084" y="795"/>
                  </a:cubicBezTo>
                  <a:lnTo>
                    <a:pt x="1060" y="819"/>
                  </a:lnTo>
                  <a:cubicBezTo>
                    <a:pt x="0" y="1879"/>
                    <a:pt x="0" y="3593"/>
                    <a:pt x="1060" y="4641"/>
                  </a:cubicBezTo>
                  <a:lnTo>
                    <a:pt x="2167" y="5760"/>
                  </a:lnTo>
                  <a:lnTo>
                    <a:pt x="1084" y="6855"/>
                  </a:lnTo>
                  <a:cubicBezTo>
                    <a:pt x="24" y="7903"/>
                    <a:pt x="24" y="9653"/>
                    <a:pt x="1084" y="10701"/>
                  </a:cubicBezTo>
                  <a:cubicBezTo>
                    <a:pt x="1613" y="11231"/>
                    <a:pt x="2313" y="11496"/>
                    <a:pt x="3012" y="11496"/>
                  </a:cubicBezTo>
                  <a:cubicBezTo>
                    <a:pt x="3712" y="11496"/>
                    <a:pt x="4411" y="11231"/>
                    <a:pt x="4941" y="10701"/>
                  </a:cubicBezTo>
                  <a:lnTo>
                    <a:pt x="6025" y="9618"/>
                  </a:lnTo>
                  <a:lnTo>
                    <a:pt x="7144" y="10737"/>
                  </a:lnTo>
                  <a:cubicBezTo>
                    <a:pt x="7674" y="11261"/>
                    <a:pt x="8364" y="11523"/>
                    <a:pt x="9055" y="11523"/>
                  </a:cubicBezTo>
                  <a:cubicBezTo>
                    <a:pt x="9745" y="11523"/>
                    <a:pt x="10436" y="11261"/>
                    <a:pt x="10966" y="10737"/>
                  </a:cubicBezTo>
                  <a:lnTo>
                    <a:pt x="11001" y="10701"/>
                  </a:lnTo>
                  <a:cubicBezTo>
                    <a:pt x="12037" y="9653"/>
                    <a:pt x="12037" y="7939"/>
                    <a:pt x="11001" y="6879"/>
                  </a:cubicBezTo>
                  <a:lnTo>
                    <a:pt x="6263" y="2141"/>
                  </a:lnTo>
                  <a:lnTo>
                    <a:pt x="7370" y="1045"/>
                  </a:lnTo>
                  <a:cubicBezTo>
                    <a:pt x="7811" y="593"/>
                    <a:pt x="8418" y="343"/>
                    <a:pt x="9049" y="343"/>
                  </a:cubicBezTo>
                  <a:cubicBezTo>
                    <a:pt x="11156" y="343"/>
                    <a:pt x="12252" y="2914"/>
                    <a:pt x="10728" y="4427"/>
                  </a:cubicBezTo>
                  <a:lnTo>
                    <a:pt x="9989" y="5165"/>
                  </a:lnTo>
                  <a:cubicBezTo>
                    <a:pt x="9882" y="5272"/>
                    <a:pt x="9954" y="5451"/>
                    <a:pt x="10108" y="5451"/>
                  </a:cubicBezTo>
                  <a:cubicBezTo>
                    <a:pt x="10228" y="5451"/>
                    <a:pt x="10204" y="5391"/>
                    <a:pt x="10966" y="4641"/>
                  </a:cubicBezTo>
                  <a:cubicBezTo>
                    <a:pt x="11490" y="4129"/>
                    <a:pt x="11775" y="3450"/>
                    <a:pt x="11775" y="2724"/>
                  </a:cubicBezTo>
                  <a:cubicBezTo>
                    <a:pt x="11775" y="1224"/>
                    <a:pt x="10549" y="9"/>
                    <a:pt x="9049" y="9"/>
                  </a:cubicBezTo>
                  <a:cubicBezTo>
                    <a:pt x="8323" y="9"/>
                    <a:pt x="7632" y="283"/>
                    <a:pt x="7132" y="807"/>
                  </a:cubicBezTo>
                  <a:lnTo>
                    <a:pt x="6025" y="1914"/>
                  </a:lnTo>
                  <a:lnTo>
                    <a:pt x="4905" y="795"/>
                  </a:lnTo>
                  <a:cubicBezTo>
                    <a:pt x="4382" y="265"/>
                    <a:pt x="3691" y="0"/>
                    <a:pt x="2999"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7" name="Google Shape;617;p50"/>
            <p:cNvSpPr/>
            <p:nvPr/>
          </p:nvSpPr>
          <p:spPr>
            <a:xfrm>
              <a:off x="6759194" y="1602435"/>
              <a:ext cx="161983" cy="161409"/>
            </a:xfrm>
            <a:custGeom>
              <a:rect b="b" l="l" r="r" t="t"/>
              <a:pathLst>
                <a:path extrusionOk="0" h="5067" w="5085">
                  <a:moveTo>
                    <a:pt x="2192" y="0"/>
                  </a:moveTo>
                  <a:cubicBezTo>
                    <a:pt x="2147" y="0"/>
                    <a:pt x="2102" y="15"/>
                    <a:pt x="2073" y="45"/>
                  </a:cubicBezTo>
                  <a:lnTo>
                    <a:pt x="60" y="2057"/>
                  </a:lnTo>
                  <a:cubicBezTo>
                    <a:pt x="1" y="2116"/>
                    <a:pt x="1" y="2236"/>
                    <a:pt x="60" y="2295"/>
                  </a:cubicBezTo>
                  <a:lnTo>
                    <a:pt x="501" y="2747"/>
                  </a:lnTo>
                  <a:cubicBezTo>
                    <a:pt x="531" y="2771"/>
                    <a:pt x="575" y="2783"/>
                    <a:pt x="620" y="2783"/>
                  </a:cubicBezTo>
                  <a:cubicBezTo>
                    <a:pt x="665" y="2783"/>
                    <a:pt x="709" y="2771"/>
                    <a:pt x="739" y="2747"/>
                  </a:cubicBezTo>
                  <a:cubicBezTo>
                    <a:pt x="799" y="2688"/>
                    <a:pt x="799" y="2569"/>
                    <a:pt x="739" y="2497"/>
                  </a:cubicBezTo>
                  <a:lnTo>
                    <a:pt x="418" y="2176"/>
                  </a:lnTo>
                  <a:lnTo>
                    <a:pt x="2192" y="402"/>
                  </a:lnTo>
                  <a:lnTo>
                    <a:pt x="4668" y="2890"/>
                  </a:lnTo>
                  <a:lnTo>
                    <a:pt x="2906" y="4664"/>
                  </a:lnTo>
                  <a:lnTo>
                    <a:pt x="1322" y="3081"/>
                  </a:lnTo>
                  <a:cubicBezTo>
                    <a:pt x="1293" y="3051"/>
                    <a:pt x="1248" y="3036"/>
                    <a:pt x="1203" y="3036"/>
                  </a:cubicBezTo>
                  <a:cubicBezTo>
                    <a:pt x="1159" y="3036"/>
                    <a:pt x="1114" y="3051"/>
                    <a:pt x="1084" y="3081"/>
                  </a:cubicBezTo>
                  <a:cubicBezTo>
                    <a:pt x="1025" y="3140"/>
                    <a:pt x="1025" y="3259"/>
                    <a:pt x="1084" y="3319"/>
                  </a:cubicBezTo>
                  <a:lnTo>
                    <a:pt x="2787" y="5022"/>
                  </a:lnTo>
                  <a:cubicBezTo>
                    <a:pt x="2817" y="5051"/>
                    <a:pt x="2861" y="5066"/>
                    <a:pt x="2906" y="5066"/>
                  </a:cubicBezTo>
                  <a:cubicBezTo>
                    <a:pt x="2951" y="5066"/>
                    <a:pt x="2995" y="5051"/>
                    <a:pt x="3025" y="5022"/>
                  </a:cubicBezTo>
                  <a:lnTo>
                    <a:pt x="5025" y="3009"/>
                  </a:lnTo>
                  <a:cubicBezTo>
                    <a:pt x="5085" y="2938"/>
                    <a:pt x="5085" y="2831"/>
                    <a:pt x="5025" y="2771"/>
                  </a:cubicBezTo>
                  <a:lnTo>
                    <a:pt x="2311" y="45"/>
                  </a:lnTo>
                  <a:cubicBezTo>
                    <a:pt x="2281" y="15"/>
                    <a:pt x="2236" y="0"/>
                    <a:pt x="2192"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8" name="Google Shape;618;p50"/>
            <p:cNvSpPr/>
            <p:nvPr/>
          </p:nvSpPr>
          <p:spPr>
            <a:xfrm>
              <a:off x="6718229" y="1625179"/>
              <a:ext cx="15227" cy="14239"/>
            </a:xfrm>
            <a:custGeom>
              <a:rect b="b" l="l" r="r" t="t"/>
              <a:pathLst>
                <a:path extrusionOk="0" h="447" w="478">
                  <a:moveTo>
                    <a:pt x="180" y="0"/>
                  </a:moveTo>
                  <a:cubicBezTo>
                    <a:pt x="135" y="0"/>
                    <a:pt x="90" y="15"/>
                    <a:pt x="61" y="45"/>
                  </a:cubicBezTo>
                  <a:cubicBezTo>
                    <a:pt x="1" y="105"/>
                    <a:pt x="1" y="224"/>
                    <a:pt x="61" y="283"/>
                  </a:cubicBezTo>
                  <a:lnTo>
                    <a:pt x="180" y="402"/>
                  </a:lnTo>
                  <a:cubicBezTo>
                    <a:pt x="209" y="432"/>
                    <a:pt x="254" y="447"/>
                    <a:pt x="299" y="447"/>
                  </a:cubicBezTo>
                  <a:cubicBezTo>
                    <a:pt x="343" y="447"/>
                    <a:pt x="388" y="432"/>
                    <a:pt x="418" y="402"/>
                  </a:cubicBezTo>
                  <a:cubicBezTo>
                    <a:pt x="477" y="343"/>
                    <a:pt x="477" y="224"/>
                    <a:pt x="418" y="164"/>
                  </a:cubicBezTo>
                  <a:lnTo>
                    <a:pt x="299" y="45"/>
                  </a:lnTo>
                  <a:cubicBezTo>
                    <a:pt x="269" y="15"/>
                    <a:pt x="224" y="0"/>
                    <a:pt x="180"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9" name="Google Shape;619;p50"/>
            <p:cNvSpPr/>
            <p:nvPr/>
          </p:nvSpPr>
          <p:spPr>
            <a:xfrm>
              <a:off x="6712176" y="1588005"/>
              <a:ext cx="16533" cy="14048"/>
            </a:xfrm>
            <a:custGeom>
              <a:rect b="b" l="l" r="r" t="t"/>
              <a:pathLst>
                <a:path extrusionOk="0" h="441" w="519">
                  <a:moveTo>
                    <a:pt x="179" y="1"/>
                  </a:moveTo>
                  <a:cubicBezTo>
                    <a:pt x="134" y="1"/>
                    <a:pt x="90" y="16"/>
                    <a:pt x="60" y="45"/>
                  </a:cubicBezTo>
                  <a:cubicBezTo>
                    <a:pt x="0" y="93"/>
                    <a:pt x="0" y="224"/>
                    <a:pt x="60" y="283"/>
                  </a:cubicBezTo>
                  <a:cubicBezTo>
                    <a:pt x="155" y="355"/>
                    <a:pt x="191" y="438"/>
                    <a:pt x="298" y="438"/>
                  </a:cubicBezTo>
                  <a:cubicBezTo>
                    <a:pt x="307" y="440"/>
                    <a:pt x="315" y="440"/>
                    <a:pt x="323" y="440"/>
                  </a:cubicBezTo>
                  <a:cubicBezTo>
                    <a:pt x="460" y="440"/>
                    <a:pt x="518" y="254"/>
                    <a:pt x="417" y="164"/>
                  </a:cubicBezTo>
                  <a:lnTo>
                    <a:pt x="298" y="45"/>
                  </a:lnTo>
                  <a:cubicBezTo>
                    <a:pt x="268" y="16"/>
                    <a:pt x="224" y="1"/>
                    <a:pt x="179"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0" name="Google Shape;620;p50"/>
            <p:cNvSpPr/>
            <p:nvPr/>
          </p:nvSpPr>
          <p:spPr>
            <a:xfrm>
              <a:off x="6744796" y="1555003"/>
              <a:ext cx="16628" cy="14367"/>
            </a:xfrm>
            <a:custGeom>
              <a:rect b="b" l="l" r="r" t="t"/>
              <a:pathLst>
                <a:path extrusionOk="0" h="451" w="522">
                  <a:moveTo>
                    <a:pt x="179" y="1"/>
                  </a:moveTo>
                  <a:cubicBezTo>
                    <a:pt x="134" y="1"/>
                    <a:pt x="90" y="16"/>
                    <a:pt x="60" y="45"/>
                  </a:cubicBezTo>
                  <a:cubicBezTo>
                    <a:pt x="0" y="105"/>
                    <a:pt x="0" y="224"/>
                    <a:pt x="60" y="284"/>
                  </a:cubicBezTo>
                  <a:cubicBezTo>
                    <a:pt x="155" y="367"/>
                    <a:pt x="203" y="450"/>
                    <a:pt x="298" y="450"/>
                  </a:cubicBezTo>
                  <a:cubicBezTo>
                    <a:pt x="303" y="451"/>
                    <a:pt x="307" y="451"/>
                    <a:pt x="312" y="451"/>
                  </a:cubicBezTo>
                  <a:cubicBezTo>
                    <a:pt x="457" y="451"/>
                    <a:pt x="521" y="268"/>
                    <a:pt x="417" y="165"/>
                  </a:cubicBezTo>
                  <a:lnTo>
                    <a:pt x="298" y="45"/>
                  </a:lnTo>
                  <a:cubicBezTo>
                    <a:pt x="268" y="16"/>
                    <a:pt x="224" y="1"/>
                    <a:pt x="179"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1" name="Google Shape;621;p50"/>
            <p:cNvSpPr/>
            <p:nvPr/>
          </p:nvSpPr>
          <p:spPr>
            <a:xfrm>
              <a:off x="6750115" y="1593707"/>
              <a:ext cx="15577" cy="13952"/>
            </a:xfrm>
            <a:custGeom>
              <a:rect b="b" l="l" r="r" t="t"/>
              <a:pathLst>
                <a:path extrusionOk="0" h="438" w="489">
                  <a:moveTo>
                    <a:pt x="179" y="0"/>
                  </a:moveTo>
                  <a:cubicBezTo>
                    <a:pt x="134" y="0"/>
                    <a:pt x="89" y="15"/>
                    <a:pt x="60" y="45"/>
                  </a:cubicBezTo>
                  <a:cubicBezTo>
                    <a:pt x="0" y="93"/>
                    <a:pt x="0" y="212"/>
                    <a:pt x="60" y="283"/>
                  </a:cubicBezTo>
                  <a:cubicBezTo>
                    <a:pt x="155" y="354"/>
                    <a:pt x="191" y="438"/>
                    <a:pt x="298" y="438"/>
                  </a:cubicBezTo>
                  <a:cubicBezTo>
                    <a:pt x="345" y="438"/>
                    <a:pt x="393" y="426"/>
                    <a:pt x="417" y="402"/>
                  </a:cubicBezTo>
                  <a:cubicBezTo>
                    <a:pt x="488" y="319"/>
                    <a:pt x="488" y="212"/>
                    <a:pt x="417" y="164"/>
                  </a:cubicBezTo>
                  <a:lnTo>
                    <a:pt x="298" y="45"/>
                  </a:lnTo>
                  <a:cubicBezTo>
                    <a:pt x="268" y="15"/>
                    <a:pt x="223" y="0"/>
                    <a:pt x="179"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2" name="Google Shape;622;p50"/>
            <p:cNvSpPr/>
            <p:nvPr/>
          </p:nvSpPr>
          <p:spPr>
            <a:xfrm>
              <a:off x="6782353" y="1561852"/>
              <a:ext cx="16692" cy="14335"/>
            </a:xfrm>
            <a:custGeom>
              <a:rect b="b" l="l" r="r" t="t"/>
              <a:pathLst>
                <a:path extrusionOk="0" h="450" w="524">
                  <a:moveTo>
                    <a:pt x="179" y="0"/>
                  </a:moveTo>
                  <a:cubicBezTo>
                    <a:pt x="134" y="0"/>
                    <a:pt x="89" y="15"/>
                    <a:pt x="60" y="45"/>
                  </a:cubicBezTo>
                  <a:cubicBezTo>
                    <a:pt x="0" y="104"/>
                    <a:pt x="0" y="223"/>
                    <a:pt x="60" y="283"/>
                  </a:cubicBezTo>
                  <a:cubicBezTo>
                    <a:pt x="155" y="354"/>
                    <a:pt x="179" y="450"/>
                    <a:pt x="298" y="450"/>
                  </a:cubicBezTo>
                  <a:cubicBezTo>
                    <a:pt x="453" y="450"/>
                    <a:pt x="524" y="271"/>
                    <a:pt x="417" y="164"/>
                  </a:cubicBezTo>
                  <a:lnTo>
                    <a:pt x="298" y="45"/>
                  </a:lnTo>
                  <a:cubicBezTo>
                    <a:pt x="268" y="15"/>
                    <a:pt x="223" y="0"/>
                    <a:pt x="179"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3" name="Google Shape;623;p50"/>
            <p:cNvSpPr/>
            <p:nvPr/>
          </p:nvSpPr>
          <p:spPr>
            <a:xfrm>
              <a:off x="6884735" y="1791686"/>
              <a:ext cx="15227" cy="14239"/>
            </a:xfrm>
            <a:custGeom>
              <a:rect b="b" l="l" r="r" t="t"/>
              <a:pathLst>
                <a:path extrusionOk="0" h="447" w="478">
                  <a:moveTo>
                    <a:pt x="179" y="0"/>
                  </a:moveTo>
                  <a:cubicBezTo>
                    <a:pt x="135" y="0"/>
                    <a:pt x="90" y="15"/>
                    <a:pt x="60" y="45"/>
                  </a:cubicBezTo>
                  <a:cubicBezTo>
                    <a:pt x="1" y="104"/>
                    <a:pt x="1" y="224"/>
                    <a:pt x="60" y="283"/>
                  </a:cubicBezTo>
                  <a:lnTo>
                    <a:pt x="179" y="402"/>
                  </a:lnTo>
                  <a:cubicBezTo>
                    <a:pt x="209" y="432"/>
                    <a:pt x="254" y="447"/>
                    <a:pt x="298" y="447"/>
                  </a:cubicBezTo>
                  <a:cubicBezTo>
                    <a:pt x="343" y="447"/>
                    <a:pt x="388" y="432"/>
                    <a:pt x="418" y="402"/>
                  </a:cubicBezTo>
                  <a:cubicBezTo>
                    <a:pt x="477" y="343"/>
                    <a:pt x="477" y="224"/>
                    <a:pt x="418" y="164"/>
                  </a:cubicBezTo>
                  <a:lnTo>
                    <a:pt x="298" y="45"/>
                  </a:lnTo>
                  <a:cubicBezTo>
                    <a:pt x="269" y="15"/>
                    <a:pt x="224" y="0"/>
                    <a:pt x="179"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4" name="Google Shape;624;p50"/>
            <p:cNvSpPr/>
            <p:nvPr/>
          </p:nvSpPr>
          <p:spPr>
            <a:xfrm>
              <a:off x="6922292" y="1797738"/>
              <a:ext cx="15195" cy="14271"/>
            </a:xfrm>
            <a:custGeom>
              <a:rect b="b" l="l" r="r" t="t"/>
              <a:pathLst>
                <a:path extrusionOk="0" h="448" w="477">
                  <a:moveTo>
                    <a:pt x="179" y="1"/>
                  </a:moveTo>
                  <a:cubicBezTo>
                    <a:pt x="134" y="1"/>
                    <a:pt x="90" y="16"/>
                    <a:pt x="60" y="45"/>
                  </a:cubicBezTo>
                  <a:cubicBezTo>
                    <a:pt x="1" y="105"/>
                    <a:pt x="1" y="224"/>
                    <a:pt x="60" y="284"/>
                  </a:cubicBezTo>
                  <a:lnTo>
                    <a:pt x="179" y="403"/>
                  </a:lnTo>
                  <a:cubicBezTo>
                    <a:pt x="209" y="432"/>
                    <a:pt x="254" y="447"/>
                    <a:pt x="298" y="447"/>
                  </a:cubicBezTo>
                  <a:cubicBezTo>
                    <a:pt x="343" y="447"/>
                    <a:pt x="387" y="432"/>
                    <a:pt x="417" y="403"/>
                  </a:cubicBezTo>
                  <a:cubicBezTo>
                    <a:pt x="477" y="343"/>
                    <a:pt x="477" y="224"/>
                    <a:pt x="417" y="165"/>
                  </a:cubicBezTo>
                  <a:lnTo>
                    <a:pt x="298" y="45"/>
                  </a:lnTo>
                  <a:cubicBezTo>
                    <a:pt x="268" y="16"/>
                    <a:pt x="224" y="1"/>
                    <a:pt x="179"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5" name="Google Shape;625;p50"/>
            <p:cNvSpPr/>
            <p:nvPr/>
          </p:nvSpPr>
          <p:spPr>
            <a:xfrm>
              <a:off x="6954911" y="1765118"/>
              <a:ext cx="15195" cy="14271"/>
            </a:xfrm>
            <a:custGeom>
              <a:rect b="b" l="l" r="r" t="t"/>
              <a:pathLst>
                <a:path extrusionOk="0" h="448" w="477">
                  <a:moveTo>
                    <a:pt x="179" y="1"/>
                  </a:moveTo>
                  <a:cubicBezTo>
                    <a:pt x="134" y="1"/>
                    <a:pt x="90" y="16"/>
                    <a:pt x="60" y="46"/>
                  </a:cubicBezTo>
                  <a:cubicBezTo>
                    <a:pt x="0" y="105"/>
                    <a:pt x="0" y="224"/>
                    <a:pt x="60" y="284"/>
                  </a:cubicBezTo>
                  <a:lnTo>
                    <a:pt x="179" y="403"/>
                  </a:lnTo>
                  <a:cubicBezTo>
                    <a:pt x="209" y="432"/>
                    <a:pt x="253" y="447"/>
                    <a:pt x="298" y="447"/>
                  </a:cubicBezTo>
                  <a:cubicBezTo>
                    <a:pt x="343" y="447"/>
                    <a:pt x="387" y="432"/>
                    <a:pt x="417" y="403"/>
                  </a:cubicBezTo>
                  <a:cubicBezTo>
                    <a:pt x="477" y="343"/>
                    <a:pt x="477" y="224"/>
                    <a:pt x="417" y="165"/>
                  </a:cubicBezTo>
                  <a:lnTo>
                    <a:pt x="298" y="46"/>
                  </a:lnTo>
                  <a:cubicBezTo>
                    <a:pt x="268" y="16"/>
                    <a:pt x="224" y="1"/>
                    <a:pt x="179"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6" name="Google Shape;626;p50"/>
            <p:cNvSpPr/>
            <p:nvPr/>
          </p:nvSpPr>
          <p:spPr>
            <a:xfrm>
              <a:off x="6916590" y="1759831"/>
              <a:ext cx="16724" cy="14335"/>
            </a:xfrm>
            <a:custGeom>
              <a:rect b="b" l="l" r="r" t="t"/>
              <a:pathLst>
                <a:path extrusionOk="0" h="450" w="525">
                  <a:moveTo>
                    <a:pt x="180" y="0"/>
                  </a:moveTo>
                  <a:cubicBezTo>
                    <a:pt x="135" y="0"/>
                    <a:pt x="90" y="15"/>
                    <a:pt x="60" y="45"/>
                  </a:cubicBezTo>
                  <a:cubicBezTo>
                    <a:pt x="1" y="104"/>
                    <a:pt x="1" y="223"/>
                    <a:pt x="60" y="283"/>
                  </a:cubicBezTo>
                  <a:cubicBezTo>
                    <a:pt x="144" y="366"/>
                    <a:pt x="191" y="450"/>
                    <a:pt x="299" y="450"/>
                  </a:cubicBezTo>
                  <a:cubicBezTo>
                    <a:pt x="441" y="450"/>
                    <a:pt x="525" y="271"/>
                    <a:pt x="418" y="164"/>
                  </a:cubicBezTo>
                  <a:lnTo>
                    <a:pt x="299" y="45"/>
                  </a:lnTo>
                  <a:cubicBezTo>
                    <a:pt x="269" y="15"/>
                    <a:pt x="224" y="0"/>
                    <a:pt x="180"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7" name="Google Shape;627;p50"/>
            <p:cNvSpPr/>
            <p:nvPr/>
          </p:nvSpPr>
          <p:spPr>
            <a:xfrm>
              <a:off x="6948477" y="1727593"/>
              <a:ext cx="16979" cy="14367"/>
            </a:xfrm>
            <a:custGeom>
              <a:rect b="b" l="l" r="r" t="t"/>
              <a:pathLst>
                <a:path extrusionOk="0" h="451" w="533">
                  <a:moveTo>
                    <a:pt x="179" y="0"/>
                  </a:moveTo>
                  <a:cubicBezTo>
                    <a:pt x="134" y="0"/>
                    <a:pt x="89" y="15"/>
                    <a:pt x="60" y="45"/>
                  </a:cubicBezTo>
                  <a:cubicBezTo>
                    <a:pt x="0" y="104"/>
                    <a:pt x="0" y="223"/>
                    <a:pt x="60" y="283"/>
                  </a:cubicBezTo>
                  <a:cubicBezTo>
                    <a:pt x="143" y="366"/>
                    <a:pt x="191" y="450"/>
                    <a:pt x="298" y="450"/>
                  </a:cubicBezTo>
                  <a:cubicBezTo>
                    <a:pt x="302" y="450"/>
                    <a:pt x="306" y="450"/>
                    <a:pt x="310" y="450"/>
                  </a:cubicBezTo>
                  <a:cubicBezTo>
                    <a:pt x="446" y="450"/>
                    <a:pt x="532" y="268"/>
                    <a:pt x="417" y="164"/>
                  </a:cubicBezTo>
                  <a:lnTo>
                    <a:pt x="298" y="45"/>
                  </a:lnTo>
                  <a:cubicBezTo>
                    <a:pt x="268" y="15"/>
                    <a:pt x="223" y="0"/>
                    <a:pt x="179"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628" name="Google Shape;628;p50"/>
          <p:cNvSpPr txBox="1"/>
          <p:nvPr>
            <p:ph idx="7" type="subTitle"/>
          </p:nvPr>
        </p:nvSpPr>
        <p:spPr>
          <a:xfrm>
            <a:off x="6097438" y="2092874"/>
            <a:ext cx="2305500" cy="8097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a:t>#3 Restoration Support</a:t>
            </a:r>
            <a:endParaRPr/>
          </a:p>
        </p:txBody>
      </p:sp>
      <p:grpSp>
        <p:nvGrpSpPr>
          <p:cNvPr id="629" name="Google Shape;629;p50"/>
          <p:cNvGrpSpPr/>
          <p:nvPr/>
        </p:nvGrpSpPr>
        <p:grpSpPr>
          <a:xfrm>
            <a:off x="7079354" y="1656279"/>
            <a:ext cx="450897" cy="393620"/>
            <a:chOff x="3906942" y="1289303"/>
            <a:chExt cx="565601" cy="463956"/>
          </a:xfrm>
        </p:grpSpPr>
        <p:sp>
          <p:nvSpPr>
            <p:cNvPr id="630" name="Google Shape;630;p50"/>
            <p:cNvSpPr/>
            <p:nvPr/>
          </p:nvSpPr>
          <p:spPr>
            <a:xfrm>
              <a:off x="4140341" y="1383942"/>
              <a:ext cx="22347" cy="22236"/>
            </a:xfrm>
            <a:custGeom>
              <a:rect b="b" l="l" r="r" t="t"/>
              <a:pathLst>
                <a:path extrusionOk="0" h="22236" w="22347">
                  <a:moveTo>
                    <a:pt x="5524" y="20613"/>
                  </a:moveTo>
                  <a:lnTo>
                    <a:pt x="5778" y="20757"/>
                  </a:lnTo>
                  <a:cubicBezTo>
                    <a:pt x="7512" y="21762"/>
                    <a:pt x="9412" y="22237"/>
                    <a:pt x="11290" y="22237"/>
                  </a:cubicBezTo>
                  <a:cubicBezTo>
                    <a:pt x="15112" y="22237"/>
                    <a:pt x="18823" y="20259"/>
                    <a:pt x="20867" y="16714"/>
                  </a:cubicBezTo>
                  <a:cubicBezTo>
                    <a:pt x="23916" y="11433"/>
                    <a:pt x="22104" y="4673"/>
                    <a:pt x="16824" y="1624"/>
                  </a:cubicBezTo>
                  <a:lnTo>
                    <a:pt x="16570" y="1480"/>
                  </a:lnTo>
                  <a:cubicBezTo>
                    <a:pt x="11290" y="-1568"/>
                    <a:pt x="4529" y="243"/>
                    <a:pt x="1480" y="5523"/>
                  </a:cubicBezTo>
                  <a:cubicBezTo>
                    <a:pt x="-1568" y="10804"/>
                    <a:pt x="243" y="17564"/>
                    <a:pt x="5524" y="20613"/>
                  </a:cubicBezTo>
                  <a:close/>
                </a:path>
              </a:pathLst>
            </a:custGeom>
            <a:solidFill>
              <a:schemeClr val="l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631" name="Google Shape;631;p50"/>
            <p:cNvSpPr/>
            <p:nvPr/>
          </p:nvSpPr>
          <p:spPr>
            <a:xfrm>
              <a:off x="3906942" y="1289303"/>
              <a:ext cx="565601" cy="463956"/>
            </a:xfrm>
            <a:custGeom>
              <a:rect b="b" l="l" r="r" t="t"/>
              <a:pathLst>
                <a:path extrusionOk="0" h="463956" w="565601">
                  <a:moveTo>
                    <a:pt x="565546" y="280198"/>
                  </a:moveTo>
                  <a:cubicBezTo>
                    <a:pt x="565546" y="280110"/>
                    <a:pt x="565546" y="280022"/>
                    <a:pt x="565524" y="279944"/>
                  </a:cubicBezTo>
                  <a:cubicBezTo>
                    <a:pt x="565491" y="279646"/>
                    <a:pt x="565446" y="279359"/>
                    <a:pt x="565391" y="279072"/>
                  </a:cubicBezTo>
                  <a:cubicBezTo>
                    <a:pt x="565380" y="279005"/>
                    <a:pt x="565369" y="278928"/>
                    <a:pt x="565358" y="278851"/>
                  </a:cubicBezTo>
                  <a:cubicBezTo>
                    <a:pt x="565303" y="278608"/>
                    <a:pt x="565236" y="278376"/>
                    <a:pt x="565181" y="278144"/>
                  </a:cubicBezTo>
                  <a:cubicBezTo>
                    <a:pt x="565148" y="278022"/>
                    <a:pt x="565126" y="277912"/>
                    <a:pt x="565082" y="277790"/>
                  </a:cubicBezTo>
                  <a:cubicBezTo>
                    <a:pt x="565038" y="277647"/>
                    <a:pt x="564982" y="277514"/>
                    <a:pt x="564938" y="277381"/>
                  </a:cubicBezTo>
                  <a:cubicBezTo>
                    <a:pt x="564441" y="276012"/>
                    <a:pt x="563701" y="274763"/>
                    <a:pt x="562740" y="273703"/>
                  </a:cubicBezTo>
                  <a:cubicBezTo>
                    <a:pt x="561911" y="272775"/>
                    <a:pt x="560928" y="271991"/>
                    <a:pt x="559824" y="271383"/>
                  </a:cubicBezTo>
                  <a:cubicBezTo>
                    <a:pt x="559824" y="271383"/>
                    <a:pt x="559824" y="271383"/>
                    <a:pt x="559802" y="271383"/>
                  </a:cubicBezTo>
                  <a:cubicBezTo>
                    <a:pt x="559636" y="271295"/>
                    <a:pt x="559459" y="271218"/>
                    <a:pt x="559283" y="271129"/>
                  </a:cubicBezTo>
                  <a:cubicBezTo>
                    <a:pt x="559128" y="271052"/>
                    <a:pt x="558984" y="270974"/>
                    <a:pt x="558829" y="270908"/>
                  </a:cubicBezTo>
                  <a:cubicBezTo>
                    <a:pt x="558730" y="270864"/>
                    <a:pt x="558631" y="270842"/>
                    <a:pt x="558531" y="270798"/>
                  </a:cubicBezTo>
                  <a:cubicBezTo>
                    <a:pt x="558288" y="270698"/>
                    <a:pt x="558045" y="270610"/>
                    <a:pt x="557802" y="270533"/>
                  </a:cubicBezTo>
                  <a:cubicBezTo>
                    <a:pt x="557736" y="270511"/>
                    <a:pt x="557670" y="270499"/>
                    <a:pt x="557603" y="270477"/>
                  </a:cubicBezTo>
                  <a:cubicBezTo>
                    <a:pt x="557316" y="270400"/>
                    <a:pt x="557029" y="270323"/>
                    <a:pt x="556720" y="270256"/>
                  </a:cubicBezTo>
                  <a:cubicBezTo>
                    <a:pt x="556642" y="270234"/>
                    <a:pt x="556565" y="270234"/>
                    <a:pt x="556488" y="270223"/>
                  </a:cubicBezTo>
                  <a:cubicBezTo>
                    <a:pt x="556201" y="270168"/>
                    <a:pt x="555913" y="270124"/>
                    <a:pt x="555615" y="270091"/>
                  </a:cubicBezTo>
                  <a:cubicBezTo>
                    <a:pt x="555615" y="270091"/>
                    <a:pt x="555593" y="270091"/>
                    <a:pt x="555593" y="270091"/>
                  </a:cubicBezTo>
                  <a:lnTo>
                    <a:pt x="449348" y="259884"/>
                  </a:lnTo>
                  <a:lnTo>
                    <a:pt x="458163" y="226976"/>
                  </a:lnTo>
                  <a:cubicBezTo>
                    <a:pt x="460350" y="227197"/>
                    <a:pt x="462537" y="227297"/>
                    <a:pt x="464725" y="227297"/>
                  </a:cubicBezTo>
                  <a:cubicBezTo>
                    <a:pt x="476345" y="227297"/>
                    <a:pt x="487823" y="224248"/>
                    <a:pt x="498151" y="218283"/>
                  </a:cubicBezTo>
                  <a:cubicBezTo>
                    <a:pt x="513672" y="209324"/>
                    <a:pt x="524762" y="194864"/>
                    <a:pt x="529402" y="177554"/>
                  </a:cubicBezTo>
                  <a:cubicBezTo>
                    <a:pt x="533224" y="163260"/>
                    <a:pt x="535002" y="133744"/>
                    <a:pt x="534152" y="98583"/>
                  </a:cubicBezTo>
                  <a:cubicBezTo>
                    <a:pt x="534008" y="92485"/>
                    <a:pt x="528916" y="87669"/>
                    <a:pt x="522840" y="87813"/>
                  </a:cubicBezTo>
                  <a:cubicBezTo>
                    <a:pt x="516743" y="87956"/>
                    <a:pt x="511915" y="93027"/>
                    <a:pt x="512070" y="99124"/>
                  </a:cubicBezTo>
                  <a:cubicBezTo>
                    <a:pt x="512843" y="131292"/>
                    <a:pt x="511274" y="159836"/>
                    <a:pt x="508060" y="171843"/>
                  </a:cubicBezTo>
                  <a:cubicBezTo>
                    <a:pt x="504956" y="183442"/>
                    <a:pt x="497510" y="193141"/>
                    <a:pt x="487105" y="199150"/>
                  </a:cubicBezTo>
                  <a:cubicBezTo>
                    <a:pt x="479969" y="203271"/>
                    <a:pt x="472026" y="205314"/>
                    <a:pt x="463996" y="205193"/>
                  </a:cubicBezTo>
                  <a:lnTo>
                    <a:pt x="486243" y="122156"/>
                  </a:lnTo>
                  <a:cubicBezTo>
                    <a:pt x="487823" y="116257"/>
                    <a:pt x="484332" y="110204"/>
                    <a:pt x="478433" y="108624"/>
                  </a:cubicBezTo>
                  <a:cubicBezTo>
                    <a:pt x="472534" y="107045"/>
                    <a:pt x="466481" y="110535"/>
                    <a:pt x="464901" y="116434"/>
                  </a:cubicBezTo>
                  <a:lnTo>
                    <a:pt x="442632" y="199526"/>
                  </a:lnTo>
                  <a:cubicBezTo>
                    <a:pt x="435529" y="195649"/>
                    <a:pt x="429630" y="189982"/>
                    <a:pt x="425532" y="182967"/>
                  </a:cubicBezTo>
                  <a:cubicBezTo>
                    <a:pt x="419522" y="172694"/>
                    <a:pt x="417965" y="160477"/>
                    <a:pt x="421157" y="148557"/>
                  </a:cubicBezTo>
                  <a:cubicBezTo>
                    <a:pt x="426636" y="128110"/>
                    <a:pt x="461676" y="66626"/>
                    <a:pt x="491380" y="29333"/>
                  </a:cubicBezTo>
                  <a:cubicBezTo>
                    <a:pt x="496185" y="23301"/>
                    <a:pt x="500372" y="21755"/>
                    <a:pt x="501995" y="22175"/>
                  </a:cubicBezTo>
                  <a:cubicBezTo>
                    <a:pt x="503542" y="22583"/>
                    <a:pt x="505608" y="25477"/>
                    <a:pt x="506480" y="30879"/>
                  </a:cubicBezTo>
                  <a:cubicBezTo>
                    <a:pt x="507452" y="36900"/>
                    <a:pt x="513108" y="40998"/>
                    <a:pt x="519140" y="40026"/>
                  </a:cubicBezTo>
                  <a:cubicBezTo>
                    <a:pt x="525160" y="39054"/>
                    <a:pt x="529258" y="33387"/>
                    <a:pt x="528286" y="27366"/>
                  </a:cubicBezTo>
                  <a:cubicBezTo>
                    <a:pt x="526055" y="13558"/>
                    <a:pt x="518322" y="3628"/>
                    <a:pt x="507596" y="811"/>
                  </a:cubicBezTo>
                  <a:cubicBezTo>
                    <a:pt x="496174" y="-2183"/>
                    <a:pt x="483967" y="3197"/>
                    <a:pt x="474103" y="15580"/>
                  </a:cubicBezTo>
                  <a:cubicBezTo>
                    <a:pt x="444112" y="53226"/>
                    <a:pt x="406620" y="117462"/>
                    <a:pt x="399815" y="142846"/>
                  </a:cubicBezTo>
                  <a:cubicBezTo>
                    <a:pt x="395076" y="160510"/>
                    <a:pt x="397441" y="178725"/>
                    <a:pt x="406465" y="194135"/>
                  </a:cubicBezTo>
                  <a:cubicBezTo>
                    <a:pt x="413524" y="206209"/>
                    <a:pt x="424084" y="215576"/>
                    <a:pt x="436810" y="221265"/>
                  </a:cubicBezTo>
                  <a:lnTo>
                    <a:pt x="427034" y="257741"/>
                  </a:lnTo>
                  <a:lnTo>
                    <a:pt x="371636" y="252416"/>
                  </a:lnTo>
                  <a:cubicBezTo>
                    <a:pt x="368598" y="252118"/>
                    <a:pt x="365571" y="253101"/>
                    <a:pt x="363285" y="255123"/>
                  </a:cubicBezTo>
                  <a:cubicBezTo>
                    <a:pt x="360998" y="257144"/>
                    <a:pt x="359639" y="260016"/>
                    <a:pt x="359540" y="263065"/>
                  </a:cubicBezTo>
                  <a:lnTo>
                    <a:pt x="358049" y="310366"/>
                  </a:lnTo>
                  <a:lnTo>
                    <a:pt x="329726" y="331487"/>
                  </a:lnTo>
                  <a:cubicBezTo>
                    <a:pt x="326953" y="333553"/>
                    <a:pt x="325307" y="336800"/>
                    <a:pt x="325285" y="340258"/>
                  </a:cubicBezTo>
                  <a:lnTo>
                    <a:pt x="325009" y="376490"/>
                  </a:lnTo>
                  <a:lnTo>
                    <a:pt x="299988" y="339485"/>
                  </a:lnTo>
                  <a:lnTo>
                    <a:pt x="320292" y="311394"/>
                  </a:lnTo>
                  <a:cubicBezTo>
                    <a:pt x="320292" y="311394"/>
                    <a:pt x="320314" y="311371"/>
                    <a:pt x="320314" y="311360"/>
                  </a:cubicBezTo>
                  <a:cubicBezTo>
                    <a:pt x="320314" y="311349"/>
                    <a:pt x="320336" y="311338"/>
                    <a:pt x="320347" y="311316"/>
                  </a:cubicBezTo>
                  <a:cubicBezTo>
                    <a:pt x="320568" y="311007"/>
                    <a:pt x="320778" y="310687"/>
                    <a:pt x="320955" y="310355"/>
                  </a:cubicBezTo>
                  <a:cubicBezTo>
                    <a:pt x="320955" y="310333"/>
                    <a:pt x="320977" y="310311"/>
                    <a:pt x="320988" y="310300"/>
                  </a:cubicBezTo>
                  <a:cubicBezTo>
                    <a:pt x="321165" y="309969"/>
                    <a:pt x="321341" y="309637"/>
                    <a:pt x="321485" y="309295"/>
                  </a:cubicBezTo>
                  <a:cubicBezTo>
                    <a:pt x="321518" y="309217"/>
                    <a:pt x="321540" y="309140"/>
                    <a:pt x="321573" y="309052"/>
                  </a:cubicBezTo>
                  <a:cubicBezTo>
                    <a:pt x="321695" y="308764"/>
                    <a:pt x="321794" y="308477"/>
                    <a:pt x="321882" y="308190"/>
                  </a:cubicBezTo>
                  <a:cubicBezTo>
                    <a:pt x="321916" y="308091"/>
                    <a:pt x="321938" y="307980"/>
                    <a:pt x="321971" y="307870"/>
                  </a:cubicBezTo>
                  <a:cubicBezTo>
                    <a:pt x="322048" y="307605"/>
                    <a:pt x="322114" y="307340"/>
                    <a:pt x="322170" y="307063"/>
                  </a:cubicBezTo>
                  <a:cubicBezTo>
                    <a:pt x="322192" y="306942"/>
                    <a:pt x="322214" y="306820"/>
                    <a:pt x="322225" y="306688"/>
                  </a:cubicBezTo>
                  <a:cubicBezTo>
                    <a:pt x="322269" y="306434"/>
                    <a:pt x="322302" y="306180"/>
                    <a:pt x="322324" y="305915"/>
                  </a:cubicBezTo>
                  <a:cubicBezTo>
                    <a:pt x="322336" y="305782"/>
                    <a:pt x="322346" y="305638"/>
                    <a:pt x="322357" y="305506"/>
                  </a:cubicBezTo>
                  <a:cubicBezTo>
                    <a:pt x="322368" y="305252"/>
                    <a:pt x="322379" y="305009"/>
                    <a:pt x="322368" y="304755"/>
                  </a:cubicBezTo>
                  <a:cubicBezTo>
                    <a:pt x="322368" y="304611"/>
                    <a:pt x="322368" y="304467"/>
                    <a:pt x="322357" y="304324"/>
                  </a:cubicBezTo>
                  <a:cubicBezTo>
                    <a:pt x="322346" y="304070"/>
                    <a:pt x="322313" y="303816"/>
                    <a:pt x="322291" y="303551"/>
                  </a:cubicBezTo>
                  <a:cubicBezTo>
                    <a:pt x="322269" y="303418"/>
                    <a:pt x="322269" y="303296"/>
                    <a:pt x="322247" y="303164"/>
                  </a:cubicBezTo>
                  <a:cubicBezTo>
                    <a:pt x="322192" y="302799"/>
                    <a:pt x="322114" y="302435"/>
                    <a:pt x="322015" y="302070"/>
                  </a:cubicBezTo>
                  <a:cubicBezTo>
                    <a:pt x="322015" y="302070"/>
                    <a:pt x="322015" y="302048"/>
                    <a:pt x="322015" y="302048"/>
                  </a:cubicBezTo>
                  <a:lnTo>
                    <a:pt x="322015" y="302048"/>
                  </a:lnTo>
                  <a:cubicBezTo>
                    <a:pt x="322015" y="302048"/>
                    <a:pt x="322015" y="302015"/>
                    <a:pt x="322015" y="302004"/>
                  </a:cubicBezTo>
                  <a:lnTo>
                    <a:pt x="288246" y="175953"/>
                  </a:lnTo>
                  <a:cubicBezTo>
                    <a:pt x="288721" y="175853"/>
                    <a:pt x="289185" y="175732"/>
                    <a:pt x="289660" y="175610"/>
                  </a:cubicBezTo>
                  <a:cubicBezTo>
                    <a:pt x="297083" y="173622"/>
                    <a:pt x="303280" y="168872"/>
                    <a:pt x="307102" y="162244"/>
                  </a:cubicBezTo>
                  <a:cubicBezTo>
                    <a:pt x="310924" y="155616"/>
                    <a:pt x="311941" y="147884"/>
                    <a:pt x="309952" y="140460"/>
                  </a:cubicBezTo>
                  <a:cubicBezTo>
                    <a:pt x="307964" y="133037"/>
                    <a:pt x="303214" y="126840"/>
                    <a:pt x="296586" y="123018"/>
                  </a:cubicBezTo>
                  <a:lnTo>
                    <a:pt x="288456" y="118323"/>
                  </a:lnTo>
                  <a:cubicBezTo>
                    <a:pt x="283164" y="115274"/>
                    <a:pt x="276415" y="117086"/>
                    <a:pt x="273366" y="122366"/>
                  </a:cubicBezTo>
                  <a:cubicBezTo>
                    <a:pt x="270318" y="127646"/>
                    <a:pt x="272129" y="134407"/>
                    <a:pt x="277409" y="137456"/>
                  </a:cubicBezTo>
                  <a:lnTo>
                    <a:pt x="285540" y="142150"/>
                  </a:lnTo>
                  <a:cubicBezTo>
                    <a:pt x="287064" y="143023"/>
                    <a:pt x="288146" y="144459"/>
                    <a:pt x="288611" y="146182"/>
                  </a:cubicBezTo>
                  <a:cubicBezTo>
                    <a:pt x="289074" y="147906"/>
                    <a:pt x="288843" y="149695"/>
                    <a:pt x="287970" y="151209"/>
                  </a:cubicBezTo>
                  <a:cubicBezTo>
                    <a:pt x="287097" y="152722"/>
                    <a:pt x="285661" y="153816"/>
                    <a:pt x="283938" y="154279"/>
                  </a:cubicBezTo>
                  <a:cubicBezTo>
                    <a:pt x="282215" y="154743"/>
                    <a:pt x="280425" y="154511"/>
                    <a:pt x="278912" y="153639"/>
                  </a:cubicBezTo>
                  <a:lnTo>
                    <a:pt x="133507" y="69686"/>
                  </a:lnTo>
                  <a:cubicBezTo>
                    <a:pt x="128215" y="66626"/>
                    <a:pt x="121466" y="68448"/>
                    <a:pt x="118417" y="73729"/>
                  </a:cubicBezTo>
                  <a:lnTo>
                    <a:pt x="34464" y="219144"/>
                  </a:lnTo>
                  <a:cubicBezTo>
                    <a:pt x="33591" y="220658"/>
                    <a:pt x="32155" y="221751"/>
                    <a:pt x="30432" y="222204"/>
                  </a:cubicBezTo>
                  <a:cubicBezTo>
                    <a:pt x="28709" y="222657"/>
                    <a:pt x="26919" y="222436"/>
                    <a:pt x="25406" y="221564"/>
                  </a:cubicBezTo>
                  <a:cubicBezTo>
                    <a:pt x="22291" y="219763"/>
                    <a:pt x="21186" y="215621"/>
                    <a:pt x="22976" y="212505"/>
                  </a:cubicBezTo>
                  <a:lnTo>
                    <a:pt x="115766" y="51790"/>
                  </a:lnTo>
                  <a:cubicBezTo>
                    <a:pt x="116639" y="50277"/>
                    <a:pt x="118075" y="49183"/>
                    <a:pt x="119798" y="48719"/>
                  </a:cubicBezTo>
                  <a:cubicBezTo>
                    <a:pt x="121522" y="48255"/>
                    <a:pt x="123311" y="48487"/>
                    <a:pt x="124824" y="49360"/>
                  </a:cubicBezTo>
                  <a:lnTo>
                    <a:pt x="211440" y="99367"/>
                  </a:lnTo>
                  <a:cubicBezTo>
                    <a:pt x="216731" y="102427"/>
                    <a:pt x="223480" y="100605"/>
                    <a:pt x="226529" y="95324"/>
                  </a:cubicBezTo>
                  <a:cubicBezTo>
                    <a:pt x="229578" y="90044"/>
                    <a:pt x="227766" y="83284"/>
                    <a:pt x="222486" y="80235"/>
                  </a:cubicBezTo>
                  <a:lnTo>
                    <a:pt x="135871" y="30227"/>
                  </a:lnTo>
                  <a:cubicBezTo>
                    <a:pt x="122162" y="22307"/>
                    <a:pt x="104554" y="27024"/>
                    <a:pt x="96634" y="40744"/>
                  </a:cubicBezTo>
                  <a:lnTo>
                    <a:pt x="3843" y="201459"/>
                  </a:lnTo>
                  <a:cubicBezTo>
                    <a:pt x="-4077" y="215168"/>
                    <a:pt x="640" y="232776"/>
                    <a:pt x="14360" y="240696"/>
                  </a:cubicBezTo>
                  <a:cubicBezTo>
                    <a:pt x="18767" y="243237"/>
                    <a:pt x="23661" y="244540"/>
                    <a:pt x="28632" y="244540"/>
                  </a:cubicBezTo>
                  <a:cubicBezTo>
                    <a:pt x="31139" y="244540"/>
                    <a:pt x="33658" y="244209"/>
                    <a:pt x="36143" y="243546"/>
                  </a:cubicBezTo>
                  <a:cubicBezTo>
                    <a:pt x="36618" y="243425"/>
                    <a:pt x="37082" y="243281"/>
                    <a:pt x="37535" y="243137"/>
                  </a:cubicBezTo>
                  <a:lnTo>
                    <a:pt x="57341" y="317049"/>
                  </a:lnTo>
                  <a:lnTo>
                    <a:pt x="8196" y="330217"/>
                  </a:lnTo>
                  <a:cubicBezTo>
                    <a:pt x="3368" y="331509"/>
                    <a:pt x="10" y="335884"/>
                    <a:pt x="10" y="340888"/>
                  </a:cubicBezTo>
                  <a:lnTo>
                    <a:pt x="10" y="452888"/>
                  </a:lnTo>
                  <a:cubicBezTo>
                    <a:pt x="10" y="458986"/>
                    <a:pt x="4959" y="463934"/>
                    <a:pt x="11057" y="463934"/>
                  </a:cubicBezTo>
                  <a:lnTo>
                    <a:pt x="56392" y="463934"/>
                  </a:lnTo>
                  <a:cubicBezTo>
                    <a:pt x="62489" y="463934"/>
                    <a:pt x="67438" y="458986"/>
                    <a:pt x="67438" y="452888"/>
                  </a:cubicBezTo>
                  <a:cubicBezTo>
                    <a:pt x="67438" y="446790"/>
                    <a:pt x="62489" y="441841"/>
                    <a:pt x="56392" y="441841"/>
                  </a:cubicBezTo>
                  <a:lnTo>
                    <a:pt x="22103" y="441841"/>
                  </a:lnTo>
                  <a:lnTo>
                    <a:pt x="22103" y="391282"/>
                  </a:lnTo>
                  <a:cubicBezTo>
                    <a:pt x="23064" y="391381"/>
                    <a:pt x="24003" y="391425"/>
                    <a:pt x="24942" y="391425"/>
                  </a:cubicBezTo>
                  <a:cubicBezTo>
                    <a:pt x="36242" y="391425"/>
                    <a:pt x="45864" y="384952"/>
                    <a:pt x="52083" y="380776"/>
                  </a:cubicBezTo>
                  <a:cubicBezTo>
                    <a:pt x="52912" y="380213"/>
                    <a:pt x="53740" y="379661"/>
                    <a:pt x="54547" y="379131"/>
                  </a:cubicBezTo>
                  <a:cubicBezTo>
                    <a:pt x="61230" y="374734"/>
                    <a:pt x="63682" y="374933"/>
                    <a:pt x="68553" y="375308"/>
                  </a:cubicBezTo>
                  <a:cubicBezTo>
                    <a:pt x="78849" y="376104"/>
                    <a:pt x="88934" y="375673"/>
                    <a:pt x="108409" y="362296"/>
                  </a:cubicBezTo>
                  <a:cubicBezTo>
                    <a:pt x="110398" y="360926"/>
                    <a:pt x="112574" y="361114"/>
                    <a:pt x="119555" y="362528"/>
                  </a:cubicBezTo>
                  <a:cubicBezTo>
                    <a:pt x="131508" y="364958"/>
                    <a:pt x="149568" y="368614"/>
                    <a:pt x="173352" y="349228"/>
                  </a:cubicBezTo>
                  <a:cubicBezTo>
                    <a:pt x="185458" y="339352"/>
                    <a:pt x="190341" y="340247"/>
                    <a:pt x="198416" y="341727"/>
                  </a:cubicBezTo>
                  <a:cubicBezTo>
                    <a:pt x="212511" y="344301"/>
                    <a:pt x="226076" y="344853"/>
                    <a:pt x="249373" y="325389"/>
                  </a:cubicBezTo>
                  <a:cubicBezTo>
                    <a:pt x="252301" y="322948"/>
                    <a:pt x="265744" y="323346"/>
                    <a:pt x="273775" y="323589"/>
                  </a:cubicBezTo>
                  <a:cubicBezTo>
                    <a:pt x="277144" y="323688"/>
                    <a:pt x="280613" y="323788"/>
                    <a:pt x="284070" y="323799"/>
                  </a:cubicBezTo>
                  <a:lnTo>
                    <a:pt x="277575" y="332791"/>
                  </a:lnTo>
                  <a:cubicBezTo>
                    <a:pt x="274858" y="336546"/>
                    <a:pt x="274769" y="341606"/>
                    <a:pt x="277376" y="345450"/>
                  </a:cubicBezTo>
                  <a:lnTo>
                    <a:pt x="326644" y="418323"/>
                  </a:lnTo>
                  <a:cubicBezTo>
                    <a:pt x="328731" y="421416"/>
                    <a:pt x="332189" y="423184"/>
                    <a:pt x="335801" y="423184"/>
                  </a:cubicBezTo>
                  <a:cubicBezTo>
                    <a:pt x="336862" y="423184"/>
                    <a:pt x="337944" y="423029"/>
                    <a:pt x="338993" y="422709"/>
                  </a:cubicBezTo>
                  <a:cubicBezTo>
                    <a:pt x="343622" y="421306"/>
                    <a:pt x="346803" y="417053"/>
                    <a:pt x="346848" y="412215"/>
                  </a:cubicBezTo>
                  <a:lnTo>
                    <a:pt x="347356" y="345903"/>
                  </a:lnTo>
                  <a:lnTo>
                    <a:pt x="375546" y="324881"/>
                  </a:lnTo>
                  <a:cubicBezTo>
                    <a:pt x="378242" y="322871"/>
                    <a:pt x="379876" y="319734"/>
                    <a:pt x="379987" y="316376"/>
                  </a:cubicBezTo>
                  <a:lnTo>
                    <a:pt x="380285" y="307030"/>
                  </a:lnTo>
                  <a:cubicBezTo>
                    <a:pt x="381975" y="307903"/>
                    <a:pt x="383864" y="309074"/>
                    <a:pt x="386195" y="310554"/>
                  </a:cubicBezTo>
                  <a:cubicBezTo>
                    <a:pt x="395474" y="316431"/>
                    <a:pt x="408189" y="324495"/>
                    <a:pt x="429508" y="318596"/>
                  </a:cubicBezTo>
                  <a:cubicBezTo>
                    <a:pt x="447260" y="313680"/>
                    <a:pt x="452651" y="317524"/>
                    <a:pt x="459466" y="322396"/>
                  </a:cubicBezTo>
                  <a:cubicBezTo>
                    <a:pt x="470435" y="330217"/>
                    <a:pt x="481405" y="335773"/>
                    <a:pt x="504801" y="324539"/>
                  </a:cubicBezTo>
                  <a:cubicBezTo>
                    <a:pt x="517946" y="318231"/>
                    <a:pt x="530639" y="320098"/>
                    <a:pt x="543508" y="330217"/>
                  </a:cubicBezTo>
                  <a:lnTo>
                    <a:pt x="543508" y="441864"/>
                  </a:lnTo>
                  <a:lnTo>
                    <a:pt x="132590" y="441864"/>
                  </a:lnTo>
                  <a:cubicBezTo>
                    <a:pt x="126492" y="441864"/>
                    <a:pt x="121544" y="446812"/>
                    <a:pt x="121544" y="452910"/>
                  </a:cubicBezTo>
                  <a:cubicBezTo>
                    <a:pt x="121544" y="459008"/>
                    <a:pt x="126492" y="463956"/>
                    <a:pt x="132590" y="463956"/>
                  </a:cubicBezTo>
                  <a:lnTo>
                    <a:pt x="554555" y="463956"/>
                  </a:lnTo>
                  <a:cubicBezTo>
                    <a:pt x="560652" y="463956"/>
                    <a:pt x="565601" y="459008"/>
                    <a:pt x="565601" y="452910"/>
                  </a:cubicBezTo>
                  <a:lnTo>
                    <a:pt x="565601" y="281071"/>
                  </a:lnTo>
                  <a:cubicBezTo>
                    <a:pt x="565601" y="280784"/>
                    <a:pt x="565579" y="280497"/>
                    <a:pt x="565557" y="280209"/>
                  </a:cubicBezTo>
                  <a:close/>
                  <a:moveTo>
                    <a:pt x="132027" y="94352"/>
                  </a:moveTo>
                  <a:lnTo>
                    <a:pt x="263911" y="170496"/>
                  </a:lnTo>
                  <a:lnTo>
                    <a:pt x="286721" y="255609"/>
                  </a:lnTo>
                  <a:lnTo>
                    <a:pt x="225392" y="272046"/>
                  </a:lnTo>
                  <a:lnTo>
                    <a:pt x="205375" y="197361"/>
                  </a:lnTo>
                  <a:cubicBezTo>
                    <a:pt x="203089" y="188833"/>
                    <a:pt x="197598" y="181697"/>
                    <a:pt x="189921" y="177256"/>
                  </a:cubicBezTo>
                  <a:cubicBezTo>
                    <a:pt x="182244" y="172815"/>
                    <a:pt x="173307" y="171633"/>
                    <a:pt x="164790" y="173920"/>
                  </a:cubicBezTo>
                  <a:lnTo>
                    <a:pt x="143449" y="179642"/>
                  </a:lnTo>
                  <a:cubicBezTo>
                    <a:pt x="125796" y="184370"/>
                    <a:pt x="115291" y="202586"/>
                    <a:pt x="120019" y="220227"/>
                  </a:cubicBezTo>
                  <a:lnTo>
                    <a:pt x="140035" y="294912"/>
                  </a:lnTo>
                  <a:lnTo>
                    <a:pt x="78705" y="311349"/>
                  </a:lnTo>
                  <a:lnTo>
                    <a:pt x="55905" y="226236"/>
                  </a:lnTo>
                  <a:lnTo>
                    <a:pt x="132049" y="94352"/>
                  </a:lnTo>
                  <a:close/>
                  <a:moveTo>
                    <a:pt x="161366" y="289190"/>
                  </a:moveTo>
                  <a:lnTo>
                    <a:pt x="141350" y="214505"/>
                  </a:lnTo>
                  <a:cubicBezTo>
                    <a:pt x="139770" y="208628"/>
                    <a:pt x="143283" y="202553"/>
                    <a:pt x="149160" y="200973"/>
                  </a:cubicBezTo>
                  <a:lnTo>
                    <a:pt x="170501" y="195251"/>
                  </a:lnTo>
                  <a:cubicBezTo>
                    <a:pt x="173329" y="194489"/>
                    <a:pt x="176301" y="194897"/>
                    <a:pt x="178864" y="196378"/>
                  </a:cubicBezTo>
                  <a:cubicBezTo>
                    <a:pt x="181427" y="197858"/>
                    <a:pt x="183260" y="200233"/>
                    <a:pt x="184022" y="203061"/>
                  </a:cubicBezTo>
                  <a:lnTo>
                    <a:pt x="204039" y="277746"/>
                  </a:lnTo>
                  <a:lnTo>
                    <a:pt x="161355" y="289179"/>
                  </a:lnTo>
                  <a:close/>
                  <a:moveTo>
                    <a:pt x="274449" y="301518"/>
                  </a:moveTo>
                  <a:cubicBezTo>
                    <a:pt x="259083" y="301054"/>
                    <a:pt x="244579" y="300623"/>
                    <a:pt x="235212" y="308444"/>
                  </a:cubicBezTo>
                  <a:cubicBezTo>
                    <a:pt x="217957" y="322860"/>
                    <a:pt x="211086" y="321601"/>
                    <a:pt x="202393" y="320010"/>
                  </a:cubicBezTo>
                  <a:cubicBezTo>
                    <a:pt x="189811" y="317701"/>
                    <a:pt x="177903" y="317027"/>
                    <a:pt x="159389" y="332117"/>
                  </a:cubicBezTo>
                  <a:cubicBezTo>
                    <a:pt x="143714" y="344898"/>
                    <a:pt x="134114" y="342942"/>
                    <a:pt x="123941" y="340888"/>
                  </a:cubicBezTo>
                  <a:cubicBezTo>
                    <a:pt x="115899" y="339264"/>
                    <a:pt x="105891" y="337231"/>
                    <a:pt x="95905" y="344091"/>
                  </a:cubicBezTo>
                  <a:cubicBezTo>
                    <a:pt x="81279" y="354143"/>
                    <a:pt x="76165" y="353746"/>
                    <a:pt x="70255" y="353282"/>
                  </a:cubicBezTo>
                  <a:cubicBezTo>
                    <a:pt x="62136" y="352652"/>
                    <a:pt x="54436" y="352774"/>
                    <a:pt x="42418" y="360672"/>
                  </a:cubicBezTo>
                  <a:cubicBezTo>
                    <a:pt x="41534" y="361246"/>
                    <a:pt x="40650" y="361854"/>
                    <a:pt x="39744" y="362461"/>
                  </a:cubicBezTo>
                  <a:cubicBezTo>
                    <a:pt x="30819" y="368471"/>
                    <a:pt x="26544" y="370547"/>
                    <a:pt x="22092" y="368769"/>
                  </a:cubicBezTo>
                  <a:lnTo>
                    <a:pt x="22092" y="349382"/>
                  </a:lnTo>
                  <a:lnTo>
                    <a:pt x="292411" y="276951"/>
                  </a:lnTo>
                  <a:lnTo>
                    <a:pt x="298707" y="300469"/>
                  </a:lnTo>
                  <a:cubicBezTo>
                    <a:pt x="292687" y="302070"/>
                    <a:pt x="281265" y="301728"/>
                    <a:pt x="274427" y="301529"/>
                  </a:cubicBezTo>
                  <a:close/>
                  <a:moveTo>
                    <a:pt x="495224" y="304622"/>
                  </a:moveTo>
                  <a:cubicBezTo>
                    <a:pt x="481692" y="311128"/>
                    <a:pt x="478941" y="309162"/>
                    <a:pt x="472291" y="304412"/>
                  </a:cubicBezTo>
                  <a:cubicBezTo>
                    <a:pt x="461333" y="296602"/>
                    <a:pt x="449370" y="290173"/>
                    <a:pt x="423599" y="297309"/>
                  </a:cubicBezTo>
                  <a:cubicBezTo>
                    <a:pt x="411724" y="300601"/>
                    <a:pt x="405979" y="296945"/>
                    <a:pt x="398015" y="291897"/>
                  </a:cubicBezTo>
                  <a:cubicBezTo>
                    <a:pt x="393265" y="288892"/>
                    <a:pt x="387797" y="285423"/>
                    <a:pt x="381003" y="283932"/>
                  </a:cubicBezTo>
                  <a:lnTo>
                    <a:pt x="381268" y="275537"/>
                  </a:lnTo>
                  <a:lnTo>
                    <a:pt x="543497" y="291123"/>
                  </a:lnTo>
                  <a:lnTo>
                    <a:pt x="543497" y="304235"/>
                  </a:lnTo>
                  <a:cubicBezTo>
                    <a:pt x="527833" y="296757"/>
                    <a:pt x="511440" y="296834"/>
                    <a:pt x="495224" y="304622"/>
                  </a:cubicBezTo>
                  <a:close/>
                </a:path>
              </a:pathLst>
            </a:custGeom>
            <a:solidFill>
              <a:schemeClr val="l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632" name="Google Shape;632;p50"/>
            <p:cNvSpPr/>
            <p:nvPr/>
          </p:nvSpPr>
          <p:spPr>
            <a:xfrm>
              <a:off x="3984023" y="1731156"/>
              <a:ext cx="22391" cy="22092"/>
            </a:xfrm>
            <a:custGeom>
              <a:rect b="b" l="l" r="r" t="t"/>
              <a:pathLst>
                <a:path extrusionOk="0" h="22092" w="22391">
                  <a:moveTo>
                    <a:pt x="11345" y="0"/>
                  </a:moveTo>
                  <a:lnTo>
                    <a:pt x="11046" y="0"/>
                  </a:lnTo>
                  <a:cubicBezTo>
                    <a:pt x="4949" y="0"/>
                    <a:pt x="0" y="4949"/>
                    <a:pt x="0" y="11046"/>
                  </a:cubicBezTo>
                  <a:cubicBezTo>
                    <a:pt x="0" y="17144"/>
                    <a:pt x="4949" y="22093"/>
                    <a:pt x="11046" y="22093"/>
                  </a:cubicBezTo>
                  <a:lnTo>
                    <a:pt x="11345" y="22093"/>
                  </a:lnTo>
                  <a:cubicBezTo>
                    <a:pt x="17442" y="22093"/>
                    <a:pt x="22391" y="17144"/>
                    <a:pt x="22391" y="11046"/>
                  </a:cubicBezTo>
                  <a:cubicBezTo>
                    <a:pt x="22391" y="4949"/>
                    <a:pt x="17442" y="0"/>
                    <a:pt x="11345" y="0"/>
                  </a:cubicBezTo>
                  <a:close/>
                </a:path>
              </a:pathLst>
            </a:custGeom>
            <a:solidFill>
              <a:schemeClr val="l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633" name="Google Shape;633;p50"/>
            <p:cNvSpPr/>
            <p:nvPr/>
          </p:nvSpPr>
          <p:spPr>
            <a:xfrm>
              <a:off x="4417653" y="1347236"/>
              <a:ext cx="22124" cy="22589"/>
            </a:xfrm>
            <a:custGeom>
              <a:rect b="b" l="l" r="r" t="t"/>
              <a:pathLst>
                <a:path extrusionOk="0" h="22589" w="22124">
                  <a:moveTo>
                    <a:pt x="10206" y="33"/>
                  </a:moveTo>
                  <a:cubicBezTo>
                    <a:pt x="4120" y="496"/>
                    <a:pt x="-431" y="5799"/>
                    <a:pt x="33" y="11885"/>
                  </a:cubicBezTo>
                  <a:lnTo>
                    <a:pt x="66" y="12394"/>
                  </a:lnTo>
                  <a:cubicBezTo>
                    <a:pt x="508" y="18193"/>
                    <a:pt x="5357" y="22589"/>
                    <a:pt x="11068" y="22589"/>
                  </a:cubicBezTo>
                  <a:cubicBezTo>
                    <a:pt x="11355" y="22589"/>
                    <a:pt x="11642" y="22578"/>
                    <a:pt x="11930" y="22556"/>
                  </a:cubicBezTo>
                  <a:cubicBezTo>
                    <a:pt x="18005" y="22092"/>
                    <a:pt x="22556" y="16779"/>
                    <a:pt x="22092" y="10703"/>
                  </a:cubicBezTo>
                  <a:lnTo>
                    <a:pt x="22059" y="10206"/>
                  </a:lnTo>
                  <a:cubicBezTo>
                    <a:pt x="21595" y="4120"/>
                    <a:pt x="16293" y="-431"/>
                    <a:pt x="10206" y="33"/>
                  </a:cubicBezTo>
                  <a:close/>
                </a:path>
              </a:pathLst>
            </a:custGeom>
            <a:solidFill>
              <a:schemeClr val="l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634" name="Google Shape;634;p50"/>
            <p:cNvSpPr/>
            <p:nvPr/>
          </p:nvSpPr>
          <p:spPr>
            <a:xfrm>
              <a:off x="4052467" y="1675128"/>
              <a:ext cx="22092" cy="22391"/>
            </a:xfrm>
            <a:custGeom>
              <a:rect b="b" l="l" r="r" t="t"/>
              <a:pathLst>
                <a:path extrusionOk="0" h="22391" w="22092">
                  <a:moveTo>
                    <a:pt x="22093" y="11345"/>
                  </a:moveTo>
                  <a:lnTo>
                    <a:pt x="22093" y="11046"/>
                  </a:lnTo>
                  <a:cubicBezTo>
                    <a:pt x="22093" y="4949"/>
                    <a:pt x="17144" y="0"/>
                    <a:pt x="11046" y="0"/>
                  </a:cubicBezTo>
                  <a:cubicBezTo>
                    <a:pt x="4949" y="0"/>
                    <a:pt x="0" y="4949"/>
                    <a:pt x="0" y="11046"/>
                  </a:cubicBezTo>
                  <a:lnTo>
                    <a:pt x="0" y="11345"/>
                  </a:lnTo>
                  <a:cubicBezTo>
                    <a:pt x="0" y="17442"/>
                    <a:pt x="4949" y="22391"/>
                    <a:pt x="11046" y="22391"/>
                  </a:cubicBezTo>
                  <a:cubicBezTo>
                    <a:pt x="17144" y="22391"/>
                    <a:pt x="22093" y="17442"/>
                    <a:pt x="22093" y="11345"/>
                  </a:cubicBezTo>
                  <a:close/>
                </a:path>
              </a:pathLst>
            </a:custGeom>
            <a:solidFill>
              <a:schemeClr val="l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635" name="Google Shape;635;p50"/>
            <p:cNvSpPr/>
            <p:nvPr/>
          </p:nvSpPr>
          <p:spPr>
            <a:xfrm>
              <a:off x="4145246" y="1680651"/>
              <a:ext cx="22092" cy="22391"/>
            </a:xfrm>
            <a:custGeom>
              <a:rect b="b" l="l" r="r" t="t"/>
              <a:pathLst>
                <a:path extrusionOk="0" h="22391" w="22092">
                  <a:moveTo>
                    <a:pt x="22093" y="11345"/>
                  </a:moveTo>
                  <a:lnTo>
                    <a:pt x="22093" y="11046"/>
                  </a:lnTo>
                  <a:cubicBezTo>
                    <a:pt x="22093" y="4949"/>
                    <a:pt x="17144" y="0"/>
                    <a:pt x="11046" y="0"/>
                  </a:cubicBezTo>
                  <a:cubicBezTo>
                    <a:pt x="4949" y="0"/>
                    <a:pt x="0" y="4949"/>
                    <a:pt x="0" y="11046"/>
                  </a:cubicBezTo>
                  <a:lnTo>
                    <a:pt x="0" y="11345"/>
                  </a:lnTo>
                  <a:cubicBezTo>
                    <a:pt x="0" y="17442"/>
                    <a:pt x="4949" y="22391"/>
                    <a:pt x="11046" y="22391"/>
                  </a:cubicBezTo>
                  <a:cubicBezTo>
                    <a:pt x="17144" y="22391"/>
                    <a:pt x="22093" y="17442"/>
                    <a:pt x="22093" y="11345"/>
                  </a:cubicBezTo>
                  <a:close/>
                </a:path>
              </a:pathLst>
            </a:custGeom>
            <a:solidFill>
              <a:schemeClr val="l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636" name="Google Shape;636;p50"/>
            <p:cNvSpPr/>
            <p:nvPr/>
          </p:nvSpPr>
          <p:spPr>
            <a:xfrm>
              <a:off x="4285537" y="1645015"/>
              <a:ext cx="22092" cy="22391"/>
            </a:xfrm>
            <a:custGeom>
              <a:rect b="b" l="l" r="r" t="t"/>
              <a:pathLst>
                <a:path extrusionOk="0" h="22391" w="22092">
                  <a:moveTo>
                    <a:pt x="22093" y="11345"/>
                  </a:moveTo>
                  <a:lnTo>
                    <a:pt x="22093" y="11046"/>
                  </a:lnTo>
                  <a:cubicBezTo>
                    <a:pt x="22093" y="4949"/>
                    <a:pt x="17144" y="0"/>
                    <a:pt x="11046" y="0"/>
                  </a:cubicBezTo>
                  <a:cubicBezTo>
                    <a:pt x="4949" y="0"/>
                    <a:pt x="0" y="4949"/>
                    <a:pt x="0" y="11046"/>
                  </a:cubicBezTo>
                  <a:lnTo>
                    <a:pt x="0" y="11345"/>
                  </a:lnTo>
                  <a:cubicBezTo>
                    <a:pt x="0" y="17442"/>
                    <a:pt x="4949" y="22391"/>
                    <a:pt x="11046" y="22391"/>
                  </a:cubicBezTo>
                  <a:cubicBezTo>
                    <a:pt x="17144" y="22391"/>
                    <a:pt x="22093" y="17442"/>
                    <a:pt x="22093" y="11345"/>
                  </a:cubicBezTo>
                  <a:close/>
                </a:path>
              </a:pathLst>
            </a:custGeom>
            <a:solidFill>
              <a:schemeClr val="l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637" name="Google Shape;637;p50"/>
            <p:cNvSpPr/>
            <p:nvPr/>
          </p:nvSpPr>
          <p:spPr>
            <a:xfrm>
              <a:off x="4368385" y="1674841"/>
              <a:ext cx="22092" cy="22391"/>
            </a:xfrm>
            <a:custGeom>
              <a:rect b="b" l="l" r="r" t="t"/>
              <a:pathLst>
                <a:path extrusionOk="0" h="22391" w="22092">
                  <a:moveTo>
                    <a:pt x="22093" y="11345"/>
                  </a:moveTo>
                  <a:lnTo>
                    <a:pt x="22093" y="11046"/>
                  </a:lnTo>
                  <a:cubicBezTo>
                    <a:pt x="22093" y="4949"/>
                    <a:pt x="17144" y="0"/>
                    <a:pt x="11046" y="0"/>
                  </a:cubicBezTo>
                  <a:cubicBezTo>
                    <a:pt x="4949" y="0"/>
                    <a:pt x="0" y="4949"/>
                    <a:pt x="0" y="11046"/>
                  </a:cubicBezTo>
                  <a:lnTo>
                    <a:pt x="0" y="11345"/>
                  </a:lnTo>
                  <a:cubicBezTo>
                    <a:pt x="0" y="17442"/>
                    <a:pt x="4949" y="22391"/>
                    <a:pt x="11046" y="22391"/>
                  </a:cubicBezTo>
                  <a:cubicBezTo>
                    <a:pt x="17144" y="22391"/>
                    <a:pt x="22093" y="17442"/>
                    <a:pt x="22093" y="11345"/>
                  </a:cubicBezTo>
                  <a:close/>
                </a:path>
              </a:pathLst>
            </a:custGeom>
            <a:solidFill>
              <a:schemeClr val="l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gr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05"/>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609"/>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612"/>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06"/>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610"/>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615"/>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07"/>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628"/>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629"/>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1" name="Shape 641"/>
        <p:cNvGrpSpPr/>
        <p:nvPr/>
      </p:nvGrpSpPr>
      <p:grpSpPr>
        <a:xfrm>
          <a:off x="0" y="0"/>
          <a:ext cx="0" cy="0"/>
          <a:chOff x="0" y="0"/>
          <a:chExt cx="0" cy="0"/>
        </a:xfrm>
      </p:grpSpPr>
      <p:pic>
        <p:nvPicPr>
          <p:cNvPr id="642" name="Google Shape;642;p51"/>
          <p:cNvPicPr preferRelativeResize="0"/>
          <p:nvPr>
            <p:ph idx="2" type="pic"/>
          </p:nvPr>
        </p:nvPicPr>
        <p:blipFill rotWithShape="1">
          <a:blip r:embed="rId3">
            <a:alphaModFix/>
          </a:blip>
          <a:srcRect b="14777" l="0" r="0" t="71389"/>
          <a:stretch/>
        </p:blipFill>
        <p:spPr>
          <a:xfrm>
            <a:off x="0" y="2456850"/>
            <a:ext cx="9144000" cy="843300"/>
          </a:xfrm>
          <a:prstGeom prst="rect">
            <a:avLst/>
          </a:prstGeom>
        </p:spPr>
      </p:pic>
      <p:sp>
        <p:nvSpPr>
          <p:cNvPr id="643" name="Google Shape;643;p51"/>
          <p:cNvSpPr txBox="1"/>
          <p:nvPr>
            <p:ph type="title"/>
          </p:nvPr>
        </p:nvSpPr>
        <p:spPr>
          <a:xfrm>
            <a:off x="3681600" y="843450"/>
            <a:ext cx="1780800" cy="10359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05</a:t>
            </a:r>
            <a:endParaRPr/>
          </a:p>
        </p:txBody>
      </p:sp>
      <p:sp>
        <p:nvSpPr>
          <p:cNvPr id="644" name="Google Shape;644;p51"/>
          <p:cNvSpPr txBox="1"/>
          <p:nvPr>
            <p:ph idx="3" type="title"/>
          </p:nvPr>
        </p:nvSpPr>
        <p:spPr>
          <a:xfrm>
            <a:off x="2391900" y="2144100"/>
            <a:ext cx="4360200" cy="14688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en"/>
              <a:t>LESSONS LEARNED</a:t>
            </a:r>
            <a:endParaRPr/>
          </a:p>
        </p:txBody>
      </p:sp>
      <p:sp>
        <p:nvSpPr>
          <p:cNvPr id="645" name="Google Shape;645;p51"/>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9" name="Shape 649"/>
        <p:cNvGrpSpPr/>
        <p:nvPr/>
      </p:nvGrpSpPr>
      <p:grpSpPr>
        <a:xfrm>
          <a:off x="0" y="0"/>
          <a:ext cx="0" cy="0"/>
          <a:chOff x="0" y="0"/>
          <a:chExt cx="0" cy="0"/>
        </a:xfrm>
      </p:grpSpPr>
      <p:sp>
        <p:nvSpPr>
          <p:cNvPr id="650" name="Google Shape;650;p52"/>
          <p:cNvSpPr txBox="1"/>
          <p:nvPr>
            <p:ph type="title"/>
          </p:nvPr>
        </p:nvSpPr>
        <p:spPr>
          <a:xfrm>
            <a:off x="720000" y="540000"/>
            <a:ext cx="7704000" cy="634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Lessons Learned</a:t>
            </a:r>
            <a:endParaRPr/>
          </a:p>
        </p:txBody>
      </p:sp>
      <p:sp>
        <p:nvSpPr>
          <p:cNvPr id="651" name="Google Shape;651;p52"/>
          <p:cNvSpPr txBox="1"/>
          <p:nvPr>
            <p:ph idx="1" type="subTitle"/>
          </p:nvPr>
        </p:nvSpPr>
        <p:spPr>
          <a:xfrm>
            <a:off x="671200" y="1174500"/>
            <a:ext cx="4000500" cy="3575400"/>
          </a:xfrm>
          <a:prstGeom prst="rect">
            <a:avLst/>
          </a:prstGeom>
        </p:spPr>
        <p:txBody>
          <a:bodyPr anchorCtr="0" anchor="t" bIns="91425" lIns="91425" spcFirstLastPara="1" rIns="91425" wrap="square" tIns="91425">
            <a:noAutofit/>
          </a:bodyPr>
          <a:lstStyle/>
          <a:p>
            <a:pPr indent="0" lvl="0" marL="0" rtl="0" algn="just">
              <a:spcBef>
                <a:spcPts val="0"/>
              </a:spcBef>
              <a:spcAft>
                <a:spcPts val="0"/>
              </a:spcAft>
              <a:buNone/>
            </a:pPr>
            <a:r>
              <a:rPr b="1" lang="en"/>
              <a:t>1.</a:t>
            </a:r>
            <a:r>
              <a:rPr lang="en"/>
              <a:t>  </a:t>
            </a:r>
            <a:r>
              <a:rPr b="1" lang="en"/>
              <a:t>Communication infrastructure</a:t>
            </a:r>
            <a:r>
              <a:rPr lang="en"/>
              <a:t> repairs should be made before the disaster occurs and planning should be made for the post disaster period.</a:t>
            </a:r>
            <a:endParaRPr/>
          </a:p>
          <a:p>
            <a:pPr indent="0" lvl="0" marL="0" rtl="0" algn="just">
              <a:spcBef>
                <a:spcPts val="0"/>
              </a:spcBef>
              <a:spcAft>
                <a:spcPts val="0"/>
              </a:spcAft>
              <a:buNone/>
            </a:pPr>
            <a:r>
              <a:rPr lang="en"/>
              <a:t> </a:t>
            </a:r>
            <a:endParaRPr/>
          </a:p>
          <a:p>
            <a:pPr indent="0" lvl="0" marL="0" rtl="0" algn="just">
              <a:spcBef>
                <a:spcPts val="0"/>
              </a:spcBef>
              <a:spcAft>
                <a:spcPts val="0"/>
              </a:spcAft>
              <a:buNone/>
            </a:pPr>
            <a:r>
              <a:rPr b="1" lang="en"/>
              <a:t>2. Power lines </a:t>
            </a:r>
            <a:r>
              <a:rPr lang="en"/>
              <a:t>and</a:t>
            </a:r>
            <a:r>
              <a:rPr b="1" lang="en"/>
              <a:t> plumbing </a:t>
            </a:r>
            <a:r>
              <a:rPr lang="en"/>
              <a:t>should have been strengthened before the disaster.</a:t>
            </a:r>
            <a:endParaRPr/>
          </a:p>
          <a:p>
            <a:pPr indent="0" lvl="0" marL="0" rtl="0" algn="just">
              <a:spcBef>
                <a:spcPts val="0"/>
              </a:spcBef>
              <a:spcAft>
                <a:spcPts val="0"/>
              </a:spcAft>
              <a:buNone/>
            </a:pPr>
            <a:r>
              <a:t/>
            </a:r>
            <a:endParaRPr/>
          </a:p>
          <a:p>
            <a:pPr indent="0" lvl="0" marL="0" rtl="0" algn="just">
              <a:spcBef>
                <a:spcPts val="0"/>
              </a:spcBef>
              <a:spcAft>
                <a:spcPts val="0"/>
              </a:spcAft>
              <a:buNone/>
            </a:pPr>
            <a:r>
              <a:rPr b="1" lang="en"/>
              <a:t>3. </a:t>
            </a:r>
            <a:r>
              <a:rPr lang="en"/>
              <a:t>The </a:t>
            </a:r>
            <a:r>
              <a:rPr b="1" lang="en"/>
              <a:t>capacity</a:t>
            </a:r>
            <a:r>
              <a:rPr lang="en"/>
              <a:t> of organizations such as </a:t>
            </a:r>
            <a:r>
              <a:rPr b="1" lang="en"/>
              <a:t>FEMA</a:t>
            </a:r>
            <a:r>
              <a:rPr lang="en"/>
              <a:t> should be increased enough to respond to several disasters </a:t>
            </a:r>
            <a:r>
              <a:rPr b="1" lang="en"/>
              <a:t>at the same time</a:t>
            </a:r>
            <a:r>
              <a:rPr lang="en"/>
              <a:t>.</a:t>
            </a:r>
            <a:endParaRPr/>
          </a:p>
          <a:p>
            <a:pPr indent="0" lvl="0" marL="0" rtl="0" algn="just">
              <a:spcBef>
                <a:spcPts val="0"/>
              </a:spcBef>
              <a:spcAft>
                <a:spcPts val="0"/>
              </a:spcAft>
              <a:buNone/>
            </a:pPr>
            <a:r>
              <a:t/>
            </a:r>
            <a:endParaRPr/>
          </a:p>
          <a:p>
            <a:pPr indent="0" lvl="0" marL="0" rtl="0" algn="just">
              <a:spcBef>
                <a:spcPts val="0"/>
              </a:spcBef>
              <a:spcAft>
                <a:spcPts val="0"/>
              </a:spcAft>
              <a:buNone/>
            </a:pPr>
            <a:r>
              <a:rPr b="1" lang="en"/>
              <a:t>4.</a:t>
            </a:r>
            <a:r>
              <a:rPr lang="en"/>
              <a:t> T</a:t>
            </a:r>
            <a:r>
              <a:rPr lang="en"/>
              <a:t>he </a:t>
            </a:r>
            <a:r>
              <a:rPr b="1" lang="en"/>
              <a:t>local population</a:t>
            </a:r>
            <a:r>
              <a:rPr lang="en"/>
              <a:t> should be </a:t>
            </a:r>
            <a:r>
              <a:rPr b="1" lang="en"/>
              <a:t>warned </a:t>
            </a:r>
            <a:r>
              <a:rPr lang="en"/>
              <a:t>of the upcoming disaster and directed to the </a:t>
            </a:r>
            <a:r>
              <a:rPr b="1" lang="en"/>
              <a:t>shelters</a:t>
            </a:r>
            <a:r>
              <a:rPr lang="en"/>
              <a:t> being built.</a:t>
            </a:r>
            <a:endParaRPr/>
          </a:p>
        </p:txBody>
      </p:sp>
      <p:pic>
        <p:nvPicPr>
          <p:cNvPr id="652" name="Google Shape;652;p52"/>
          <p:cNvPicPr preferRelativeResize="0"/>
          <p:nvPr/>
        </p:nvPicPr>
        <p:blipFill rotWithShape="1">
          <a:blip r:embed="rId3">
            <a:alphaModFix/>
          </a:blip>
          <a:srcRect b="0" l="16833" r="0" t="0"/>
          <a:stretch/>
        </p:blipFill>
        <p:spPr>
          <a:xfrm>
            <a:off x="4835825" y="1443900"/>
            <a:ext cx="3588174" cy="2876400"/>
          </a:xfrm>
          <a:prstGeom prst="rect">
            <a:avLst/>
          </a:prstGeom>
          <a:noFill/>
          <a:ln>
            <a:noFill/>
          </a:ln>
        </p:spPr>
      </p:pic>
      <p:sp>
        <p:nvSpPr>
          <p:cNvPr id="653" name="Google Shape;653;p52"/>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8">
                                  <p:stCondLst>
                                    <p:cond delay="0"/>
                                  </p:stCondLst>
                                  <p:childTnLst>
                                    <p:set>
                                      <p:cBhvr>
                                        <p:cTn dur="1" fill="hold">
                                          <p:stCondLst>
                                            <p:cond delay="0"/>
                                          </p:stCondLst>
                                        </p:cTn>
                                        <p:tgtEl>
                                          <p:spTgt spid="651"/>
                                        </p:tgtEl>
                                        <p:attrNameLst>
                                          <p:attrName>style.visibility</p:attrName>
                                        </p:attrNameLst>
                                      </p:cBhvr>
                                      <p:to>
                                        <p:strVal val="visible"/>
                                      </p:to>
                                    </p:set>
                                    <p:anim calcmode="lin" valueType="num">
                                      <p:cBhvr additive="base">
                                        <p:cTn dur="1000"/>
                                        <p:tgtEl>
                                          <p:spTgt spid="651"/>
                                        </p:tgtEl>
                                        <p:attrNameLst>
                                          <p:attrName>ppt_x</p:attrName>
                                        </p:attrNameLst>
                                      </p:cBhvr>
                                      <p:tavLst>
                                        <p:tav fmla="" tm="0">
                                          <p:val>
                                            <p:strVal val="#ppt_x-1"/>
                                          </p:val>
                                        </p:tav>
                                        <p:tav fmla="" tm="100000">
                                          <p:val>
                                            <p:strVal val="#ppt_x"/>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7" name="Shape 657"/>
        <p:cNvGrpSpPr/>
        <p:nvPr/>
      </p:nvGrpSpPr>
      <p:grpSpPr>
        <a:xfrm>
          <a:off x="0" y="0"/>
          <a:ext cx="0" cy="0"/>
          <a:chOff x="0" y="0"/>
          <a:chExt cx="0" cy="0"/>
        </a:xfrm>
      </p:grpSpPr>
      <p:pic>
        <p:nvPicPr>
          <p:cNvPr id="658" name="Google Shape;658;p53"/>
          <p:cNvPicPr preferRelativeResize="0"/>
          <p:nvPr/>
        </p:nvPicPr>
        <p:blipFill rotWithShape="1">
          <a:blip r:embed="rId3">
            <a:alphaModFix/>
          </a:blip>
          <a:srcRect b="19072" l="0" r="0" t="31502"/>
          <a:stretch/>
        </p:blipFill>
        <p:spPr>
          <a:xfrm>
            <a:off x="0" y="2601450"/>
            <a:ext cx="9144003" cy="2542049"/>
          </a:xfrm>
          <a:prstGeom prst="rect">
            <a:avLst/>
          </a:prstGeom>
          <a:noFill/>
          <a:ln>
            <a:noFill/>
          </a:ln>
        </p:spPr>
      </p:pic>
      <p:sp>
        <p:nvSpPr>
          <p:cNvPr id="659" name="Google Shape;659;p53"/>
          <p:cNvSpPr txBox="1"/>
          <p:nvPr>
            <p:ph type="title"/>
          </p:nvPr>
        </p:nvSpPr>
        <p:spPr>
          <a:xfrm>
            <a:off x="4097475" y="481825"/>
            <a:ext cx="3873900" cy="10359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0</a:t>
            </a:r>
            <a:r>
              <a:rPr lang="en"/>
              <a:t>6</a:t>
            </a:r>
            <a:endParaRPr/>
          </a:p>
        </p:txBody>
      </p:sp>
      <p:sp>
        <p:nvSpPr>
          <p:cNvPr id="660" name="Google Shape;660;p53"/>
          <p:cNvSpPr txBox="1"/>
          <p:nvPr>
            <p:ph idx="3" type="title"/>
          </p:nvPr>
        </p:nvSpPr>
        <p:spPr>
          <a:xfrm>
            <a:off x="4070350" y="1575400"/>
            <a:ext cx="4029900" cy="2057700"/>
          </a:xfrm>
          <a:prstGeom prst="rect">
            <a:avLst/>
          </a:prstGeom>
        </p:spPr>
        <p:txBody>
          <a:bodyPr anchorCtr="0" anchor="b" bIns="91425" lIns="91425" spcFirstLastPara="1" rIns="91425" wrap="square" tIns="91425">
            <a:normAutofit fontScale="90000"/>
          </a:bodyPr>
          <a:lstStyle/>
          <a:p>
            <a:pPr indent="0" lvl="0" marL="0" rtl="0" algn="ctr">
              <a:spcBef>
                <a:spcPts val="0"/>
              </a:spcBef>
              <a:spcAft>
                <a:spcPts val="0"/>
              </a:spcAft>
              <a:buClr>
                <a:schemeClr val="dk1"/>
              </a:buClr>
              <a:buSzPct val="25581"/>
              <a:buFont typeface="Arial"/>
              <a:buNone/>
            </a:pPr>
            <a:r>
              <a:rPr lang="en"/>
              <a:t>QUESTION &amp;</a:t>
            </a:r>
            <a:endParaRPr/>
          </a:p>
          <a:p>
            <a:pPr indent="0" lvl="0" marL="0" rtl="0" algn="ctr">
              <a:spcBef>
                <a:spcPts val="0"/>
              </a:spcBef>
              <a:spcAft>
                <a:spcPts val="0"/>
              </a:spcAft>
              <a:buClr>
                <a:schemeClr val="dk1"/>
              </a:buClr>
              <a:buSzPct val="25581"/>
              <a:buFont typeface="Arial"/>
              <a:buNone/>
            </a:pPr>
            <a:r>
              <a:rPr lang="en"/>
              <a:t>ANSWERS</a:t>
            </a:r>
            <a:endParaRPr/>
          </a:p>
          <a:p>
            <a:pPr indent="0" lvl="0" marL="0" rtl="0" algn="l">
              <a:spcBef>
                <a:spcPts val="0"/>
              </a:spcBef>
              <a:spcAft>
                <a:spcPts val="0"/>
              </a:spcAft>
              <a:buClr>
                <a:schemeClr val="dk1"/>
              </a:buClr>
              <a:buSzPct val="25581"/>
              <a:buFont typeface="Arial"/>
              <a:buNone/>
            </a:pPr>
            <a:r>
              <a:t/>
            </a:r>
            <a:endParaRPr/>
          </a:p>
        </p:txBody>
      </p:sp>
      <p:sp>
        <p:nvSpPr>
          <p:cNvPr id="661" name="Google Shape;661;p53"/>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0" name="Shape 300"/>
        <p:cNvGrpSpPr/>
        <p:nvPr/>
      </p:nvGrpSpPr>
      <p:grpSpPr>
        <a:xfrm>
          <a:off x="0" y="0"/>
          <a:ext cx="0" cy="0"/>
          <a:chOff x="0" y="0"/>
          <a:chExt cx="0" cy="0"/>
        </a:xfrm>
      </p:grpSpPr>
      <p:sp>
        <p:nvSpPr>
          <p:cNvPr id="301" name="Google Shape;301;p36"/>
          <p:cNvSpPr txBox="1"/>
          <p:nvPr>
            <p:ph type="title"/>
          </p:nvPr>
        </p:nvSpPr>
        <p:spPr>
          <a:xfrm rot="1973">
            <a:off x="1365600" y="1458451"/>
            <a:ext cx="1045200" cy="6021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01</a:t>
            </a:r>
            <a:endParaRPr/>
          </a:p>
        </p:txBody>
      </p:sp>
      <p:sp>
        <p:nvSpPr>
          <p:cNvPr id="302" name="Google Shape;302;p36"/>
          <p:cNvSpPr txBox="1"/>
          <p:nvPr>
            <p:ph idx="16" type="title"/>
          </p:nvPr>
        </p:nvSpPr>
        <p:spPr>
          <a:xfrm>
            <a:off x="748825" y="540000"/>
            <a:ext cx="7704000" cy="634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AGENDA</a:t>
            </a:r>
            <a:endParaRPr/>
          </a:p>
        </p:txBody>
      </p:sp>
      <p:sp>
        <p:nvSpPr>
          <p:cNvPr id="303" name="Google Shape;303;p36"/>
          <p:cNvSpPr txBox="1"/>
          <p:nvPr>
            <p:ph idx="3" type="title"/>
          </p:nvPr>
        </p:nvSpPr>
        <p:spPr>
          <a:xfrm rot="1973">
            <a:off x="6733200" y="1458451"/>
            <a:ext cx="1045200" cy="6021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03</a:t>
            </a:r>
            <a:endParaRPr/>
          </a:p>
        </p:txBody>
      </p:sp>
      <p:sp>
        <p:nvSpPr>
          <p:cNvPr id="304" name="Google Shape;304;p36"/>
          <p:cNvSpPr txBox="1"/>
          <p:nvPr>
            <p:ph idx="5" type="title"/>
          </p:nvPr>
        </p:nvSpPr>
        <p:spPr>
          <a:xfrm rot="1973">
            <a:off x="4049400" y="1458451"/>
            <a:ext cx="1045200" cy="6021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02</a:t>
            </a:r>
            <a:endParaRPr/>
          </a:p>
        </p:txBody>
      </p:sp>
      <p:sp>
        <p:nvSpPr>
          <p:cNvPr id="305" name="Google Shape;305;p36"/>
          <p:cNvSpPr txBox="1"/>
          <p:nvPr>
            <p:ph idx="7" type="title"/>
          </p:nvPr>
        </p:nvSpPr>
        <p:spPr>
          <a:xfrm rot="1973">
            <a:off x="1365600" y="3108651"/>
            <a:ext cx="1045200" cy="6021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04</a:t>
            </a:r>
            <a:endParaRPr/>
          </a:p>
        </p:txBody>
      </p:sp>
      <p:sp>
        <p:nvSpPr>
          <p:cNvPr id="306" name="Google Shape;306;p36"/>
          <p:cNvSpPr txBox="1"/>
          <p:nvPr>
            <p:ph idx="9" type="subTitle"/>
          </p:nvPr>
        </p:nvSpPr>
        <p:spPr>
          <a:xfrm>
            <a:off x="720000" y="2344500"/>
            <a:ext cx="2336400" cy="4671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a:t>Overview of The Disaster</a:t>
            </a:r>
            <a:endParaRPr/>
          </a:p>
        </p:txBody>
      </p:sp>
      <p:sp>
        <p:nvSpPr>
          <p:cNvPr id="307" name="Google Shape;307;p36"/>
          <p:cNvSpPr txBox="1"/>
          <p:nvPr>
            <p:ph idx="13" type="subTitle"/>
          </p:nvPr>
        </p:nvSpPr>
        <p:spPr>
          <a:xfrm>
            <a:off x="6087600" y="2249475"/>
            <a:ext cx="2336400" cy="4671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en"/>
              <a:t>Disaster Management</a:t>
            </a:r>
            <a:endParaRPr/>
          </a:p>
        </p:txBody>
      </p:sp>
      <p:sp>
        <p:nvSpPr>
          <p:cNvPr id="308" name="Google Shape;308;p36"/>
          <p:cNvSpPr txBox="1"/>
          <p:nvPr>
            <p:ph idx="14" type="subTitle"/>
          </p:nvPr>
        </p:nvSpPr>
        <p:spPr>
          <a:xfrm>
            <a:off x="3403800" y="1984500"/>
            <a:ext cx="2336400" cy="4671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en"/>
              <a:t>Precautions</a:t>
            </a:r>
            <a:endParaRPr/>
          </a:p>
        </p:txBody>
      </p:sp>
      <p:sp>
        <p:nvSpPr>
          <p:cNvPr id="309" name="Google Shape;309;p36"/>
          <p:cNvSpPr txBox="1"/>
          <p:nvPr>
            <p:ph idx="15" type="subTitle"/>
          </p:nvPr>
        </p:nvSpPr>
        <p:spPr>
          <a:xfrm>
            <a:off x="720000" y="3891950"/>
            <a:ext cx="2336400" cy="4671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en"/>
              <a:t>What Was Right/Wrong?</a:t>
            </a:r>
            <a:endParaRPr/>
          </a:p>
        </p:txBody>
      </p:sp>
      <p:sp>
        <p:nvSpPr>
          <p:cNvPr id="310" name="Google Shape;310;p36"/>
          <p:cNvSpPr txBox="1"/>
          <p:nvPr>
            <p:ph idx="7" type="title"/>
          </p:nvPr>
        </p:nvSpPr>
        <p:spPr>
          <a:xfrm rot="1973">
            <a:off x="4049400" y="3108651"/>
            <a:ext cx="1045200" cy="6021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05</a:t>
            </a:r>
            <a:endParaRPr/>
          </a:p>
        </p:txBody>
      </p:sp>
      <p:sp>
        <p:nvSpPr>
          <p:cNvPr id="311" name="Google Shape;311;p36"/>
          <p:cNvSpPr txBox="1"/>
          <p:nvPr>
            <p:ph idx="15" type="subTitle"/>
          </p:nvPr>
        </p:nvSpPr>
        <p:spPr>
          <a:xfrm>
            <a:off x="3403800" y="3630325"/>
            <a:ext cx="2336400" cy="4671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en"/>
              <a:t>Lessons Learned</a:t>
            </a:r>
            <a:endParaRPr/>
          </a:p>
        </p:txBody>
      </p:sp>
      <p:sp>
        <p:nvSpPr>
          <p:cNvPr id="312" name="Google Shape;312;p36"/>
          <p:cNvSpPr txBox="1"/>
          <p:nvPr>
            <p:ph idx="3" type="title"/>
          </p:nvPr>
        </p:nvSpPr>
        <p:spPr>
          <a:xfrm rot="1973">
            <a:off x="6644887" y="3108651"/>
            <a:ext cx="1045200" cy="6021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06</a:t>
            </a:r>
            <a:endParaRPr/>
          </a:p>
        </p:txBody>
      </p:sp>
      <p:sp>
        <p:nvSpPr>
          <p:cNvPr id="313" name="Google Shape;313;p36"/>
          <p:cNvSpPr txBox="1"/>
          <p:nvPr>
            <p:ph idx="13" type="subTitle"/>
          </p:nvPr>
        </p:nvSpPr>
        <p:spPr>
          <a:xfrm>
            <a:off x="5976213" y="3672075"/>
            <a:ext cx="2336400" cy="4671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en"/>
              <a:t>Q&amp;A</a:t>
            </a:r>
            <a:endParaRPr/>
          </a:p>
        </p:txBody>
      </p:sp>
      <p:sp>
        <p:nvSpPr>
          <p:cNvPr id="314" name="Google Shape;314;p36"/>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02"/>
                                        </p:tgtEl>
                                        <p:attrNameLst>
                                          <p:attrName>style.visibility</p:attrName>
                                        </p:attrNameLst>
                                      </p:cBhvr>
                                      <p:to>
                                        <p:strVal val="visible"/>
                                      </p:to>
                                    </p:set>
                                    <p:animEffect filter="fade" transition="in">
                                      <p:cBhvr>
                                        <p:cTn dur="1000"/>
                                        <p:tgtEl>
                                          <p:spTgt spid="30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01"/>
                                        </p:tgtEl>
                                        <p:attrNameLst>
                                          <p:attrName>style.visibility</p:attrName>
                                        </p:attrNameLst>
                                      </p:cBhvr>
                                      <p:to>
                                        <p:strVal val="visible"/>
                                      </p:to>
                                    </p:set>
                                    <p:animEffect filter="fade" transition="in">
                                      <p:cBhvr>
                                        <p:cTn dur="1000"/>
                                        <p:tgtEl>
                                          <p:spTgt spid="301"/>
                                        </p:tgtEl>
                                      </p:cBhvr>
                                    </p:animEffect>
                                  </p:childTnLst>
                                </p:cTn>
                              </p:par>
                              <p:par>
                                <p:cTn fill="hold" nodeType="withEffect" presetClass="entr" presetID="10" presetSubtype="0">
                                  <p:stCondLst>
                                    <p:cond delay="0"/>
                                  </p:stCondLst>
                                  <p:childTnLst>
                                    <p:set>
                                      <p:cBhvr>
                                        <p:cTn dur="1" fill="hold">
                                          <p:stCondLst>
                                            <p:cond delay="0"/>
                                          </p:stCondLst>
                                        </p:cTn>
                                        <p:tgtEl>
                                          <p:spTgt spid="306"/>
                                        </p:tgtEl>
                                        <p:attrNameLst>
                                          <p:attrName>style.visibility</p:attrName>
                                        </p:attrNameLst>
                                      </p:cBhvr>
                                      <p:to>
                                        <p:strVal val="visible"/>
                                      </p:to>
                                    </p:set>
                                    <p:animEffect filter="fade" transition="in">
                                      <p:cBhvr>
                                        <p:cTn dur="1000"/>
                                        <p:tgtEl>
                                          <p:spTgt spid="30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04"/>
                                        </p:tgtEl>
                                        <p:attrNameLst>
                                          <p:attrName>style.visibility</p:attrName>
                                        </p:attrNameLst>
                                      </p:cBhvr>
                                      <p:to>
                                        <p:strVal val="visible"/>
                                      </p:to>
                                    </p:set>
                                    <p:animEffect filter="fade" transition="in">
                                      <p:cBhvr>
                                        <p:cTn dur="1000"/>
                                        <p:tgtEl>
                                          <p:spTgt spid="304"/>
                                        </p:tgtEl>
                                      </p:cBhvr>
                                    </p:animEffect>
                                  </p:childTnLst>
                                </p:cTn>
                              </p:par>
                              <p:par>
                                <p:cTn fill="hold" nodeType="withEffect" presetClass="entr" presetID="10" presetSubtype="0">
                                  <p:stCondLst>
                                    <p:cond delay="0"/>
                                  </p:stCondLst>
                                  <p:childTnLst>
                                    <p:set>
                                      <p:cBhvr>
                                        <p:cTn dur="1" fill="hold">
                                          <p:stCondLst>
                                            <p:cond delay="0"/>
                                          </p:stCondLst>
                                        </p:cTn>
                                        <p:tgtEl>
                                          <p:spTgt spid="308"/>
                                        </p:tgtEl>
                                        <p:attrNameLst>
                                          <p:attrName>style.visibility</p:attrName>
                                        </p:attrNameLst>
                                      </p:cBhvr>
                                      <p:to>
                                        <p:strVal val="visible"/>
                                      </p:to>
                                    </p:set>
                                    <p:animEffect filter="fade" transition="in">
                                      <p:cBhvr>
                                        <p:cTn dur="1000"/>
                                        <p:tgtEl>
                                          <p:spTgt spid="30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03"/>
                                        </p:tgtEl>
                                        <p:attrNameLst>
                                          <p:attrName>style.visibility</p:attrName>
                                        </p:attrNameLst>
                                      </p:cBhvr>
                                      <p:to>
                                        <p:strVal val="visible"/>
                                      </p:to>
                                    </p:set>
                                    <p:animEffect filter="fade" transition="in">
                                      <p:cBhvr>
                                        <p:cTn dur="1000"/>
                                        <p:tgtEl>
                                          <p:spTgt spid="303"/>
                                        </p:tgtEl>
                                      </p:cBhvr>
                                    </p:animEffect>
                                  </p:childTnLst>
                                </p:cTn>
                              </p:par>
                              <p:par>
                                <p:cTn fill="hold" nodeType="withEffect" presetClass="entr" presetID="10" presetSubtype="0">
                                  <p:stCondLst>
                                    <p:cond delay="0"/>
                                  </p:stCondLst>
                                  <p:childTnLst>
                                    <p:set>
                                      <p:cBhvr>
                                        <p:cTn dur="1" fill="hold">
                                          <p:stCondLst>
                                            <p:cond delay="0"/>
                                          </p:stCondLst>
                                        </p:cTn>
                                        <p:tgtEl>
                                          <p:spTgt spid="307"/>
                                        </p:tgtEl>
                                        <p:attrNameLst>
                                          <p:attrName>style.visibility</p:attrName>
                                        </p:attrNameLst>
                                      </p:cBhvr>
                                      <p:to>
                                        <p:strVal val="visible"/>
                                      </p:to>
                                    </p:set>
                                    <p:animEffect filter="fade" transition="in">
                                      <p:cBhvr>
                                        <p:cTn dur="1000"/>
                                        <p:tgtEl>
                                          <p:spTgt spid="30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05"/>
                                        </p:tgtEl>
                                        <p:attrNameLst>
                                          <p:attrName>style.visibility</p:attrName>
                                        </p:attrNameLst>
                                      </p:cBhvr>
                                      <p:to>
                                        <p:strVal val="visible"/>
                                      </p:to>
                                    </p:set>
                                    <p:animEffect filter="fade" transition="in">
                                      <p:cBhvr>
                                        <p:cTn dur="1000"/>
                                        <p:tgtEl>
                                          <p:spTgt spid="305"/>
                                        </p:tgtEl>
                                      </p:cBhvr>
                                    </p:animEffect>
                                  </p:childTnLst>
                                </p:cTn>
                              </p:par>
                              <p:par>
                                <p:cTn fill="hold" nodeType="withEffect" presetClass="entr" presetID="10" presetSubtype="0">
                                  <p:stCondLst>
                                    <p:cond delay="0"/>
                                  </p:stCondLst>
                                  <p:childTnLst>
                                    <p:set>
                                      <p:cBhvr>
                                        <p:cTn dur="1" fill="hold">
                                          <p:stCondLst>
                                            <p:cond delay="0"/>
                                          </p:stCondLst>
                                        </p:cTn>
                                        <p:tgtEl>
                                          <p:spTgt spid="309"/>
                                        </p:tgtEl>
                                        <p:attrNameLst>
                                          <p:attrName>style.visibility</p:attrName>
                                        </p:attrNameLst>
                                      </p:cBhvr>
                                      <p:to>
                                        <p:strVal val="visible"/>
                                      </p:to>
                                    </p:set>
                                    <p:animEffect filter="fade" transition="in">
                                      <p:cBhvr>
                                        <p:cTn dur="1000"/>
                                        <p:tgtEl>
                                          <p:spTgt spid="30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10"/>
                                        </p:tgtEl>
                                        <p:attrNameLst>
                                          <p:attrName>style.visibility</p:attrName>
                                        </p:attrNameLst>
                                      </p:cBhvr>
                                      <p:to>
                                        <p:strVal val="visible"/>
                                      </p:to>
                                    </p:set>
                                    <p:animEffect filter="fade" transition="in">
                                      <p:cBhvr>
                                        <p:cTn dur="1000"/>
                                        <p:tgtEl>
                                          <p:spTgt spid="310"/>
                                        </p:tgtEl>
                                      </p:cBhvr>
                                    </p:animEffect>
                                  </p:childTnLst>
                                </p:cTn>
                              </p:par>
                              <p:par>
                                <p:cTn fill="hold" nodeType="withEffect" presetClass="entr" presetID="10" presetSubtype="0">
                                  <p:stCondLst>
                                    <p:cond delay="0"/>
                                  </p:stCondLst>
                                  <p:childTnLst>
                                    <p:set>
                                      <p:cBhvr>
                                        <p:cTn dur="1" fill="hold">
                                          <p:stCondLst>
                                            <p:cond delay="0"/>
                                          </p:stCondLst>
                                        </p:cTn>
                                        <p:tgtEl>
                                          <p:spTgt spid="311"/>
                                        </p:tgtEl>
                                        <p:attrNameLst>
                                          <p:attrName>style.visibility</p:attrName>
                                        </p:attrNameLst>
                                      </p:cBhvr>
                                      <p:to>
                                        <p:strVal val="visible"/>
                                      </p:to>
                                    </p:set>
                                    <p:animEffect filter="fade" transition="in">
                                      <p:cBhvr>
                                        <p:cTn dur="1000"/>
                                        <p:tgtEl>
                                          <p:spTgt spid="31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12"/>
                                        </p:tgtEl>
                                        <p:attrNameLst>
                                          <p:attrName>style.visibility</p:attrName>
                                        </p:attrNameLst>
                                      </p:cBhvr>
                                      <p:to>
                                        <p:strVal val="visible"/>
                                      </p:to>
                                    </p:set>
                                    <p:animEffect filter="fade" transition="in">
                                      <p:cBhvr>
                                        <p:cTn dur="1000"/>
                                        <p:tgtEl>
                                          <p:spTgt spid="312"/>
                                        </p:tgtEl>
                                      </p:cBhvr>
                                    </p:animEffect>
                                  </p:childTnLst>
                                </p:cTn>
                              </p:par>
                              <p:par>
                                <p:cTn fill="hold" nodeType="withEffect" presetClass="entr" presetID="10" presetSubtype="0">
                                  <p:stCondLst>
                                    <p:cond delay="0"/>
                                  </p:stCondLst>
                                  <p:childTnLst>
                                    <p:set>
                                      <p:cBhvr>
                                        <p:cTn dur="1" fill="hold">
                                          <p:stCondLst>
                                            <p:cond delay="0"/>
                                          </p:stCondLst>
                                        </p:cTn>
                                        <p:tgtEl>
                                          <p:spTgt spid="313"/>
                                        </p:tgtEl>
                                        <p:attrNameLst>
                                          <p:attrName>style.visibility</p:attrName>
                                        </p:attrNameLst>
                                      </p:cBhvr>
                                      <p:to>
                                        <p:strVal val="visible"/>
                                      </p:to>
                                    </p:set>
                                    <p:animEffect filter="fade" transition="in">
                                      <p:cBhvr>
                                        <p:cTn dur="1000"/>
                                        <p:tgtEl>
                                          <p:spTgt spid="31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5" name="Shape 665"/>
        <p:cNvGrpSpPr/>
        <p:nvPr/>
      </p:nvGrpSpPr>
      <p:grpSpPr>
        <a:xfrm>
          <a:off x="0" y="0"/>
          <a:ext cx="0" cy="0"/>
          <a:chOff x="0" y="0"/>
          <a:chExt cx="0" cy="0"/>
        </a:xfrm>
      </p:grpSpPr>
      <p:sp>
        <p:nvSpPr>
          <p:cNvPr id="666" name="Google Shape;666;p54"/>
          <p:cNvSpPr txBox="1"/>
          <p:nvPr>
            <p:ph type="title"/>
          </p:nvPr>
        </p:nvSpPr>
        <p:spPr>
          <a:xfrm>
            <a:off x="720000" y="540000"/>
            <a:ext cx="7704000" cy="634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REFERENCES</a:t>
            </a:r>
            <a:endParaRPr/>
          </a:p>
        </p:txBody>
      </p:sp>
      <p:sp>
        <p:nvSpPr>
          <p:cNvPr id="667" name="Google Shape;667;p54"/>
          <p:cNvSpPr txBox="1"/>
          <p:nvPr>
            <p:ph idx="1" type="body"/>
          </p:nvPr>
        </p:nvSpPr>
        <p:spPr>
          <a:xfrm>
            <a:off x="720000" y="1174500"/>
            <a:ext cx="7852500" cy="3886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1200">
                <a:solidFill>
                  <a:srgbClr val="000000"/>
                </a:solidFill>
              </a:rPr>
              <a:t>[1] NOAA, “What is a hurricane?,” </a:t>
            </a:r>
            <a:r>
              <a:rPr i="1" lang="en" sz="1200">
                <a:solidFill>
                  <a:srgbClr val="000000"/>
                </a:solidFill>
              </a:rPr>
              <a:t>Noaa.gov</a:t>
            </a:r>
            <a:r>
              <a:rPr lang="en" sz="1200">
                <a:solidFill>
                  <a:srgbClr val="000000"/>
                </a:solidFill>
              </a:rPr>
              <a:t>, Jun. 14, 2021. </a:t>
            </a:r>
            <a:r>
              <a:rPr lang="en" sz="1200" u="sng">
                <a:solidFill>
                  <a:schemeClr val="hlink"/>
                </a:solidFill>
                <a:hlinkClick r:id="rId3"/>
              </a:rPr>
              <a:t>https://oceanservice.noaa.gov/facts/hurricane.html</a:t>
            </a:r>
            <a:endParaRPr sz="1200">
              <a:solidFill>
                <a:srgbClr val="000000"/>
              </a:solidFill>
            </a:endParaRPr>
          </a:p>
          <a:p>
            <a:pPr indent="0" lvl="0" marL="0" rtl="0" algn="l">
              <a:lnSpc>
                <a:spcPct val="115000"/>
              </a:lnSpc>
              <a:spcBef>
                <a:spcPts val="0"/>
              </a:spcBef>
              <a:spcAft>
                <a:spcPts val="0"/>
              </a:spcAft>
              <a:buNone/>
            </a:pPr>
            <a:r>
              <a:t/>
            </a:r>
            <a:endParaRPr sz="1200">
              <a:solidFill>
                <a:srgbClr val="000000"/>
              </a:solidFill>
            </a:endParaRPr>
          </a:p>
          <a:p>
            <a:pPr indent="0" lvl="0" marL="0" rtl="0" algn="l">
              <a:lnSpc>
                <a:spcPct val="115000"/>
              </a:lnSpc>
              <a:spcBef>
                <a:spcPts val="0"/>
              </a:spcBef>
              <a:spcAft>
                <a:spcPts val="0"/>
              </a:spcAft>
              <a:buNone/>
            </a:pPr>
            <a:r>
              <a:rPr lang="en" sz="1200">
                <a:solidFill>
                  <a:srgbClr val="000000"/>
                </a:solidFill>
              </a:rPr>
              <a:t>[2] “Hurricane Maria,” </a:t>
            </a:r>
            <a:r>
              <a:rPr i="1" lang="en" sz="1200">
                <a:solidFill>
                  <a:srgbClr val="000000"/>
                </a:solidFill>
              </a:rPr>
              <a:t>CNN</a:t>
            </a:r>
            <a:r>
              <a:rPr lang="en" sz="1200">
                <a:solidFill>
                  <a:srgbClr val="000000"/>
                </a:solidFill>
              </a:rPr>
              <a:t>. </a:t>
            </a:r>
            <a:r>
              <a:rPr lang="en" sz="1200" u="sng">
                <a:solidFill>
                  <a:schemeClr val="hlink"/>
                </a:solidFill>
                <a:hlinkClick r:id="rId4"/>
              </a:rPr>
              <a:t>https://edition.cnn.com/specials/weather/hurricane-maria#:~:text=Hurricane%20Maria%20made%20its%20first</a:t>
            </a:r>
            <a:endParaRPr sz="1200">
              <a:solidFill>
                <a:srgbClr val="000000"/>
              </a:solidFill>
            </a:endParaRPr>
          </a:p>
          <a:p>
            <a:pPr indent="0" lvl="0" marL="0" rtl="0" algn="l">
              <a:lnSpc>
                <a:spcPct val="115000"/>
              </a:lnSpc>
              <a:spcBef>
                <a:spcPts val="0"/>
              </a:spcBef>
              <a:spcAft>
                <a:spcPts val="0"/>
              </a:spcAft>
              <a:buNone/>
            </a:pPr>
            <a:r>
              <a:t/>
            </a:r>
            <a:endParaRPr sz="1200">
              <a:solidFill>
                <a:srgbClr val="000000"/>
              </a:solidFill>
            </a:endParaRPr>
          </a:p>
          <a:p>
            <a:pPr indent="0" lvl="0" marL="0" rtl="0" algn="l">
              <a:lnSpc>
                <a:spcPct val="115000"/>
              </a:lnSpc>
              <a:spcBef>
                <a:spcPts val="0"/>
              </a:spcBef>
              <a:spcAft>
                <a:spcPts val="0"/>
              </a:spcAft>
              <a:buNone/>
            </a:pPr>
            <a:r>
              <a:rPr lang="en" sz="1200">
                <a:solidFill>
                  <a:srgbClr val="000000"/>
                </a:solidFill>
              </a:rPr>
              <a:t>[3] Mercy Corps, “The facts: Hurricane Maria’s effect on Puerto Rico,” </a:t>
            </a:r>
            <a:r>
              <a:rPr i="1" lang="en" sz="1200">
                <a:solidFill>
                  <a:srgbClr val="000000"/>
                </a:solidFill>
              </a:rPr>
              <a:t>Mercy Corps</a:t>
            </a:r>
            <a:r>
              <a:rPr lang="en" sz="1200">
                <a:solidFill>
                  <a:srgbClr val="000000"/>
                </a:solidFill>
              </a:rPr>
              <a:t>, Jan. 19, 2018. </a:t>
            </a:r>
            <a:r>
              <a:rPr lang="en" sz="1200" u="sng">
                <a:solidFill>
                  <a:schemeClr val="hlink"/>
                </a:solidFill>
                <a:hlinkClick r:id="rId5"/>
              </a:rPr>
              <a:t>https://www.mercycorps.org/blog/facts-hurricane-maria-puerto-rico</a:t>
            </a:r>
            <a:endParaRPr sz="1200">
              <a:solidFill>
                <a:srgbClr val="000000"/>
              </a:solidFill>
            </a:endParaRPr>
          </a:p>
          <a:p>
            <a:pPr indent="0" lvl="0" marL="0" rtl="0" algn="l">
              <a:lnSpc>
                <a:spcPct val="115000"/>
              </a:lnSpc>
              <a:spcBef>
                <a:spcPts val="0"/>
              </a:spcBef>
              <a:spcAft>
                <a:spcPts val="0"/>
              </a:spcAft>
              <a:buNone/>
            </a:pPr>
            <a:r>
              <a:t/>
            </a:r>
            <a:endParaRPr sz="1200">
              <a:solidFill>
                <a:srgbClr val="000000"/>
              </a:solidFill>
            </a:endParaRPr>
          </a:p>
          <a:p>
            <a:pPr indent="0" lvl="0" marL="0" rtl="0" algn="l">
              <a:lnSpc>
                <a:spcPct val="115000"/>
              </a:lnSpc>
              <a:spcBef>
                <a:spcPts val="0"/>
              </a:spcBef>
              <a:spcAft>
                <a:spcPts val="0"/>
              </a:spcAft>
              <a:buNone/>
            </a:pPr>
            <a:r>
              <a:rPr lang="en" sz="1200">
                <a:solidFill>
                  <a:srgbClr val="000000"/>
                </a:solidFill>
              </a:rPr>
              <a:t>[4] R. Pasch, A. Penny, and R. Berg, “HURRICANE MARIA,” Jan. 2023. Available: </a:t>
            </a:r>
            <a:r>
              <a:rPr lang="en" sz="1200" u="sng">
                <a:solidFill>
                  <a:schemeClr val="hlink"/>
                </a:solidFill>
                <a:hlinkClick r:id="rId6"/>
              </a:rPr>
              <a:t>https://www.nhc.noaa.gov/data/tcr/AL152017_Maria.pdf</a:t>
            </a:r>
            <a:endParaRPr sz="1200">
              <a:solidFill>
                <a:srgbClr val="000000"/>
              </a:solidFill>
            </a:endParaRPr>
          </a:p>
          <a:p>
            <a:pPr indent="0" lvl="0" marL="0" rtl="0" algn="l">
              <a:lnSpc>
                <a:spcPct val="115000"/>
              </a:lnSpc>
              <a:spcBef>
                <a:spcPts val="0"/>
              </a:spcBef>
              <a:spcAft>
                <a:spcPts val="0"/>
              </a:spcAft>
              <a:buNone/>
            </a:pPr>
            <a:r>
              <a:t/>
            </a:r>
            <a:endParaRPr sz="1200">
              <a:solidFill>
                <a:srgbClr val="000000"/>
              </a:solidFill>
            </a:endParaRPr>
          </a:p>
          <a:p>
            <a:pPr indent="0" lvl="0" marL="0" rtl="0" algn="l">
              <a:spcBef>
                <a:spcPts val="0"/>
              </a:spcBef>
              <a:spcAft>
                <a:spcPts val="0"/>
              </a:spcAft>
              <a:buNone/>
            </a:pPr>
            <a:r>
              <a:rPr lang="en" sz="1200"/>
              <a:t>[5] </a:t>
            </a:r>
            <a:r>
              <a:rPr lang="en" sz="1200">
                <a:solidFill>
                  <a:srgbClr val="212121"/>
                </a:solidFill>
              </a:rPr>
              <a:t>K. J.Martínez-Lozano, Joshipura, M.Ríos-Jim ́enez, and P. I.et al., “Preparedness, hurricanes irma and Maria,  and impact on health in Puerto Rico,” PreventionWeb, </a:t>
            </a:r>
            <a:r>
              <a:rPr lang="en" sz="1200" u="sng"/>
              <a:t>https://www.preventionweb.net/publication/preparedness-hurricanes-irma-and-maria-and-impact-health-puerto-rico </a:t>
            </a:r>
            <a:r>
              <a:rPr lang="en" sz="1200"/>
              <a:t>(accessed Feb. 20, 2024). </a:t>
            </a:r>
            <a:endParaRPr sz="1200"/>
          </a:p>
          <a:p>
            <a:pPr indent="0" lvl="0" marL="0" rtl="0" algn="l">
              <a:spcBef>
                <a:spcPts val="0"/>
              </a:spcBef>
              <a:spcAft>
                <a:spcPts val="0"/>
              </a:spcAft>
              <a:buNone/>
            </a:pPr>
            <a:r>
              <a:t/>
            </a:r>
            <a:endParaRPr sz="1200"/>
          </a:p>
          <a:p>
            <a:pPr indent="0" lvl="0" marL="0" rtl="0" algn="l">
              <a:spcBef>
                <a:spcPts val="0"/>
              </a:spcBef>
              <a:spcAft>
                <a:spcPts val="0"/>
              </a:spcAft>
              <a:buNone/>
            </a:pPr>
            <a:r>
              <a:rPr lang="en" sz="1200"/>
              <a:t>[6] “Hurricane Maria Preparedness and response,” PHMSA, </a:t>
            </a:r>
            <a:r>
              <a:rPr lang="en" sz="1200" u="sng"/>
              <a:t>https://www.phmsa.dot.gov/news/hurricane-maria-preparedness-and-response</a:t>
            </a:r>
            <a:r>
              <a:rPr lang="en" sz="1200"/>
              <a:t> (accessed Feb. 20, 2024). </a:t>
            </a:r>
            <a:endParaRPr sz="1200"/>
          </a:p>
          <a:p>
            <a:pPr indent="-12700" lvl="0" marL="355600" rtl="0" algn="l">
              <a:lnSpc>
                <a:spcPct val="115000"/>
              </a:lnSpc>
              <a:spcBef>
                <a:spcPts val="1200"/>
              </a:spcBef>
              <a:spcAft>
                <a:spcPts val="0"/>
              </a:spcAft>
              <a:buNone/>
            </a:pPr>
            <a:r>
              <a:t/>
            </a:r>
            <a:endParaRPr sz="1200"/>
          </a:p>
          <a:p>
            <a:pPr indent="-12700" lvl="0" marL="355600" rtl="0" algn="l">
              <a:lnSpc>
                <a:spcPct val="115000"/>
              </a:lnSpc>
              <a:spcBef>
                <a:spcPts val="1200"/>
              </a:spcBef>
              <a:spcAft>
                <a:spcPts val="0"/>
              </a:spcAft>
              <a:buNone/>
            </a:pPr>
            <a:r>
              <a:t/>
            </a:r>
            <a:endParaRPr sz="1200"/>
          </a:p>
          <a:p>
            <a:pPr indent="-12700" lvl="0" marL="355600" rtl="0" algn="l">
              <a:lnSpc>
                <a:spcPct val="115000"/>
              </a:lnSpc>
              <a:spcBef>
                <a:spcPts val="1200"/>
              </a:spcBef>
              <a:spcAft>
                <a:spcPts val="0"/>
              </a:spcAft>
              <a:buNone/>
            </a:pPr>
            <a:r>
              <a:t/>
            </a:r>
            <a:endParaRPr sz="1200"/>
          </a:p>
          <a:p>
            <a:pPr indent="0" lvl="0" marL="0" rtl="0" algn="l">
              <a:spcBef>
                <a:spcPts val="1200"/>
              </a:spcBef>
              <a:spcAft>
                <a:spcPts val="0"/>
              </a:spcAft>
              <a:buNone/>
            </a:pPr>
            <a:r>
              <a:t/>
            </a:r>
            <a:endParaRPr sz="1200"/>
          </a:p>
        </p:txBody>
      </p:sp>
      <p:sp>
        <p:nvSpPr>
          <p:cNvPr id="668" name="Google Shape;668;p54"/>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2" name="Shape 672"/>
        <p:cNvGrpSpPr/>
        <p:nvPr/>
      </p:nvGrpSpPr>
      <p:grpSpPr>
        <a:xfrm>
          <a:off x="0" y="0"/>
          <a:ext cx="0" cy="0"/>
          <a:chOff x="0" y="0"/>
          <a:chExt cx="0" cy="0"/>
        </a:xfrm>
      </p:grpSpPr>
      <p:sp>
        <p:nvSpPr>
          <p:cNvPr id="673" name="Google Shape;673;p55"/>
          <p:cNvSpPr txBox="1"/>
          <p:nvPr>
            <p:ph type="title"/>
          </p:nvPr>
        </p:nvSpPr>
        <p:spPr>
          <a:xfrm>
            <a:off x="720000" y="540000"/>
            <a:ext cx="7704000" cy="634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REFERENCES</a:t>
            </a:r>
            <a:endParaRPr/>
          </a:p>
        </p:txBody>
      </p:sp>
      <p:sp>
        <p:nvSpPr>
          <p:cNvPr id="674" name="Google Shape;674;p55"/>
          <p:cNvSpPr txBox="1"/>
          <p:nvPr>
            <p:ph idx="1" type="body"/>
          </p:nvPr>
        </p:nvSpPr>
        <p:spPr>
          <a:xfrm>
            <a:off x="720000" y="1174500"/>
            <a:ext cx="7852500" cy="3886800"/>
          </a:xfrm>
          <a:prstGeom prst="rect">
            <a:avLst/>
          </a:prstGeom>
        </p:spPr>
        <p:txBody>
          <a:bodyPr anchorCtr="0" anchor="t" bIns="91425" lIns="91425" spcFirstLastPara="1" rIns="91425" wrap="square" tIns="91425">
            <a:noAutofit/>
          </a:bodyPr>
          <a:lstStyle/>
          <a:p>
            <a:pPr indent="0" lvl="0" marL="0" rtl="0" algn="l">
              <a:lnSpc>
                <a:spcPct val="115000"/>
              </a:lnSpc>
              <a:spcBef>
                <a:spcPts val="1200"/>
              </a:spcBef>
              <a:spcAft>
                <a:spcPts val="0"/>
              </a:spcAft>
              <a:buNone/>
            </a:pPr>
            <a:r>
              <a:rPr lang="en" sz="1200">
                <a:solidFill>
                  <a:srgbClr val="000000"/>
                </a:solidFill>
              </a:rPr>
              <a:t>[7] Fink, S., &amp; Robles, F. (2017, September 20). Puerto Rico’s Power Outage Could Be America’s Longest. The New York Times. </a:t>
            </a:r>
            <a:r>
              <a:rPr lang="en" sz="1200" u="sng">
                <a:solidFill>
                  <a:schemeClr val="accent1"/>
                </a:solidFill>
                <a:hlinkClick r:id="rId3">
                  <a:extLst>
                    <a:ext uri="{A12FA001-AC4F-418D-AE19-62706E023703}">
                      <ahyp:hlinkClr val="tx"/>
                    </a:ext>
                  </a:extLst>
                </a:hlinkClick>
              </a:rPr>
              <a:t>https://www.nytimes.com/2017/09/20/us/hurricane-maria-puerto-rico-power.html</a:t>
            </a:r>
            <a:endParaRPr sz="1200">
              <a:solidFill>
                <a:schemeClr val="accent1"/>
              </a:solidFill>
            </a:endParaRPr>
          </a:p>
          <a:p>
            <a:pPr indent="0" lvl="0" marL="0" rtl="0" algn="l">
              <a:lnSpc>
                <a:spcPct val="115000"/>
              </a:lnSpc>
              <a:spcBef>
                <a:spcPts val="1200"/>
              </a:spcBef>
              <a:spcAft>
                <a:spcPts val="0"/>
              </a:spcAft>
              <a:buNone/>
            </a:pPr>
            <a:r>
              <a:rPr lang="en" sz="1200">
                <a:solidFill>
                  <a:srgbClr val="000000"/>
                </a:solidFill>
              </a:rPr>
              <a:t>[8] Pan American Health Organization. (2017). Emergency Report: Hurricane Maria. Washington, D.C.: PAHO. Retrieved from </a:t>
            </a:r>
            <a:r>
              <a:rPr lang="en" sz="1200" u="sng">
                <a:solidFill>
                  <a:schemeClr val="accent1"/>
                </a:solidFill>
                <a:hlinkClick r:id="rId4">
                  <a:extLst>
                    <a:ext uri="{A12FA001-AC4F-418D-AE19-62706E023703}">
                      <ahyp:hlinkClr val="tx"/>
                    </a:ext>
                  </a:extLst>
                </a:hlinkClick>
              </a:rPr>
              <a:t>https://iris.paho.org/bitstream/handle/10665.2/49738/Newsletter-125-Eng.pdf?sequence=1&amp;isAllowed=y</a:t>
            </a:r>
            <a:endParaRPr sz="1200">
              <a:solidFill>
                <a:schemeClr val="accent1"/>
              </a:solidFill>
            </a:endParaRPr>
          </a:p>
          <a:p>
            <a:pPr indent="0" lvl="0" marL="0" rtl="0" algn="l">
              <a:lnSpc>
                <a:spcPct val="115000"/>
              </a:lnSpc>
              <a:spcBef>
                <a:spcPts val="1200"/>
              </a:spcBef>
              <a:spcAft>
                <a:spcPts val="0"/>
              </a:spcAft>
              <a:buNone/>
            </a:pPr>
            <a:r>
              <a:rPr lang="en" sz="1200">
                <a:solidFill>
                  <a:srgbClr val="000000"/>
                </a:solidFill>
              </a:rPr>
              <a:t>[9] </a:t>
            </a:r>
            <a:r>
              <a:rPr lang="en" sz="1200">
                <a:solidFill>
                  <a:srgbClr val="212121"/>
                </a:solidFill>
              </a:rPr>
              <a:t>Rob Moore, "Maria Exposed Problems in U.S. Disaster Policy," NRDC (Natural Resources Defense Council), . Available: </a:t>
            </a:r>
            <a:r>
              <a:rPr lang="en" sz="1200" u="sng">
                <a:solidFill>
                  <a:schemeClr val="accent1"/>
                </a:solidFill>
                <a:hlinkClick r:id="rId5">
                  <a:extLst>
                    <a:ext uri="{A12FA001-AC4F-418D-AE19-62706E023703}">
                      <ahyp:hlinkClr val="tx"/>
                    </a:ext>
                  </a:extLst>
                </a:hlinkClick>
              </a:rPr>
              <a:t>https://www.nrdc.org/bio/rob-moore/maria-exposed-problems-us-disaster-policy</a:t>
            </a:r>
            <a:endParaRPr sz="1200" u="sng">
              <a:solidFill>
                <a:schemeClr val="accent1"/>
              </a:solidFill>
            </a:endParaRPr>
          </a:p>
          <a:p>
            <a:pPr indent="0" lvl="0" marL="342900" rtl="0" algn="l">
              <a:lnSpc>
                <a:spcPct val="115000"/>
              </a:lnSpc>
              <a:spcBef>
                <a:spcPts val="1200"/>
              </a:spcBef>
              <a:spcAft>
                <a:spcPts val="0"/>
              </a:spcAft>
              <a:buNone/>
            </a:pPr>
            <a:r>
              <a:rPr lang="en" sz="1200">
                <a:solidFill>
                  <a:srgbClr val="212121"/>
                </a:solidFill>
              </a:rPr>
              <a:t> </a:t>
            </a:r>
            <a:endParaRPr sz="1200">
              <a:solidFill>
                <a:srgbClr val="212121"/>
              </a:solidFill>
            </a:endParaRPr>
          </a:p>
          <a:p>
            <a:pPr indent="-12700" lvl="0" marL="355600" rtl="0" algn="l">
              <a:lnSpc>
                <a:spcPct val="115000"/>
              </a:lnSpc>
              <a:spcBef>
                <a:spcPts val="1200"/>
              </a:spcBef>
              <a:spcAft>
                <a:spcPts val="0"/>
              </a:spcAft>
              <a:buNone/>
            </a:pPr>
            <a:r>
              <a:t/>
            </a:r>
            <a:endParaRPr sz="1200">
              <a:solidFill>
                <a:srgbClr val="000000"/>
              </a:solidFill>
            </a:endParaRPr>
          </a:p>
          <a:p>
            <a:pPr indent="-12700" lvl="0" marL="355600" rtl="0" algn="l">
              <a:lnSpc>
                <a:spcPct val="115000"/>
              </a:lnSpc>
              <a:spcBef>
                <a:spcPts val="1200"/>
              </a:spcBef>
              <a:spcAft>
                <a:spcPts val="0"/>
              </a:spcAft>
              <a:buNone/>
            </a:pPr>
            <a:r>
              <a:t/>
            </a:r>
            <a:endParaRPr sz="1200"/>
          </a:p>
          <a:p>
            <a:pPr indent="-12700" lvl="0" marL="355600" rtl="0" algn="l">
              <a:lnSpc>
                <a:spcPct val="115000"/>
              </a:lnSpc>
              <a:spcBef>
                <a:spcPts val="1200"/>
              </a:spcBef>
              <a:spcAft>
                <a:spcPts val="0"/>
              </a:spcAft>
              <a:buNone/>
            </a:pPr>
            <a:r>
              <a:t/>
            </a:r>
            <a:endParaRPr sz="1200"/>
          </a:p>
          <a:p>
            <a:pPr indent="-12700" lvl="0" marL="355600" rtl="0" algn="l">
              <a:lnSpc>
                <a:spcPct val="115000"/>
              </a:lnSpc>
              <a:spcBef>
                <a:spcPts val="1200"/>
              </a:spcBef>
              <a:spcAft>
                <a:spcPts val="0"/>
              </a:spcAft>
              <a:buNone/>
            </a:pPr>
            <a:r>
              <a:t/>
            </a:r>
            <a:endParaRPr sz="1200"/>
          </a:p>
          <a:p>
            <a:pPr indent="0" lvl="0" marL="0" rtl="0" algn="l">
              <a:spcBef>
                <a:spcPts val="1200"/>
              </a:spcBef>
              <a:spcAft>
                <a:spcPts val="0"/>
              </a:spcAft>
              <a:buNone/>
            </a:pPr>
            <a:r>
              <a:t/>
            </a:r>
            <a:endParaRPr sz="1200"/>
          </a:p>
        </p:txBody>
      </p:sp>
      <p:sp>
        <p:nvSpPr>
          <p:cNvPr id="675" name="Google Shape;675;p55"/>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9" name="Shape 679"/>
        <p:cNvGrpSpPr/>
        <p:nvPr/>
      </p:nvGrpSpPr>
      <p:grpSpPr>
        <a:xfrm>
          <a:off x="0" y="0"/>
          <a:ext cx="0" cy="0"/>
          <a:chOff x="0" y="0"/>
          <a:chExt cx="0" cy="0"/>
        </a:xfrm>
      </p:grpSpPr>
      <p:pic>
        <p:nvPicPr>
          <p:cNvPr id="680" name="Google Shape;680;p56"/>
          <p:cNvPicPr preferRelativeResize="0"/>
          <p:nvPr/>
        </p:nvPicPr>
        <p:blipFill>
          <a:blip r:embed="rId3">
            <a:alphaModFix/>
          </a:blip>
          <a:stretch>
            <a:fillRect/>
          </a:stretch>
        </p:blipFill>
        <p:spPr>
          <a:xfrm>
            <a:off x="25" y="0"/>
            <a:ext cx="9143944" cy="5143500"/>
          </a:xfrm>
          <a:prstGeom prst="rect">
            <a:avLst/>
          </a:prstGeom>
          <a:noFill/>
          <a:ln>
            <a:noFill/>
          </a:ln>
        </p:spPr>
      </p:pic>
      <p:sp>
        <p:nvSpPr>
          <p:cNvPr id="681" name="Google Shape;681;p56"/>
          <p:cNvSpPr txBox="1"/>
          <p:nvPr>
            <p:ph type="title"/>
          </p:nvPr>
        </p:nvSpPr>
        <p:spPr>
          <a:xfrm>
            <a:off x="1375800" y="1945325"/>
            <a:ext cx="6392400" cy="10890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t/>
            </a:r>
            <a:endParaRPr/>
          </a:p>
          <a:p>
            <a:pPr indent="0" lvl="0" marL="0" rtl="0" algn="ctr">
              <a:spcBef>
                <a:spcPts val="0"/>
              </a:spcBef>
              <a:spcAft>
                <a:spcPts val="0"/>
              </a:spcAft>
              <a:buNone/>
            </a:pPr>
            <a:r>
              <a:rPr lang="en"/>
              <a:t>THANKS!</a:t>
            </a:r>
            <a:endParaRPr/>
          </a:p>
        </p:txBody>
      </p:sp>
      <p:sp>
        <p:nvSpPr>
          <p:cNvPr id="682" name="Google Shape;682;p56"/>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mph" presetID="8" presetSubtype="0">
                                  <p:stCondLst>
                                    <p:cond delay="0"/>
                                  </p:stCondLst>
                                  <p:childTnLst>
                                    <p:animRot by="-21600000">
                                      <p:cBhvr>
                                        <p:cTn dur="1000" fill="hold"/>
                                        <p:tgtEl>
                                          <p:spTgt spid="680"/>
                                        </p:tgtEl>
                                        <p:attrNameLst>
                                          <p:attrName>r</p:attrName>
                                        </p:attrNameLst>
                                      </p:cBhvr>
                                    </p:animRot>
                                  </p:childTnLst>
                                </p:cTn>
                              </p:par>
                              <p:par>
                                <p:cTn fill="hold" nodeType="withEffect" presetClass="entr" presetID="1" presetSubtype="0">
                                  <p:stCondLst>
                                    <p:cond delay="0"/>
                                  </p:stCondLst>
                                  <p:childTnLst>
                                    <p:set>
                                      <p:cBhvr>
                                        <p:cTn dur="1" fill="hold">
                                          <p:stCondLst>
                                            <p:cond delay="0"/>
                                          </p:stCondLst>
                                        </p:cTn>
                                        <p:tgtEl>
                                          <p:spTgt spid="681"/>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8" name="Shape 318"/>
        <p:cNvGrpSpPr/>
        <p:nvPr/>
      </p:nvGrpSpPr>
      <p:grpSpPr>
        <a:xfrm>
          <a:off x="0" y="0"/>
          <a:ext cx="0" cy="0"/>
          <a:chOff x="0" y="0"/>
          <a:chExt cx="0" cy="0"/>
        </a:xfrm>
      </p:grpSpPr>
      <p:pic>
        <p:nvPicPr>
          <p:cNvPr id="319" name="Google Shape;319;p37"/>
          <p:cNvPicPr preferRelativeResize="0"/>
          <p:nvPr>
            <p:ph idx="2" type="pic"/>
          </p:nvPr>
        </p:nvPicPr>
        <p:blipFill rotWithShape="1">
          <a:blip r:embed="rId3">
            <a:alphaModFix/>
          </a:blip>
          <a:srcRect b="14777" l="0" r="0" t="71389"/>
          <a:stretch/>
        </p:blipFill>
        <p:spPr>
          <a:xfrm>
            <a:off x="0" y="2456850"/>
            <a:ext cx="9144000" cy="843300"/>
          </a:xfrm>
          <a:prstGeom prst="rect">
            <a:avLst/>
          </a:prstGeom>
        </p:spPr>
      </p:pic>
      <p:sp>
        <p:nvSpPr>
          <p:cNvPr id="320" name="Google Shape;320;p37"/>
          <p:cNvSpPr txBox="1"/>
          <p:nvPr>
            <p:ph type="title"/>
          </p:nvPr>
        </p:nvSpPr>
        <p:spPr>
          <a:xfrm>
            <a:off x="3681600" y="843450"/>
            <a:ext cx="1780800" cy="10359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01</a:t>
            </a:r>
            <a:endParaRPr/>
          </a:p>
        </p:txBody>
      </p:sp>
      <p:sp>
        <p:nvSpPr>
          <p:cNvPr id="321" name="Google Shape;321;p37"/>
          <p:cNvSpPr txBox="1"/>
          <p:nvPr>
            <p:ph idx="3" type="title"/>
          </p:nvPr>
        </p:nvSpPr>
        <p:spPr>
          <a:xfrm>
            <a:off x="2391900" y="2144100"/>
            <a:ext cx="4360200" cy="14688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en"/>
              <a:t>OVERVIEW OF THE DISASTER</a:t>
            </a:r>
            <a:endParaRPr/>
          </a:p>
        </p:txBody>
      </p:sp>
      <p:sp>
        <p:nvSpPr>
          <p:cNvPr id="322" name="Google Shape;322;p37"/>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19"/>
                                        </p:tgtEl>
                                        <p:attrNameLst>
                                          <p:attrName>style.visibility</p:attrName>
                                        </p:attrNameLst>
                                      </p:cBhvr>
                                      <p:to>
                                        <p:strVal val="visible"/>
                                      </p:to>
                                    </p:set>
                                    <p:animEffect filter="fade" transition="in">
                                      <p:cBhvr>
                                        <p:cTn dur="1000"/>
                                        <p:tgtEl>
                                          <p:spTgt spid="319"/>
                                        </p:tgtEl>
                                      </p:cBhvr>
                                    </p:animEffect>
                                  </p:childTnLst>
                                </p:cTn>
                              </p:par>
                              <p:par>
                                <p:cTn fill="hold" nodeType="withEffect" presetClass="entr" presetID="10" presetSubtype="0">
                                  <p:stCondLst>
                                    <p:cond delay="0"/>
                                  </p:stCondLst>
                                  <p:childTnLst>
                                    <p:set>
                                      <p:cBhvr>
                                        <p:cTn dur="1" fill="hold">
                                          <p:stCondLst>
                                            <p:cond delay="0"/>
                                          </p:stCondLst>
                                        </p:cTn>
                                        <p:tgtEl>
                                          <p:spTgt spid="320"/>
                                        </p:tgtEl>
                                        <p:attrNameLst>
                                          <p:attrName>style.visibility</p:attrName>
                                        </p:attrNameLst>
                                      </p:cBhvr>
                                      <p:to>
                                        <p:strVal val="visible"/>
                                      </p:to>
                                    </p:set>
                                    <p:animEffect filter="fade" transition="in">
                                      <p:cBhvr>
                                        <p:cTn dur="1000"/>
                                        <p:tgtEl>
                                          <p:spTgt spid="320"/>
                                        </p:tgtEl>
                                      </p:cBhvr>
                                    </p:animEffect>
                                  </p:childTnLst>
                                </p:cTn>
                              </p:par>
                              <p:par>
                                <p:cTn fill="hold" nodeType="withEffect" presetClass="entr" presetID="10" presetSubtype="0">
                                  <p:stCondLst>
                                    <p:cond delay="0"/>
                                  </p:stCondLst>
                                  <p:childTnLst>
                                    <p:set>
                                      <p:cBhvr>
                                        <p:cTn dur="1" fill="hold">
                                          <p:stCondLst>
                                            <p:cond delay="0"/>
                                          </p:stCondLst>
                                        </p:cTn>
                                        <p:tgtEl>
                                          <p:spTgt spid="321"/>
                                        </p:tgtEl>
                                        <p:attrNameLst>
                                          <p:attrName>style.visibility</p:attrName>
                                        </p:attrNameLst>
                                      </p:cBhvr>
                                      <p:to>
                                        <p:strVal val="visible"/>
                                      </p:to>
                                    </p:set>
                                    <p:animEffect filter="fade" transition="in">
                                      <p:cBhvr>
                                        <p:cTn dur="1000"/>
                                        <p:tgtEl>
                                          <p:spTgt spid="32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6" name="Shape 326"/>
        <p:cNvGrpSpPr/>
        <p:nvPr/>
      </p:nvGrpSpPr>
      <p:grpSpPr>
        <a:xfrm>
          <a:off x="0" y="0"/>
          <a:ext cx="0" cy="0"/>
          <a:chOff x="0" y="0"/>
          <a:chExt cx="0" cy="0"/>
        </a:xfrm>
      </p:grpSpPr>
      <p:sp>
        <p:nvSpPr>
          <p:cNvPr id="327" name="Google Shape;327;p38"/>
          <p:cNvSpPr txBox="1"/>
          <p:nvPr>
            <p:ph idx="3" type="subTitle"/>
          </p:nvPr>
        </p:nvSpPr>
        <p:spPr>
          <a:xfrm>
            <a:off x="1165750" y="1282575"/>
            <a:ext cx="3091200" cy="3400800"/>
          </a:xfrm>
          <a:prstGeom prst="rect">
            <a:avLst/>
          </a:prstGeom>
        </p:spPr>
        <p:txBody>
          <a:bodyPr anchorCtr="0" anchor="t" bIns="91425" lIns="91425" spcFirstLastPara="1" rIns="91425" wrap="square" tIns="91425">
            <a:noAutofit/>
          </a:bodyPr>
          <a:lstStyle/>
          <a:p>
            <a:pPr indent="0" lvl="0" marL="0" rtl="0" algn="just">
              <a:lnSpc>
                <a:spcPct val="115000"/>
              </a:lnSpc>
              <a:spcBef>
                <a:spcPts val="0"/>
              </a:spcBef>
              <a:spcAft>
                <a:spcPts val="0"/>
              </a:spcAft>
              <a:buNone/>
            </a:pPr>
            <a:r>
              <a:rPr b="1" lang="en"/>
              <a:t>Powerful</a:t>
            </a:r>
            <a:r>
              <a:rPr lang="en"/>
              <a:t>, </a:t>
            </a:r>
            <a:r>
              <a:rPr b="1" lang="en"/>
              <a:t>rotating</a:t>
            </a:r>
            <a:r>
              <a:rPr lang="en"/>
              <a:t> storms</a:t>
            </a:r>
            <a:endParaRPr/>
          </a:p>
          <a:p>
            <a:pPr indent="0" lvl="0" marL="0" rtl="0" algn="just">
              <a:lnSpc>
                <a:spcPct val="115000"/>
              </a:lnSpc>
              <a:spcBef>
                <a:spcPts val="0"/>
              </a:spcBef>
              <a:spcAft>
                <a:spcPts val="0"/>
              </a:spcAft>
              <a:buNone/>
            </a:pPr>
            <a:r>
              <a:t/>
            </a:r>
            <a:endParaRPr/>
          </a:p>
          <a:p>
            <a:pPr indent="0" lvl="0" marL="0" rtl="0" algn="l">
              <a:lnSpc>
                <a:spcPct val="115000"/>
              </a:lnSpc>
              <a:spcBef>
                <a:spcPts val="0"/>
              </a:spcBef>
              <a:spcAft>
                <a:spcPts val="0"/>
              </a:spcAft>
              <a:buNone/>
            </a:pPr>
            <a:r>
              <a:rPr lang="en"/>
              <a:t>Low pressure and organized </a:t>
            </a:r>
            <a:r>
              <a:rPr b="1" lang="en"/>
              <a:t>thunderstorms</a:t>
            </a:r>
            <a:endParaRPr b="1"/>
          </a:p>
          <a:p>
            <a:pPr indent="0" lvl="0" marL="0" rtl="0" algn="just">
              <a:lnSpc>
                <a:spcPct val="115000"/>
              </a:lnSpc>
              <a:spcBef>
                <a:spcPts val="0"/>
              </a:spcBef>
              <a:spcAft>
                <a:spcPts val="0"/>
              </a:spcAft>
              <a:buNone/>
            </a:pPr>
            <a:r>
              <a:t/>
            </a:r>
            <a:endParaRPr/>
          </a:p>
          <a:p>
            <a:pPr indent="0" lvl="0" marL="0" rtl="0" algn="just">
              <a:lnSpc>
                <a:spcPct val="115000"/>
              </a:lnSpc>
              <a:spcBef>
                <a:spcPts val="0"/>
              </a:spcBef>
              <a:spcAft>
                <a:spcPts val="0"/>
              </a:spcAft>
              <a:buNone/>
            </a:pPr>
            <a:r>
              <a:rPr lang="en"/>
              <a:t>Form over </a:t>
            </a:r>
            <a:r>
              <a:rPr b="1" lang="en"/>
              <a:t>warm </a:t>
            </a:r>
            <a:r>
              <a:rPr lang="en"/>
              <a:t>ocean waters</a:t>
            </a:r>
            <a:endParaRPr/>
          </a:p>
          <a:p>
            <a:pPr indent="0" lvl="0" marL="0" rtl="0" algn="just">
              <a:lnSpc>
                <a:spcPct val="115000"/>
              </a:lnSpc>
              <a:spcBef>
                <a:spcPts val="0"/>
              </a:spcBef>
              <a:spcAft>
                <a:spcPts val="0"/>
              </a:spcAft>
              <a:buNone/>
            </a:pPr>
            <a:r>
              <a:t/>
            </a:r>
            <a:endParaRPr u="sng"/>
          </a:p>
          <a:p>
            <a:pPr indent="0" lvl="0" marL="0" rtl="0" algn="just">
              <a:lnSpc>
                <a:spcPct val="115000"/>
              </a:lnSpc>
              <a:spcBef>
                <a:spcPts val="0"/>
              </a:spcBef>
              <a:spcAft>
                <a:spcPts val="0"/>
              </a:spcAft>
              <a:buNone/>
            </a:pPr>
            <a:r>
              <a:rPr lang="en" u="sng"/>
              <a:t>Saffir-Simpson Scale:</a:t>
            </a:r>
            <a:endParaRPr u="sng"/>
          </a:p>
          <a:p>
            <a:pPr indent="0" lvl="0" marL="0" rtl="0" algn="just">
              <a:lnSpc>
                <a:spcPct val="115000"/>
              </a:lnSpc>
              <a:spcBef>
                <a:spcPts val="0"/>
              </a:spcBef>
              <a:spcAft>
                <a:spcPts val="0"/>
              </a:spcAft>
              <a:buNone/>
            </a:pPr>
            <a:r>
              <a:rPr lang="en"/>
              <a:t>Hurricanes are categorized from </a:t>
            </a:r>
            <a:r>
              <a:rPr b="1" lang="en"/>
              <a:t>1 </a:t>
            </a:r>
            <a:r>
              <a:rPr lang="en"/>
              <a:t>to</a:t>
            </a:r>
            <a:r>
              <a:rPr b="1" lang="en"/>
              <a:t> 5</a:t>
            </a:r>
            <a:r>
              <a:rPr lang="en"/>
              <a:t> based on </a:t>
            </a:r>
            <a:r>
              <a:rPr b="1" lang="en"/>
              <a:t>wind speed</a:t>
            </a:r>
            <a:endParaRPr/>
          </a:p>
          <a:p>
            <a:pPr indent="0" lvl="0" marL="0" rtl="0" algn="just">
              <a:lnSpc>
                <a:spcPct val="115000"/>
              </a:lnSpc>
              <a:spcBef>
                <a:spcPts val="0"/>
              </a:spcBef>
              <a:spcAft>
                <a:spcPts val="0"/>
              </a:spcAft>
              <a:buNone/>
            </a:pPr>
            <a:r>
              <a:rPr lang="en"/>
              <a:t>The higher the category, the greater the potential for damage</a:t>
            </a:r>
            <a:endParaRPr/>
          </a:p>
          <a:p>
            <a:pPr indent="0" lvl="0" marL="457200" rtl="0" algn="l">
              <a:spcBef>
                <a:spcPts val="0"/>
              </a:spcBef>
              <a:spcAft>
                <a:spcPts val="0"/>
              </a:spcAft>
              <a:buNone/>
            </a:pPr>
            <a:r>
              <a:t/>
            </a:r>
            <a:endParaRPr/>
          </a:p>
        </p:txBody>
      </p:sp>
      <p:sp>
        <p:nvSpPr>
          <p:cNvPr id="328" name="Google Shape;328;p38"/>
          <p:cNvSpPr txBox="1"/>
          <p:nvPr>
            <p:ph type="title"/>
          </p:nvPr>
        </p:nvSpPr>
        <p:spPr>
          <a:xfrm>
            <a:off x="720000" y="540000"/>
            <a:ext cx="7704000" cy="634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What is Hurricane?</a:t>
            </a:r>
            <a:endParaRPr/>
          </a:p>
        </p:txBody>
      </p:sp>
      <p:grpSp>
        <p:nvGrpSpPr>
          <p:cNvPr id="329" name="Google Shape;329;p38"/>
          <p:cNvGrpSpPr/>
          <p:nvPr/>
        </p:nvGrpSpPr>
        <p:grpSpPr>
          <a:xfrm>
            <a:off x="782757" y="3214651"/>
            <a:ext cx="320338" cy="292567"/>
            <a:chOff x="1302313" y="1311392"/>
            <a:chExt cx="565568" cy="419752"/>
          </a:xfrm>
        </p:grpSpPr>
        <p:sp>
          <p:nvSpPr>
            <p:cNvPr id="330" name="Google Shape;330;p38"/>
            <p:cNvSpPr/>
            <p:nvPr/>
          </p:nvSpPr>
          <p:spPr>
            <a:xfrm>
              <a:off x="1302313" y="1311392"/>
              <a:ext cx="565568" cy="419752"/>
            </a:xfrm>
            <a:custGeom>
              <a:rect b="b" l="l" r="r" t="t"/>
              <a:pathLst>
                <a:path extrusionOk="0" h="419752" w="565568">
                  <a:moveTo>
                    <a:pt x="530905" y="149125"/>
                  </a:moveTo>
                  <a:lnTo>
                    <a:pt x="518323" y="149125"/>
                  </a:lnTo>
                  <a:lnTo>
                    <a:pt x="518323" y="11044"/>
                  </a:lnTo>
                  <a:cubicBezTo>
                    <a:pt x="518323" y="7421"/>
                    <a:pt x="516545" y="4030"/>
                    <a:pt x="513562" y="1964"/>
                  </a:cubicBezTo>
                  <a:cubicBezTo>
                    <a:pt x="510579" y="-102"/>
                    <a:pt x="506779" y="-566"/>
                    <a:pt x="503388" y="705"/>
                  </a:cubicBezTo>
                  <a:lnTo>
                    <a:pt x="439197" y="24819"/>
                  </a:lnTo>
                  <a:cubicBezTo>
                    <a:pt x="433486" y="26962"/>
                    <a:pt x="430592" y="33336"/>
                    <a:pt x="432746" y="39047"/>
                  </a:cubicBezTo>
                  <a:cubicBezTo>
                    <a:pt x="434889" y="44758"/>
                    <a:pt x="441263" y="47652"/>
                    <a:pt x="446974" y="45498"/>
                  </a:cubicBezTo>
                  <a:lnTo>
                    <a:pt x="496230" y="26995"/>
                  </a:lnTo>
                  <a:lnTo>
                    <a:pt x="496230" y="367912"/>
                  </a:lnTo>
                  <a:lnTo>
                    <a:pt x="187503" y="251935"/>
                  </a:lnTo>
                  <a:lnTo>
                    <a:pt x="187503" y="142972"/>
                  </a:lnTo>
                  <a:lnTo>
                    <a:pt x="375658" y="72286"/>
                  </a:lnTo>
                  <a:cubicBezTo>
                    <a:pt x="381369" y="70143"/>
                    <a:pt x="384263" y="63769"/>
                    <a:pt x="382109" y="58058"/>
                  </a:cubicBezTo>
                  <a:cubicBezTo>
                    <a:pt x="379966" y="52347"/>
                    <a:pt x="373603" y="49464"/>
                    <a:pt x="367881" y="51607"/>
                  </a:cubicBezTo>
                  <a:lnTo>
                    <a:pt x="174446" y="124270"/>
                  </a:lnTo>
                  <a:lnTo>
                    <a:pt x="83158" y="124270"/>
                  </a:lnTo>
                  <a:cubicBezTo>
                    <a:pt x="67218" y="124270"/>
                    <a:pt x="53675" y="134720"/>
                    <a:pt x="49002" y="149125"/>
                  </a:cubicBezTo>
                  <a:lnTo>
                    <a:pt x="34675" y="149125"/>
                  </a:lnTo>
                  <a:cubicBezTo>
                    <a:pt x="15554" y="149125"/>
                    <a:pt x="0" y="164678"/>
                    <a:pt x="0" y="183800"/>
                  </a:cubicBezTo>
                  <a:lnTo>
                    <a:pt x="0" y="211096"/>
                  </a:lnTo>
                  <a:cubicBezTo>
                    <a:pt x="0" y="230217"/>
                    <a:pt x="15554" y="245771"/>
                    <a:pt x="34675" y="245771"/>
                  </a:cubicBezTo>
                  <a:lnTo>
                    <a:pt x="49002" y="245771"/>
                  </a:lnTo>
                  <a:cubicBezTo>
                    <a:pt x="52327" y="256011"/>
                    <a:pt x="60126" y="264251"/>
                    <a:pt x="70090" y="268151"/>
                  </a:cubicBezTo>
                  <a:lnTo>
                    <a:pt x="59110" y="393716"/>
                  </a:lnTo>
                  <a:cubicBezTo>
                    <a:pt x="58535" y="400311"/>
                    <a:pt x="60734" y="406696"/>
                    <a:pt x="65307" y="411689"/>
                  </a:cubicBezTo>
                  <a:cubicBezTo>
                    <a:pt x="70002" y="416814"/>
                    <a:pt x="76607" y="419753"/>
                    <a:pt x="83445" y="419753"/>
                  </a:cubicBezTo>
                  <a:lnTo>
                    <a:pt x="164637" y="419753"/>
                  </a:lnTo>
                  <a:cubicBezTo>
                    <a:pt x="167719" y="419753"/>
                    <a:pt x="170657" y="418471"/>
                    <a:pt x="172745" y="416207"/>
                  </a:cubicBezTo>
                  <a:cubicBezTo>
                    <a:pt x="174833" y="413942"/>
                    <a:pt x="175882" y="410916"/>
                    <a:pt x="175639" y="407845"/>
                  </a:cubicBezTo>
                  <a:lnTo>
                    <a:pt x="164769" y="270636"/>
                  </a:lnTo>
                  <a:lnTo>
                    <a:pt x="174435" y="270636"/>
                  </a:lnTo>
                  <a:lnTo>
                    <a:pt x="503377" y="394202"/>
                  </a:lnTo>
                  <a:cubicBezTo>
                    <a:pt x="504636" y="394677"/>
                    <a:pt x="505951" y="394909"/>
                    <a:pt x="507266" y="394909"/>
                  </a:cubicBezTo>
                  <a:cubicBezTo>
                    <a:pt x="509486" y="394909"/>
                    <a:pt x="511684" y="394246"/>
                    <a:pt x="513562" y="392943"/>
                  </a:cubicBezTo>
                  <a:cubicBezTo>
                    <a:pt x="516545" y="390877"/>
                    <a:pt x="518312" y="387486"/>
                    <a:pt x="518312" y="383863"/>
                  </a:cubicBezTo>
                  <a:lnTo>
                    <a:pt x="518312" y="245782"/>
                  </a:lnTo>
                  <a:lnTo>
                    <a:pt x="530894" y="245782"/>
                  </a:lnTo>
                  <a:cubicBezTo>
                    <a:pt x="550015" y="245782"/>
                    <a:pt x="565569" y="230228"/>
                    <a:pt x="565569" y="211107"/>
                  </a:cubicBezTo>
                  <a:lnTo>
                    <a:pt x="565569" y="183800"/>
                  </a:lnTo>
                  <a:cubicBezTo>
                    <a:pt x="565569" y="164678"/>
                    <a:pt x="550015" y="149125"/>
                    <a:pt x="530894" y="149125"/>
                  </a:cubicBezTo>
                  <a:close/>
                  <a:moveTo>
                    <a:pt x="22093" y="211107"/>
                  </a:moveTo>
                  <a:lnTo>
                    <a:pt x="22093" y="183811"/>
                  </a:lnTo>
                  <a:cubicBezTo>
                    <a:pt x="22093" y="176874"/>
                    <a:pt x="27738" y="171229"/>
                    <a:pt x="34675" y="171229"/>
                  </a:cubicBezTo>
                  <a:lnTo>
                    <a:pt x="47257" y="171229"/>
                  </a:lnTo>
                  <a:lnTo>
                    <a:pt x="47257" y="223700"/>
                  </a:lnTo>
                  <a:lnTo>
                    <a:pt x="34675" y="223700"/>
                  </a:lnTo>
                  <a:cubicBezTo>
                    <a:pt x="27738" y="223700"/>
                    <a:pt x="22093" y="218055"/>
                    <a:pt x="22093" y="211118"/>
                  </a:cubicBezTo>
                  <a:close/>
                  <a:moveTo>
                    <a:pt x="69361" y="160172"/>
                  </a:moveTo>
                  <a:cubicBezTo>
                    <a:pt x="69361" y="152561"/>
                    <a:pt x="75558" y="146363"/>
                    <a:pt x="83169" y="146363"/>
                  </a:cubicBezTo>
                  <a:lnTo>
                    <a:pt x="165421" y="146363"/>
                  </a:lnTo>
                  <a:lnTo>
                    <a:pt x="165421" y="167805"/>
                  </a:lnTo>
                  <a:lnTo>
                    <a:pt x="110156" y="167805"/>
                  </a:lnTo>
                  <a:cubicBezTo>
                    <a:pt x="104058" y="167805"/>
                    <a:pt x="99109" y="172753"/>
                    <a:pt x="99109" y="178851"/>
                  </a:cubicBezTo>
                  <a:cubicBezTo>
                    <a:pt x="99109" y="184949"/>
                    <a:pt x="104058" y="189898"/>
                    <a:pt x="110156" y="189898"/>
                  </a:cubicBezTo>
                  <a:lnTo>
                    <a:pt x="165421" y="189898"/>
                  </a:lnTo>
                  <a:lnTo>
                    <a:pt x="165421" y="204998"/>
                  </a:lnTo>
                  <a:lnTo>
                    <a:pt x="142190" y="204998"/>
                  </a:lnTo>
                  <a:cubicBezTo>
                    <a:pt x="136093" y="204998"/>
                    <a:pt x="131144" y="209947"/>
                    <a:pt x="131144" y="216045"/>
                  </a:cubicBezTo>
                  <a:cubicBezTo>
                    <a:pt x="131144" y="222142"/>
                    <a:pt x="136093" y="227091"/>
                    <a:pt x="142190" y="227091"/>
                  </a:cubicBezTo>
                  <a:lnTo>
                    <a:pt x="165421" y="227091"/>
                  </a:lnTo>
                  <a:lnTo>
                    <a:pt x="165421" y="248532"/>
                  </a:lnTo>
                  <a:lnTo>
                    <a:pt x="83158" y="248532"/>
                  </a:lnTo>
                  <a:cubicBezTo>
                    <a:pt x="75547" y="248521"/>
                    <a:pt x="69372" y="242335"/>
                    <a:pt x="69372" y="234724"/>
                  </a:cubicBezTo>
                  <a:lnTo>
                    <a:pt x="69372" y="160160"/>
                  </a:lnTo>
                  <a:close/>
                  <a:moveTo>
                    <a:pt x="143814" y="285648"/>
                  </a:moveTo>
                  <a:lnTo>
                    <a:pt x="137926" y="285648"/>
                  </a:lnTo>
                  <a:cubicBezTo>
                    <a:pt x="131829" y="285648"/>
                    <a:pt x="126880" y="290597"/>
                    <a:pt x="126880" y="296695"/>
                  </a:cubicBezTo>
                  <a:cubicBezTo>
                    <a:pt x="126880" y="302793"/>
                    <a:pt x="131829" y="307741"/>
                    <a:pt x="137926" y="307741"/>
                  </a:cubicBezTo>
                  <a:lnTo>
                    <a:pt x="145559" y="307741"/>
                  </a:lnTo>
                  <a:lnTo>
                    <a:pt x="146764" y="322919"/>
                  </a:lnTo>
                  <a:lnTo>
                    <a:pt x="140887" y="322919"/>
                  </a:lnTo>
                  <a:cubicBezTo>
                    <a:pt x="134789" y="322919"/>
                    <a:pt x="129840" y="327868"/>
                    <a:pt x="129840" y="333966"/>
                  </a:cubicBezTo>
                  <a:cubicBezTo>
                    <a:pt x="129840" y="340063"/>
                    <a:pt x="134789" y="345012"/>
                    <a:pt x="140887" y="345012"/>
                  </a:cubicBezTo>
                  <a:lnTo>
                    <a:pt x="148509" y="345012"/>
                  </a:lnTo>
                  <a:lnTo>
                    <a:pt x="149713" y="360179"/>
                  </a:lnTo>
                  <a:lnTo>
                    <a:pt x="143825" y="360179"/>
                  </a:lnTo>
                  <a:cubicBezTo>
                    <a:pt x="137728" y="360179"/>
                    <a:pt x="132779" y="365128"/>
                    <a:pt x="132779" y="371226"/>
                  </a:cubicBezTo>
                  <a:cubicBezTo>
                    <a:pt x="132779" y="377323"/>
                    <a:pt x="137728" y="382272"/>
                    <a:pt x="143825" y="382272"/>
                  </a:cubicBezTo>
                  <a:lnTo>
                    <a:pt x="151469" y="382272"/>
                  </a:lnTo>
                  <a:lnTo>
                    <a:pt x="152696" y="397671"/>
                  </a:lnTo>
                  <a:lnTo>
                    <a:pt x="83467" y="397671"/>
                  </a:lnTo>
                  <a:cubicBezTo>
                    <a:pt x="82838" y="397671"/>
                    <a:pt x="82109" y="397317"/>
                    <a:pt x="81611" y="396776"/>
                  </a:cubicBezTo>
                  <a:cubicBezTo>
                    <a:pt x="81258" y="396389"/>
                    <a:pt x="81103" y="396014"/>
                    <a:pt x="81136" y="395649"/>
                  </a:cubicBezTo>
                  <a:lnTo>
                    <a:pt x="92061" y="270636"/>
                  </a:lnTo>
                  <a:lnTo>
                    <a:pt x="142621" y="270636"/>
                  </a:lnTo>
                  <a:lnTo>
                    <a:pt x="143814" y="285648"/>
                  </a:lnTo>
                  <a:close/>
                  <a:moveTo>
                    <a:pt x="543487" y="211107"/>
                  </a:moveTo>
                  <a:cubicBezTo>
                    <a:pt x="543487" y="218044"/>
                    <a:pt x="537842" y="223689"/>
                    <a:pt x="530905" y="223689"/>
                  </a:cubicBezTo>
                  <a:lnTo>
                    <a:pt x="518323" y="223689"/>
                  </a:lnTo>
                  <a:lnTo>
                    <a:pt x="518323" y="171218"/>
                  </a:lnTo>
                  <a:lnTo>
                    <a:pt x="530905" y="171218"/>
                  </a:lnTo>
                  <a:cubicBezTo>
                    <a:pt x="537842" y="171218"/>
                    <a:pt x="543487" y="176863"/>
                    <a:pt x="543487" y="183800"/>
                  </a:cubicBezTo>
                  <a:lnTo>
                    <a:pt x="543487" y="211096"/>
                  </a:lnTo>
                  <a:close/>
                </a:path>
              </a:pathLst>
            </a:custGeom>
            <a:solidFill>
              <a:schemeClr val="l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331" name="Google Shape;331;p38"/>
            <p:cNvSpPr/>
            <p:nvPr/>
          </p:nvSpPr>
          <p:spPr>
            <a:xfrm>
              <a:off x="1704366" y="1346655"/>
              <a:ext cx="22380" cy="22209"/>
            </a:xfrm>
            <a:custGeom>
              <a:rect b="b" l="l" r="r" t="t"/>
              <a:pathLst>
                <a:path extrusionOk="0" h="22209" w="22380">
                  <a:moveTo>
                    <a:pt x="11052" y="22209"/>
                  </a:moveTo>
                  <a:cubicBezTo>
                    <a:pt x="12345" y="22209"/>
                    <a:pt x="13659" y="21977"/>
                    <a:pt x="14941" y="21502"/>
                  </a:cubicBezTo>
                  <a:lnTo>
                    <a:pt x="15217" y="21392"/>
                  </a:lnTo>
                  <a:cubicBezTo>
                    <a:pt x="20928" y="19249"/>
                    <a:pt x="23822" y="12875"/>
                    <a:pt x="21668" y="7164"/>
                  </a:cubicBezTo>
                  <a:cubicBezTo>
                    <a:pt x="19514" y="1453"/>
                    <a:pt x="13151" y="-1441"/>
                    <a:pt x="7440" y="713"/>
                  </a:cubicBezTo>
                  <a:lnTo>
                    <a:pt x="7164" y="812"/>
                  </a:lnTo>
                  <a:cubicBezTo>
                    <a:pt x="1453" y="2966"/>
                    <a:pt x="-1441" y="9329"/>
                    <a:pt x="713" y="15040"/>
                  </a:cubicBezTo>
                  <a:cubicBezTo>
                    <a:pt x="2370" y="19470"/>
                    <a:pt x="6589" y="22198"/>
                    <a:pt x="11052" y="22198"/>
                  </a:cubicBezTo>
                  <a:close/>
                </a:path>
              </a:pathLst>
            </a:custGeom>
            <a:solidFill>
              <a:schemeClr val="l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332" name="Google Shape;332;p38"/>
            <p:cNvSpPr/>
            <p:nvPr/>
          </p:nvSpPr>
          <p:spPr>
            <a:xfrm>
              <a:off x="1401411" y="1516401"/>
              <a:ext cx="22391" cy="22092"/>
            </a:xfrm>
            <a:custGeom>
              <a:rect b="b" l="l" r="r" t="t"/>
              <a:pathLst>
                <a:path extrusionOk="0" h="22092" w="22391">
                  <a:moveTo>
                    <a:pt x="11046" y="22093"/>
                  </a:moveTo>
                  <a:lnTo>
                    <a:pt x="11345" y="22093"/>
                  </a:lnTo>
                  <a:cubicBezTo>
                    <a:pt x="17442" y="22093"/>
                    <a:pt x="22391" y="17144"/>
                    <a:pt x="22391" y="11046"/>
                  </a:cubicBezTo>
                  <a:cubicBezTo>
                    <a:pt x="22391" y="4949"/>
                    <a:pt x="17442" y="0"/>
                    <a:pt x="11345" y="0"/>
                  </a:cubicBezTo>
                  <a:lnTo>
                    <a:pt x="11046" y="0"/>
                  </a:lnTo>
                  <a:cubicBezTo>
                    <a:pt x="4949" y="0"/>
                    <a:pt x="0" y="4949"/>
                    <a:pt x="0" y="11046"/>
                  </a:cubicBezTo>
                  <a:cubicBezTo>
                    <a:pt x="0" y="17144"/>
                    <a:pt x="4949" y="22093"/>
                    <a:pt x="11046" y="22093"/>
                  </a:cubicBezTo>
                  <a:close/>
                </a:path>
              </a:pathLst>
            </a:custGeom>
            <a:solidFill>
              <a:schemeClr val="l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grpSp>
      <p:grpSp>
        <p:nvGrpSpPr>
          <p:cNvPr id="333" name="Google Shape;333;p38"/>
          <p:cNvGrpSpPr/>
          <p:nvPr/>
        </p:nvGrpSpPr>
        <p:grpSpPr>
          <a:xfrm>
            <a:off x="782750" y="2570628"/>
            <a:ext cx="320350" cy="357389"/>
            <a:chOff x="15078" y="1238394"/>
            <a:chExt cx="535433" cy="565668"/>
          </a:xfrm>
        </p:grpSpPr>
        <p:sp>
          <p:nvSpPr>
            <p:cNvPr id="334" name="Google Shape;334;p38"/>
            <p:cNvSpPr/>
            <p:nvPr/>
          </p:nvSpPr>
          <p:spPr>
            <a:xfrm>
              <a:off x="315774" y="1252589"/>
              <a:ext cx="22484" cy="22247"/>
            </a:xfrm>
            <a:custGeom>
              <a:rect b="b" l="l" r="r" t="t"/>
              <a:pathLst>
                <a:path extrusionOk="0" h="22247" w="22484">
                  <a:moveTo>
                    <a:pt x="7213" y="21419"/>
                  </a:moveTo>
                  <a:lnTo>
                    <a:pt x="7512" y="21530"/>
                  </a:lnTo>
                  <a:cubicBezTo>
                    <a:pt x="8804" y="22016"/>
                    <a:pt x="10130" y="22248"/>
                    <a:pt x="11433" y="22248"/>
                  </a:cubicBezTo>
                  <a:cubicBezTo>
                    <a:pt x="15896" y="22248"/>
                    <a:pt x="20083" y="19530"/>
                    <a:pt x="21762" y="15123"/>
                  </a:cubicBezTo>
                  <a:cubicBezTo>
                    <a:pt x="23927" y="9423"/>
                    <a:pt x="21066" y="3038"/>
                    <a:pt x="15366" y="873"/>
                  </a:cubicBezTo>
                  <a:lnTo>
                    <a:pt x="14869" y="685"/>
                  </a:lnTo>
                  <a:cubicBezTo>
                    <a:pt x="9147" y="-1425"/>
                    <a:pt x="2795" y="1502"/>
                    <a:pt x="685" y="7225"/>
                  </a:cubicBezTo>
                  <a:cubicBezTo>
                    <a:pt x="-1425" y="12947"/>
                    <a:pt x="1502" y="19298"/>
                    <a:pt x="7224" y="21408"/>
                  </a:cubicBezTo>
                  <a:close/>
                </a:path>
              </a:pathLst>
            </a:custGeom>
            <a:solidFill>
              <a:schemeClr val="l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335" name="Google Shape;335;p38"/>
            <p:cNvSpPr/>
            <p:nvPr/>
          </p:nvSpPr>
          <p:spPr>
            <a:xfrm>
              <a:off x="74564" y="1595694"/>
              <a:ext cx="52519" cy="62555"/>
            </a:xfrm>
            <a:custGeom>
              <a:rect b="b" l="l" r="r" t="t"/>
              <a:pathLst>
                <a:path extrusionOk="0" h="62555" w="52519">
                  <a:moveTo>
                    <a:pt x="6892" y="816"/>
                  </a:moveTo>
                  <a:cubicBezTo>
                    <a:pt x="1236" y="3103"/>
                    <a:pt x="-1481" y="9554"/>
                    <a:pt x="816" y="15210"/>
                  </a:cubicBezTo>
                  <a:cubicBezTo>
                    <a:pt x="7676" y="32100"/>
                    <a:pt x="21241" y="52867"/>
                    <a:pt x="36077" y="61152"/>
                  </a:cubicBezTo>
                  <a:cubicBezTo>
                    <a:pt x="37789" y="62102"/>
                    <a:pt x="39634" y="62555"/>
                    <a:pt x="41456" y="62555"/>
                  </a:cubicBezTo>
                  <a:cubicBezTo>
                    <a:pt x="45323" y="62555"/>
                    <a:pt x="49090" y="60523"/>
                    <a:pt x="51111" y="56899"/>
                  </a:cubicBezTo>
                  <a:cubicBezTo>
                    <a:pt x="54094" y="51575"/>
                    <a:pt x="52183" y="44848"/>
                    <a:pt x="46858" y="41865"/>
                  </a:cubicBezTo>
                  <a:cubicBezTo>
                    <a:pt x="38474" y="37181"/>
                    <a:pt x="27483" y="22136"/>
                    <a:pt x="21297" y="6892"/>
                  </a:cubicBezTo>
                  <a:cubicBezTo>
                    <a:pt x="18999" y="1236"/>
                    <a:pt x="12559" y="-1481"/>
                    <a:pt x="6903" y="816"/>
                  </a:cubicBezTo>
                  <a:close/>
                </a:path>
              </a:pathLst>
            </a:custGeom>
            <a:solidFill>
              <a:schemeClr val="l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336" name="Google Shape;336;p38"/>
            <p:cNvSpPr/>
            <p:nvPr/>
          </p:nvSpPr>
          <p:spPr>
            <a:xfrm>
              <a:off x="171520" y="1465101"/>
              <a:ext cx="34803" cy="79811"/>
            </a:xfrm>
            <a:custGeom>
              <a:rect b="b" l="l" r="r" t="t"/>
              <a:pathLst>
                <a:path extrusionOk="0" h="79811" w="34803">
                  <a:moveTo>
                    <a:pt x="14005" y="177"/>
                  </a:moveTo>
                  <a:cubicBezTo>
                    <a:pt x="8007" y="-905"/>
                    <a:pt x="2252" y="3082"/>
                    <a:pt x="1180" y="9092"/>
                  </a:cubicBezTo>
                  <a:cubicBezTo>
                    <a:pt x="-2178" y="27771"/>
                    <a:pt x="1412" y="56470"/>
                    <a:pt x="14778" y="75183"/>
                  </a:cubicBezTo>
                  <a:cubicBezTo>
                    <a:pt x="16932" y="78199"/>
                    <a:pt x="20324" y="79811"/>
                    <a:pt x="23770" y="79811"/>
                  </a:cubicBezTo>
                  <a:cubicBezTo>
                    <a:pt x="25990" y="79811"/>
                    <a:pt x="28233" y="79138"/>
                    <a:pt x="30177" y="77757"/>
                  </a:cubicBezTo>
                  <a:cubicBezTo>
                    <a:pt x="35137" y="74211"/>
                    <a:pt x="36297" y="67307"/>
                    <a:pt x="32740" y="62347"/>
                  </a:cubicBezTo>
                  <a:cubicBezTo>
                    <a:pt x="22433" y="47920"/>
                    <a:pt x="20788" y="24811"/>
                    <a:pt x="22908" y="13013"/>
                  </a:cubicBezTo>
                  <a:cubicBezTo>
                    <a:pt x="23991" y="7004"/>
                    <a:pt x="19992" y="1260"/>
                    <a:pt x="13994" y="188"/>
                  </a:cubicBezTo>
                  <a:close/>
                </a:path>
              </a:pathLst>
            </a:custGeom>
            <a:solidFill>
              <a:schemeClr val="l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337" name="Google Shape;337;p38"/>
            <p:cNvSpPr/>
            <p:nvPr/>
          </p:nvSpPr>
          <p:spPr>
            <a:xfrm>
              <a:off x="224988" y="1583811"/>
              <a:ext cx="40685" cy="37387"/>
            </a:xfrm>
            <a:custGeom>
              <a:rect b="b" l="l" r="r" t="t"/>
              <a:pathLst>
                <a:path extrusionOk="0" h="37387" w="40685">
                  <a:moveTo>
                    <a:pt x="23756" y="35686"/>
                  </a:moveTo>
                  <a:cubicBezTo>
                    <a:pt x="25579" y="36835"/>
                    <a:pt x="27611" y="37387"/>
                    <a:pt x="29622" y="37387"/>
                  </a:cubicBezTo>
                  <a:cubicBezTo>
                    <a:pt x="33289" y="37387"/>
                    <a:pt x="36879" y="35554"/>
                    <a:pt x="38989" y="32218"/>
                  </a:cubicBezTo>
                  <a:cubicBezTo>
                    <a:pt x="42237" y="27048"/>
                    <a:pt x="40679" y="20232"/>
                    <a:pt x="35521" y="16985"/>
                  </a:cubicBezTo>
                  <a:cubicBezTo>
                    <a:pt x="29589" y="13251"/>
                    <a:pt x="23767" y="8468"/>
                    <a:pt x="19117" y="3497"/>
                  </a:cubicBezTo>
                  <a:cubicBezTo>
                    <a:pt x="14952" y="-955"/>
                    <a:pt x="7960" y="-1187"/>
                    <a:pt x="3497" y="2978"/>
                  </a:cubicBezTo>
                  <a:cubicBezTo>
                    <a:pt x="-955" y="7142"/>
                    <a:pt x="-1187" y="14135"/>
                    <a:pt x="2978" y="18586"/>
                  </a:cubicBezTo>
                  <a:cubicBezTo>
                    <a:pt x="8965" y="24993"/>
                    <a:pt x="16156" y="30903"/>
                    <a:pt x="23756" y="35686"/>
                  </a:cubicBezTo>
                  <a:close/>
                </a:path>
              </a:pathLst>
            </a:custGeom>
            <a:solidFill>
              <a:schemeClr val="l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338" name="Google Shape;338;p38"/>
            <p:cNvSpPr/>
            <p:nvPr/>
          </p:nvSpPr>
          <p:spPr>
            <a:xfrm>
              <a:off x="88073" y="1364500"/>
              <a:ext cx="33218" cy="43446"/>
            </a:xfrm>
            <a:custGeom>
              <a:rect b="b" l="l" r="r" t="t"/>
              <a:pathLst>
                <a:path extrusionOk="0" h="43446" w="33218">
                  <a:moveTo>
                    <a:pt x="28511" y="2000"/>
                  </a:moveTo>
                  <a:cubicBezTo>
                    <a:pt x="23518" y="-1502"/>
                    <a:pt x="16625" y="-287"/>
                    <a:pt x="13123" y="4717"/>
                  </a:cubicBezTo>
                  <a:cubicBezTo>
                    <a:pt x="8097" y="11898"/>
                    <a:pt x="3789" y="20149"/>
                    <a:pt x="685" y="28578"/>
                  </a:cubicBezTo>
                  <a:cubicBezTo>
                    <a:pt x="-1425" y="34300"/>
                    <a:pt x="1502" y="40652"/>
                    <a:pt x="7225" y="42762"/>
                  </a:cubicBezTo>
                  <a:cubicBezTo>
                    <a:pt x="8484" y="43225"/>
                    <a:pt x="9776" y="43446"/>
                    <a:pt x="11047" y="43446"/>
                  </a:cubicBezTo>
                  <a:cubicBezTo>
                    <a:pt x="15543" y="43446"/>
                    <a:pt x="19762" y="40685"/>
                    <a:pt x="21408" y="36222"/>
                  </a:cubicBezTo>
                  <a:cubicBezTo>
                    <a:pt x="23838" y="29649"/>
                    <a:pt x="27318" y="22955"/>
                    <a:pt x="31217" y="17388"/>
                  </a:cubicBezTo>
                  <a:cubicBezTo>
                    <a:pt x="34719" y="12395"/>
                    <a:pt x="33504" y="5502"/>
                    <a:pt x="28511" y="2000"/>
                  </a:cubicBezTo>
                  <a:close/>
                </a:path>
              </a:pathLst>
            </a:custGeom>
            <a:solidFill>
              <a:schemeClr val="l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339" name="Google Shape;339;p38"/>
            <p:cNvSpPr/>
            <p:nvPr/>
          </p:nvSpPr>
          <p:spPr>
            <a:xfrm>
              <a:off x="15078" y="1238394"/>
              <a:ext cx="535433" cy="565668"/>
            </a:xfrm>
            <a:custGeom>
              <a:rect b="b" l="l" r="r" t="t"/>
              <a:pathLst>
                <a:path extrusionOk="0" h="565668" w="535433">
                  <a:moveTo>
                    <a:pt x="535423" y="476600"/>
                  </a:moveTo>
                  <a:lnTo>
                    <a:pt x="535423" y="399507"/>
                  </a:lnTo>
                  <a:lnTo>
                    <a:pt x="535423" y="399507"/>
                  </a:lnTo>
                  <a:lnTo>
                    <a:pt x="535423" y="358193"/>
                  </a:lnTo>
                  <a:cubicBezTo>
                    <a:pt x="535423" y="358193"/>
                    <a:pt x="535423" y="358127"/>
                    <a:pt x="535423" y="358094"/>
                  </a:cubicBezTo>
                  <a:cubicBezTo>
                    <a:pt x="535423" y="357873"/>
                    <a:pt x="535401" y="357641"/>
                    <a:pt x="535390" y="357420"/>
                  </a:cubicBezTo>
                  <a:cubicBezTo>
                    <a:pt x="535390" y="357276"/>
                    <a:pt x="535379" y="357133"/>
                    <a:pt x="535368" y="357000"/>
                  </a:cubicBezTo>
                  <a:cubicBezTo>
                    <a:pt x="535346" y="356779"/>
                    <a:pt x="535312" y="356569"/>
                    <a:pt x="535268" y="356359"/>
                  </a:cubicBezTo>
                  <a:cubicBezTo>
                    <a:pt x="535246" y="356216"/>
                    <a:pt x="535224" y="356061"/>
                    <a:pt x="535202" y="355929"/>
                  </a:cubicBezTo>
                  <a:cubicBezTo>
                    <a:pt x="535158" y="355730"/>
                    <a:pt x="535103" y="355531"/>
                    <a:pt x="535047" y="355343"/>
                  </a:cubicBezTo>
                  <a:cubicBezTo>
                    <a:pt x="535003" y="355189"/>
                    <a:pt x="534970" y="355034"/>
                    <a:pt x="534926" y="354890"/>
                  </a:cubicBezTo>
                  <a:cubicBezTo>
                    <a:pt x="534871" y="354714"/>
                    <a:pt x="534804" y="354537"/>
                    <a:pt x="534738" y="354360"/>
                  </a:cubicBezTo>
                  <a:cubicBezTo>
                    <a:pt x="534683" y="354205"/>
                    <a:pt x="534628" y="354040"/>
                    <a:pt x="534561" y="353874"/>
                  </a:cubicBezTo>
                  <a:cubicBezTo>
                    <a:pt x="534495" y="353719"/>
                    <a:pt x="534407" y="353565"/>
                    <a:pt x="534340" y="353410"/>
                  </a:cubicBezTo>
                  <a:cubicBezTo>
                    <a:pt x="534263" y="353233"/>
                    <a:pt x="534186" y="353068"/>
                    <a:pt x="534086" y="352902"/>
                  </a:cubicBezTo>
                  <a:cubicBezTo>
                    <a:pt x="534009" y="352769"/>
                    <a:pt x="533932" y="352637"/>
                    <a:pt x="533843" y="352504"/>
                  </a:cubicBezTo>
                  <a:cubicBezTo>
                    <a:pt x="533733" y="352327"/>
                    <a:pt x="533633" y="352140"/>
                    <a:pt x="533512" y="351974"/>
                  </a:cubicBezTo>
                  <a:cubicBezTo>
                    <a:pt x="533435" y="351853"/>
                    <a:pt x="533335" y="351742"/>
                    <a:pt x="533247" y="351632"/>
                  </a:cubicBezTo>
                  <a:cubicBezTo>
                    <a:pt x="533114" y="351455"/>
                    <a:pt x="532982" y="351278"/>
                    <a:pt x="532838" y="351101"/>
                  </a:cubicBezTo>
                  <a:cubicBezTo>
                    <a:pt x="532816" y="351079"/>
                    <a:pt x="532794" y="351046"/>
                    <a:pt x="532783" y="351024"/>
                  </a:cubicBezTo>
                  <a:cubicBezTo>
                    <a:pt x="513485" y="328478"/>
                    <a:pt x="492596" y="313709"/>
                    <a:pt x="471884" y="304308"/>
                  </a:cubicBezTo>
                  <a:lnTo>
                    <a:pt x="471884" y="284999"/>
                  </a:lnTo>
                  <a:cubicBezTo>
                    <a:pt x="493988" y="279962"/>
                    <a:pt x="510535" y="260167"/>
                    <a:pt x="510535" y="236549"/>
                  </a:cubicBezTo>
                  <a:cubicBezTo>
                    <a:pt x="510535" y="217108"/>
                    <a:pt x="496484" y="165984"/>
                    <a:pt x="482687" y="135242"/>
                  </a:cubicBezTo>
                  <a:cubicBezTo>
                    <a:pt x="478191" y="125201"/>
                    <a:pt x="470127" y="119225"/>
                    <a:pt x="461124" y="119225"/>
                  </a:cubicBezTo>
                  <a:lnTo>
                    <a:pt x="461014" y="119225"/>
                  </a:lnTo>
                  <a:cubicBezTo>
                    <a:pt x="451448" y="119280"/>
                    <a:pt x="443141" y="125786"/>
                    <a:pt x="438214" y="137098"/>
                  </a:cubicBezTo>
                  <a:cubicBezTo>
                    <a:pt x="424803" y="167862"/>
                    <a:pt x="411150" y="218058"/>
                    <a:pt x="411150" y="236538"/>
                  </a:cubicBezTo>
                  <a:cubicBezTo>
                    <a:pt x="411150" y="250081"/>
                    <a:pt x="416331" y="262663"/>
                    <a:pt x="425753" y="271964"/>
                  </a:cubicBezTo>
                  <a:cubicBezTo>
                    <a:pt x="432426" y="278559"/>
                    <a:pt x="440732" y="283022"/>
                    <a:pt x="449802" y="285021"/>
                  </a:cubicBezTo>
                  <a:lnTo>
                    <a:pt x="449802" y="296156"/>
                  </a:lnTo>
                  <a:cubicBezTo>
                    <a:pt x="426449" y="289440"/>
                    <a:pt x="404180" y="288678"/>
                    <a:pt x="385655" y="290268"/>
                  </a:cubicBezTo>
                  <a:cubicBezTo>
                    <a:pt x="377149" y="290997"/>
                    <a:pt x="368765" y="292279"/>
                    <a:pt x="360612" y="294002"/>
                  </a:cubicBezTo>
                  <a:lnTo>
                    <a:pt x="360612" y="287927"/>
                  </a:lnTo>
                  <a:cubicBezTo>
                    <a:pt x="375691" y="283210"/>
                    <a:pt x="386671" y="269114"/>
                    <a:pt x="386671" y="252500"/>
                  </a:cubicBezTo>
                  <a:cubicBezTo>
                    <a:pt x="386671" y="237842"/>
                    <a:pt x="376177" y="201885"/>
                    <a:pt x="367583" y="182731"/>
                  </a:cubicBezTo>
                  <a:cubicBezTo>
                    <a:pt x="363948" y="174623"/>
                    <a:pt x="357287" y="169806"/>
                    <a:pt x="349765" y="169806"/>
                  </a:cubicBezTo>
                  <a:lnTo>
                    <a:pt x="349665" y="169806"/>
                  </a:lnTo>
                  <a:cubicBezTo>
                    <a:pt x="341844" y="169851"/>
                    <a:pt x="334874" y="175164"/>
                    <a:pt x="331008" y="184023"/>
                  </a:cubicBezTo>
                  <a:cubicBezTo>
                    <a:pt x="322657" y="203189"/>
                    <a:pt x="312461" y="238549"/>
                    <a:pt x="312461" y="252500"/>
                  </a:cubicBezTo>
                  <a:cubicBezTo>
                    <a:pt x="312461" y="262597"/>
                    <a:pt x="316338" y="271986"/>
                    <a:pt x="323375" y="278946"/>
                  </a:cubicBezTo>
                  <a:cubicBezTo>
                    <a:pt x="327661" y="283188"/>
                    <a:pt x="332841" y="286247"/>
                    <a:pt x="338519" y="287971"/>
                  </a:cubicBezTo>
                  <a:lnTo>
                    <a:pt x="338519" y="299879"/>
                  </a:lnTo>
                  <a:cubicBezTo>
                    <a:pt x="316150" y="307037"/>
                    <a:pt x="296664" y="317034"/>
                    <a:pt x="282900" y="326943"/>
                  </a:cubicBezTo>
                  <a:cubicBezTo>
                    <a:pt x="245552" y="303535"/>
                    <a:pt x="220664" y="262067"/>
                    <a:pt x="220664" y="214920"/>
                  </a:cubicBezTo>
                  <a:cubicBezTo>
                    <a:pt x="220664" y="167774"/>
                    <a:pt x="243464" y="128239"/>
                    <a:pt x="280813" y="103903"/>
                  </a:cubicBezTo>
                  <a:cubicBezTo>
                    <a:pt x="288225" y="125808"/>
                    <a:pt x="308959" y="141616"/>
                    <a:pt x="333339" y="141616"/>
                  </a:cubicBezTo>
                  <a:cubicBezTo>
                    <a:pt x="359232" y="141616"/>
                    <a:pt x="380739" y="125963"/>
                    <a:pt x="386870" y="102666"/>
                  </a:cubicBezTo>
                  <a:cubicBezTo>
                    <a:pt x="392481" y="81335"/>
                    <a:pt x="385047" y="50968"/>
                    <a:pt x="347357" y="29660"/>
                  </a:cubicBezTo>
                  <a:cubicBezTo>
                    <a:pt x="342043" y="26655"/>
                    <a:pt x="335305" y="28533"/>
                    <a:pt x="332311" y="33846"/>
                  </a:cubicBezTo>
                  <a:cubicBezTo>
                    <a:pt x="329318" y="39160"/>
                    <a:pt x="331185" y="45898"/>
                    <a:pt x="336498" y="48892"/>
                  </a:cubicBezTo>
                  <a:cubicBezTo>
                    <a:pt x="363252" y="64014"/>
                    <a:pt x="369030" y="83677"/>
                    <a:pt x="365517" y="97043"/>
                  </a:cubicBezTo>
                  <a:cubicBezTo>
                    <a:pt x="361927" y="110697"/>
                    <a:pt x="349301" y="119523"/>
                    <a:pt x="333350" y="119523"/>
                  </a:cubicBezTo>
                  <a:cubicBezTo>
                    <a:pt x="314957" y="119523"/>
                    <a:pt x="299989" y="104566"/>
                    <a:pt x="299989" y="86174"/>
                  </a:cubicBezTo>
                  <a:cubicBezTo>
                    <a:pt x="299989" y="83346"/>
                    <a:pt x="300354" y="80529"/>
                    <a:pt x="301061" y="77789"/>
                  </a:cubicBezTo>
                  <a:cubicBezTo>
                    <a:pt x="301922" y="74475"/>
                    <a:pt x="301193" y="70940"/>
                    <a:pt x="299095" y="68245"/>
                  </a:cubicBezTo>
                  <a:cubicBezTo>
                    <a:pt x="297007" y="65550"/>
                    <a:pt x="293781" y="63970"/>
                    <a:pt x="290368" y="63970"/>
                  </a:cubicBezTo>
                  <a:lnTo>
                    <a:pt x="290335" y="63970"/>
                  </a:lnTo>
                  <a:cubicBezTo>
                    <a:pt x="240051" y="64114"/>
                    <a:pt x="192805" y="83799"/>
                    <a:pt x="157291" y="119412"/>
                  </a:cubicBezTo>
                  <a:cubicBezTo>
                    <a:pt x="121787" y="155015"/>
                    <a:pt x="102235" y="202327"/>
                    <a:pt x="102235" y="252611"/>
                  </a:cubicBezTo>
                  <a:cubicBezTo>
                    <a:pt x="102235" y="258709"/>
                    <a:pt x="107184" y="263657"/>
                    <a:pt x="113282" y="263657"/>
                  </a:cubicBezTo>
                  <a:cubicBezTo>
                    <a:pt x="119379" y="263657"/>
                    <a:pt x="124328" y="258709"/>
                    <a:pt x="124328" y="252611"/>
                  </a:cubicBezTo>
                  <a:cubicBezTo>
                    <a:pt x="124328" y="169773"/>
                    <a:pt x="185283" y="100744"/>
                    <a:pt x="264696" y="88129"/>
                  </a:cubicBezTo>
                  <a:cubicBezTo>
                    <a:pt x="223526" y="116839"/>
                    <a:pt x="198572" y="163952"/>
                    <a:pt x="198572" y="214920"/>
                  </a:cubicBezTo>
                  <a:cubicBezTo>
                    <a:pt x="198572" y="256212"/>
                    <a:pt x="214666" y="294996"/>
                    <a:pt x="243884" y="324115"/>
                  </a:cubicBezTo>
                  <a:cubicBezTo>
                    <a:pt x="273069" y="353211"/>
                    <a:pt x="311897" y="369229"/>
                    <a:pt x="353222" y="369229"/>
                  </a:cubicBezTo>
                  <a:lnTo>
                    <a:pt x="513352" y="369229"/>
                  </a:lnTo>
                  <a:lnTo>
                    <a:pt x="513352" y="394624"/>
                  </a:lnTo>
                  <a:cubicBezTo>
                    <a:pt x="504868" y="401683"/>
                    <a:pt x="494297" y="405538"/>
                    <a:pt x="483118" y="405538"/>
                  </a:cubicBezTo>
                  <a:cubicBezTo>
                    <a:pt x="470481" y="405538"/>
                    <a:pt x="458595" y="400612"/>
                    <a:pt x="449658" y="391686"/>
                  </a:cubicBezTo>
                  <a:lnTo>
                    <a:pt x="449658" y="391686"/>
                  </a:lnTo>
                  <a:cubicBezTo>
                    <a:pt x="448973" y="390990"/>
                    <a:pt x="448211" y="390427"/>
                    <a:pt x="447405" y="389952"/>
                  </a:cubicBezTo>
                  <a:cubicBezTo>
                    <a:pt x="446322" y="389322"/>
                    <a:pt x="445162" y="388880"/>
                    <a:pt x="443958" y="388648"/>
                  </a:cubicBezTo>
                  <a:cubicBezTo>
                    <a:pt x="443803" y="388615"/>
                    <a:pt x="443649" y="388604"/>
                    <a:pt x="443494" y="388582"/>
                  </a:cubicBezTo>
                  <a:cubicBezTo>
                    <a:pt x="443295" y="388549"/>
                    <a:pt x="443107" y="388516"/>
                    <a:pt x="442909" y="388494"/>
                  </a:cubicBezTo>
                  <a:cubicBezTo>
                    <a:pt x="439738" y="388195"/>
                    <a:pt x="436457" y="389256"/>
                    <a:pt x="434038" y="391675"/>
                  </a:cubicBezTo>
                  <a:cubicBezTo>
                    <a:pt x="425102" y="400612"/>
                    <a:pt x="413216" y="405538"/>
                    <a:pt x="400579" y="405538"/>
                  </a:cubicBezTo>
                  <a:cubicBezTo>
                    <a:pt x="387941" y="405538"/>
                    <a:pt x="376055" y="400612"/>
                    <a:pt x="367108" y="391675"/>
                  </a:cubicBezTo>
                  <a:cubicBezTo>
                    <a:pt x="366732" y="391299"/>
                    <a:pt x="366323" y="390968"/>
                    <a:pt x="365915" y="390648"/>
                  </a:cubicBezTo>
                  <a:cubicBezTo>
                    <a:pt x="362192" y="387853"/>
                    <a:pt x="357122" y="387709"/>
                    <a:pt x="353255" y="390228"/>
                  </a:cubicBezTo>
                  <a:cubicBezTo>
                    <a:pt x="353255" y="390228"/>
                    <a:pt x="353233" y="390239"/>
                    <a:pt x="353222" y="390250"/>
                  </a:cubicBezTo>
                  <a:cubicBezTo>
                    <a:pt x="353178" y="390272"/>
                    <a:pt x="353145" y="390305"/>
                    <a:pt x="353112" y="390327"/>
                  </a:cubicBezTo>
                  <a:cubicBezTo>
                    <a:pt x="352537" y="390714"/>
                    <a:pt x="351996" y="391156"/>
                    <a:pt x="351488" y="391664"/>
                  </a:cubicBezTo>
                  <a:cubicBezTo>
                    <a:pt x="351488" y="391664"/>
                    <a:pt x="351488" y="391664"/>
                    <a:pt x="351488" y="391664"/>
                  </a:cubicBezTo>
                  <a:cubicBezTo>
                    <a:pt x="342551" y="400601"/>
                    <a:pt x="330665" y="405516"/>
                    <a:pt x="318028" y="405516"/>
                  </a:cubicBezTo>
                  <a:cubicBezTo>
                    <a:pt x="305391" y="405516"/>
                    <a:pt x="293505" y="400590"/>
                    <a:pt x="284568" y="391653"/>
                  </a:cubicBezTo>
                  <a:cubicBezTo>
                    <a:pt x="284292" y="391388"/>
                    <a:pt x="284016" y="391134"/>
                    <a:pt x="283729" y="390891"/>
                  </a:cubicBezTo>
                  <a:cubicBezTo>
                    <a:pt x="281707" y="389245"/>
                    <a:pt x="279233" y="388416"/>
                    <a:pt x="276759" y="388416"/>
                  </a:cubicBezTo>
                  <a:cubicBezTo>
                    <a:pt x="273931" y="388416"/>
                    <a:pt x="271103" y="389499"/>
                    <a:pt x="268949" y="391653"/>
                  </a:cubicBezTo>
                  <a:cubicBezTo>
                    <a:pt x="260012" y="400590"/>
                    <a:pt x="248126" y="405516"/>
                    <a:pt x="235489" y="405516"/>
                  </a:cubicBezTo>
                  <a:cubicBezTo>
                    <a:pt x="227193" y="405516"/>
                    <a:pt x="219008" y="403318"/>
                    <a:pt x="211827" y="399176"/>
                  </a:cubicBezTo>
                  <a:cubicBezTo>
                    <a:pt x="211783" y="399154"/>
                    <a:pt x="211739" y="399131"/>
                    <a:pt x="211695" y="399109"/>
                  </a:cubicBezTo>
                  <a:cubicBezTo>
                    <a:pt x="211651" y="399087"/>
                    <a:pt x="211617" y="399054"/>
                    <a:pt x="211562" y="399032"/>
                  </a:cubicBezTo>
                  <a:cubicBezTo>
                    <a:pt x="171408" y="377281"/>
                    <a:pt x="141649" y="339503"/>
                    <a:pt x="129918" y="295372"/>
                  </a:cubicBezTo>
                  <a:cubicBezTo>
                    <a:pt x="128349" y="289473"/>
                    <a:pt x="122307" y="285960"/>
                    <a:pt x="116408" y="287529"/>
                  </a:cubicBezTo>
                  <a:cubicBezTo>
                    <a:pt x="110509" y="289097"/>
                    <a:pt x="107007" y="295151"/>
                    <a:pt x="108576" y="301039"/>
                  </a:cubicBezTo>
                  <a:cubicBezTo>
                    <a:pt x="121865" y="351024"/>
                    <a:pt x="155568" y="393807"/>
                    <a:pt x="201046" y="418452"/>
                  </a:cubicBezTo>
                  <a:cubicBezTo>
                    <a:pt x="201046" y="418452"/>
                    <a:pt x="201046" y="418452"/>
                    <a:pt x="201057" y="418452"/>
                  </a:cubicBezTo>
                  <a:cubicBezTo>
                    <a:pt x="211529" y="424439"/>
                    <a:pt x="223426" y="427598"/>
                    <a:pt x="235489" y="427598"/>
                  </a:cubicBezTo>
                  <a:cubicBezTo>
                    <a:pt x="250556" y="427598"/>
                    <a:pt x="264884" y="422837"/>
                    <a:pt x="276759" y="414011"/>
                  </a:cubicBezTo>
                  <a:cubicBezTo>
                    <a:pt x="288633" y="422826"/>
                    <a:pt x="302972" y="427598"/>
                    <a:pt x="318039" y="427598"/>
                  </a:cubicBezTo>
                  <a:cubicBezTo>
                    <a:pt x="333107" y="427598"/>
                    <a:pt x="347434" y="422837"/>
                    <a:pt x="359309" y="414011"/>
                  </a:cubicBezTo>
                  <a:cubicBezTo>
                    <a:pt x="371184" y="422826"/>
                    <a:pt x="385522" y="427598"/>
                    <a:pt x="400579" y="427598"/>
                  </a:cubicBezTo>
                  <a:cubicBezTo>
                    <a:pt x="415635" y="427598"/>
                    <a:pt x="429973" y="422837"/>
                    <a:pt x="441859" y="414011"/>
                  </a:cubicBezTo>
                  <a:cubicBezTo>
                    <a:pt x="453734" y="422826"/>
                    <a:pt x="468073" y="427598"/>
                    <a:pt x="483129" y="427598"/>
                  </a:cubicBezTo>
                  <a:cubicBezTo>
                    <a:pt x="493778" y="427598"/>
                    <a:pt x="504051" y="425212"/>
                    <a:pt x="513363" y="420694"/>
                  </a:cubicBezTo>
                  <a:lnTo>
                    <a:pt x="513363" y="471696"/>
                  </a:lnTo>
                  <a:cubicBezTo>
                    <a:pt x="504482" y="479152"/>
                    <a:pt x="493369" y="483228"/>
                    <a:pt x="481627" y="483228"/>
                  </a:cubicBezTo>
                  <a:cubicBezTo>
                    <a:pt x="468415" y="483228"/>
                    <a:pt x="455999" y="478092"/>
                    <a:pt x="446653" y="468746"/>
                  </a:cubicBezTo>
                  <a:cubicBezTo>
                    <a:pt x="442334" y="464438"/>
                    <a:pt x="435353" y="464438"/>
                    <a:pt x="431034" y="468746"/>
                  </a:cubicBezTo>
                  <a:lnTo>
                    <a:pt x="431034" y="468746"/>
                  </a:lnTo>
                  <a:cubicBezTo>
                    <a:pt x="421699" y="478092"/>
                    <a:pt x="409272" y="483228"/>
                    <a:pt x="396072" y="483228"/>
                  </a:cubicBezTo>
                  <a:cubicBezTo>
                    <a:pt x="389974" y="483228"/>
                    <a:pt x="385025" y="488177"/>
                    <a:pt x="385025" y="494275"/>
                  </a:cubicBezTo>
                  <a:cubicBezTo>
                    <a:pt x="385025" y="500372"/>
                    <a:pt x="389974" y="505321"/>
                    <a:pt x="396072" y="505321"/>
                  </a:cubicBezTo>
                  <a:cubicBezTo>
                    <a:pt x="411702" y="505321"/>
                    <a:pt x="426560" y="500339"/>
                    <a:pt x="438855" y="491138"/>
                  </a:cubicBezTo>
                  <a:cubicBezTo>
                    <a:pt x="451138" y="500339"/>
                    <a:pt x="466007" y="505321"/>
                    <a:pt x="481638" y="505321"/>
                  </a:cubicBezTo>
                  <a:cubicBezTo>
                    <a:pt x="492828" y="505321"/>
                    <a:pt x="503620" y="502747"/>
                    <a:pt x="513374" y="497920"/>
                  </a:cubicBezTo>
                  <a:lnTo>
                    <a:pt x="513374" y="543531"/>
                  </a:lnTo>
                  <a:lnTo>
                    <a:pt x="22093" y="543531"/>
                  </a:lnTo>
                  <a:lnTo>
                    <a:pt x="22093" y="497920"/>
                  </a:lnTo>
                  <a:cubicBezTo>
                    <a:pt x="31836" y="502758"/>
                    <a:pt x="42628" y="505321"/>
                    <a:pt x="53830" y="505321"/>
                  </a:cubicBezTo>
                  <a:cubicBezTo>
                    <a:pt x="69460" y="505321"/>
                    <a:pt x="84318" y="500339"/>
                    <a:pt x="96613" y="491138"/>
                  </a:cubicBezTo>
                  <a:cubicBezTo>
                    <a:pt x="108896" y="500339"/>
                    <a:pt x="123754" y="505321"/>
                    <a:pt x="139396" y="505321"/>
                  </a:cubicBezTo>
                  <a:cubicBezTo>
                    <a:pt x="155037" y="505321"/>
                    <a:pt x="169884" y="500339"/>
                    <a:pt x="182168" y="491138"/>
                  </a:cubicBezTo>
                  <a:cubicBezTo>
                    <a:pt x="194451" y="500339"/>
                    <a:pt x="209320" y="505321"/>
                    <a:pt x="224951" y="505321"/>
                  </a:cubicBezTo>
                  <a:cubicBezTo>
                    <a:pt x="240581" y="505321"/>
                    <a:pt x="255439" y="500339"/>
                    <a:pt x="267734" y="491138"/>
                  </a:cubicBezTo>
                  <a:cubicBezTo>
                    <a:pt x="280017" y="500339"/>
                    <a:pt x="294875" y="505321"/>
                    <a:pt x="310506" y="505321"/>
                  </a:cubicBezTo>
                  <a:cubicBezTo>
                    <a:pt x="316758" y="505321"/>
                    <a:pt x="322988" y="504504"/>
                    <a:pt x="329030" y="502880"/>
                  </a:cubicBezTo>
                  <a:cubicBezTo>
                    <a:pt x="334918" y="501300"/>
                    <a:pt x="338420" y="495247"/>
                    <a:pt x="336840" y="489348"/>
                  </a:cubicBezTo>
                  <a:cubicBezTo>
                    <a:pt x="335261" y="483449"/>
                    <a:pt x="329207" y="479959"/>
                    <a:pt x="323308" y="481538"/>
                  </a:cubicBezTo>
                  <a:cubicBezTo>
                    <a:pt x="319144" y="482654"/>
                    <a:pt x="314836" y="483217"/>
                    <a:pt x="310506" y="483217"/>
                  </a:cubicBezTo>
                  <a:cubicBezTo>
                    <a:pt x="297294" y="483217"/>
                    <a:pt x="284878" y="478070"/>
                    <a:pt x="275543" y="468735"/>
                  </a:cubicBezTo>
                  <a:cubicBezTo>
                    <a:pt x="271224" y="464427"/>
                    <a:pt x="264232" y="464427"/>
                    <a:pt x="259924" y="468735"/>
                  </a:cubicBezTo>
                  <a:cubicBezTo>
                    <a:pt x="250589" y="478081"/>
                    <a:pt x="238162" y="483217"/>
                    <a:pt x="224962" y="483217"/>
                  </a:cubicBezTo>
                  <a:cubicBezTo>
                    <a:pt x="211761" y="483217"/>
                    <a:pt x="199334" y="478070"/>
                    <a:pt x="189999" y="468735"/>
                  </a:cubicBezTo>
                  <a:lnTo>
                    <a:pt x="189999" y="468735"/>
                  </a:lnTo>
                  <a:cubicBezTo>
                    <a:pt x="187845" y="466581"/>
                    <a:pt x="185018" y="465499"/>
                    <a:pt x="182190" y="465499"/>
                  </a:cubicBezTo>
                  <a:cubicBezTo>
                    <a:pt x="180422" y="465499"/>
                    <a:pt x="178655" y="465918"/>
                    <a:pt x="177053" y="466758"/>
                  </a:cubicBezTo>
                  <a:cubicBezTo>
                    <a:pt x="176733" y="466924"/>
                    <a:pt x="176423" y="467111"/>
                    <a:pt x="176114" y="467310"/>
                  </a:cubicBezTo>
                  <a:cubicBezTo>
                    <a:pt x="175506" y="467719"/>
                    <a:pt x="174921" y="468183"/>
                    <a:pt x="174380" y="468724"/>
                  </a:cubicBezTo>
                  <a:cubicBezTo>
                    <a:pt x="165045" y="478070"/>
                    <a:pt x="152618" y="483206"/>
                    <a:pt x="139418" y="483206"/>
                  </a:cubicBezTo>
                  <a:cubicBezTo>
                    <a:pt x="126217" y="483206"/>
                    <a:pt x="113790" y="478059"/>
                    <a:pt x="104456" y="468724"/>
                  </a:cubicBezTo>
                  <a:cubicBezTo>
                    <a:pt x="104456" y="468724"/>
                    <a:pt x="104456" y="468724"/>
                    <a:pt x="104456" y="468724"/>
                  </a:cubicBezTo>
                  <a:cubicBezTo>
                    <a:pt x="102301" y="466570"/>
                    <a:pt x="99474" y="465488"/>
                    <a:pt x="96646" y="465488"/>
                  </a:cubicBezTo>
                  <a:cubicBezTo>
                    <a:pt x="94878" y="465488"/>
                    <a:pt x="93111" y="465907"/>
                    <a:pt x="91509" y="466747"/>
                  </a:cubicBezTo>
                  <a:cubicBezTo>
                    <a:pt x="91189" y="466913"/>
                    <a:pt x="90879" y="467100"/>
                    <a:pt x="90570" y="467299"/>
                  </a:cubicBezTo>
                  <a:cubicBezTo>
                    <a:pt x="89963" y="467708"/>
                    <a:pt x="89377" y="468172"/>
                    <a:pt x="88836" y="468713"/>
                  </a:cubicBezTo>
                  <a:cubicBezTo>
                    <a:pt x="79502" y="478059"/>
                    <a:pt x="67074" y="483195"/>
                    <a:pt x="53874" y="483195"/>
                  </a:cubicBezTo>
                  <a:cubicBezTo>
                    <a:pt x="42131" y="483195"/>
                    <a:pt x="31030" y="479119"/>
                    <a:pt x="22137" y="471663"/>
                  </a:cubicBezTo>
                  <a:lnTo>
                    <a:pt x="22137" y="233257"/>
                  </a:lnTo>
                  <a:cubicBezTo>
                    <a:pt x="22137" y="116828"/>
                    <a:pt x="116861" y="22093"/>
                    <a:pt x="233302" y="22093"/>
                  </a:cubicBezTo>
                  <a:cubicBezTo>
                    <a:pt x="243277" y="22093"/>
                    <a:pt x="253318" y="22789"/>
                    <a:pt x="263204" y="24181"/>
                  </a:cubicBezTo>
                  <a:cubicBezTo>
                    <a:pt x="269236" y="25009"/>
                    <a:pt x="274836" y="20823"/>
                    <a:pt x="275676" y="14780"/>
                  </a:cubicBezTo>
                  <a:cubicBezTo>
                    <a:pt x="276527" y="8738"/>
                    <a:pt x="272318" y="3148"/>
                    <a:pt x="266275" y="2298"/>
                  </a:cubicBezTo>
                  <a:cubicBezTo>
                    <a:pt x="255406" y="773"/>
                    <a:pt x="244348" y="0"/>
                    <a:pt x="233390" y="0"/>
                  </a:cubicBezTo>
                  <a:lnTo>
                    <a:pt x="233291" y="0"/>
                  </a:lnTo>
                  <a:cubicBezTo>
                    <a:pt x="104632" y="88"/>
                    <a:pt x="0" y="104732"/>
                    <a:pt x="0" y="233346"/>
                  </a:cubicBezTo>
                  <a:lnTo>
                    <a:pt x="0" y="476600"/>
                  </a:lnTo>
                  <a:lnTo>
                    <a:pt x="0" y="476600"/>
                  </a:lnTo>
                  <a:lnTo>
                    <a:pt x="0" y="554622"/>
                  </a:lnTo>
                  <a:cubicBezTo>
                    <a:pt x="0" y="560719"/>
                    <a:pt x="4949" y="565668"/>
                    <a:pt x="11046" y="565668"/>
                  </a:cubicBezTo>
                  <a:lnTo>
                    <a:pt x="524387" y="565668"/>
                  </a:lnTo>
                  <a:cubicBezTo>
                    <a:pt x="530485" y="565668"/>
                    <a:pt x="535434" y="560719"/>
                    <a:pt x="535434" y="554622"/>
                  </a:cubicBezTo>
                  <a:lnTo>
                    <a:pt x="535434" y="476600"/>
                  </a:lnTo>
                  <a:close/>
                  <a:moveTo>
                    <a:pt x="441263" y="256256"/>
                  </a:moveTo>
                  <a:cubicBezTo>
                    <a:pt x="436071" y="251131"/>
                    <a:pt x="433221" y="244127"/>
                    <a:pt x="433221" y="236538"/>
                  </a:cubicBezTo>
                  <a:cubicBezTo>
                    <a:pt x="433221" y="222553"/>
                    <a:pt x="445692" y="175186"/>
                    <a:pt x="458440" y="145913"/>
                  </a:cubicBezTo>
                  <a:cubicBezTo>
                    <a:pt x="459445" y="143604"/>
                    <a:pt x="460395" y="142378"/>
                    <a:pt x="461014" y="141771"/>
                  </a:cubicBezTo>
                  <a:cubicBezTo>
                    <a:pt x="461411" y="142234"/>
                    <a:pt x="461953" y="143019"/>
                    <a:pt x="462516" y="144278"/>
                  </a:cubicBezTo>
                  <a:cubicBezTo>
                    <a:pt x="475617" y="173474"/>
                    <a:pt x="488431" y="221780"/>
                    <a:pt x="488431" y="236538"/>
                  </a:cubicBezTo>
                  <a:cubicBezTo>
                    <a:pt x="488431" y="247828"/>
                    <a:pt x="481604" y="257560"/>
                    <a:pt x="471873" y="261824"/>
                  </a:cubicBezTo>
                  <a:lnTo>
                    <a:pt x="471873" y="251948"/>
                  </a:lnTo>
                  <a:cubicBezTo>
                    <a:pt x="471873" y="245850"/>
                    <a:pt x="466924" y="240902"/>
                    <a:pt x="460826" y="240902"/>
                  </a:cubicBezTo>
                  <a:cubicBezTo>
                    <a:pt x="454728" y="240902"/>
                    <a:pt x="449780" y="245850"/>
                    <a:pt x="449780" y="251948"/>
                  </a:cubicBezTo>
                  <a:lnTo>
                    <a:pt x="449780" y="261934"/>
                  </a:lnTo>
                  <a:cubicBezTo>
                    <a:pt x="446620" y="260609"/>
                    <a:pt x="443726" y="258698"/>
                    <a:pt x="441263" y="256256"/>
                  </a:cubicBezTo>
                  <a:close/>
                  <a:moveTo>
                    <a:pt x="349566" y="196870"/>
                  </a:moveTo>
                  <a:cubicBezTo>
                    <a:pt x="357320" y="216069"/>
                    <a:pt x="364556" y="243895"/>
                    <a:pt x="364556" y="252511"/>
                  </a:cubicBezTo>
                  <a:cubicBezTo>
                    <a:pt x="364556" y="260785"/>
                    <a:pt x="357818" y="267524"/>
                    <a:pt x="349544" y="267524"/>
                  </a:cubicBezTo>
                  <a:cubicBezTo>
                    <a:pt x="345457" y="267524"/>
                    <a:pt x="341679" y="265999"/>
                    <a:pt x="338884" y="263238"/>
                  </a:cubicBezTo>
                  <a:cubicBezTo>
                    <a:pt x="336078" y="260465"/>
                    <a:pt x="334532" y="256654"/>
                    <a:pt x="334532" y="252511"/>
                  </a:cubicBezTo>
                  <a:cubicBezTo>
                    <a:pt x="334532" y="244006"/>
                    <a:pt x="341723" y="216290"/>
                    <a:pt x="349555" y="196870"/>
                  </a:cubicBezTo>
                  <a:close/>
                  <a:moveTo>
                    <a:pt x="387533" y="312284"/>
                  </a:moveTo>
                  <a:cubicBezTo>
                    <a:pt x="417888" y="309677"/>
                    <a:pt x="459832" y="314339"/>
                    <a:pt x="497865" y="347147"/>
                  </a:cubicBezTo>
                  <a:lnTo>
                    <a:pt x="353211" y="347147"/>
                  </a:lnTo>
                  <a:cubicBezTo>
                    <a:pt x="336509" y="347147"/>
                    <a:pt x="320525" y="344043"/>
                    <a:pt x="305789" y="338398"/>
                  </a:cubicBezTo>
                  <a:cubicBezTo>
                    <a:pt x="326180" y="326357"/>
                    <a:pt x="356139" y="314979"/>
                    <a:pt x="387533" y="312284"/>
                  </a:cubicBezTo>
                  <a:close/>
                </a:path>
              </a:pathLst>
            </a:custGeom>
            <a:solidFill>
              <a:schemeClr val="l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340" name="Google Shape;340;p38"/>
            <p:cNvSpPr/>
            <p:nvPr/>
          </p:nvSpPr>
          <p:spPr>
            <a:xfrm>
              <a:off x="356171" y="1702821"/>
              <a:ext cx="24346" cy="24346"/>
            </a:xfrm>
            <a:custGeom>
              <a:rect b="b" l="l" r="r" t="t"/>
              <a:pathLst>
                <a:path extrusionOk="0" h="24346" w="24346">
                  <a:moveTo>
                    <a:pt x="24346" y="12173"/>
                  </a:moveTo>
                  <a:cubicBezTo>
                    <a:pt x="24346" y="5468"/>
                    <a:pt x="18878" y="0"/>
                    <a:pt x="12173" y="0"/>
                  </a:cubicBezTo>
                  <a:cubicBezTo>
                    <a:pt x="5468" y="0"/>
                    <a:pt x="0" y="5468"/>
                    <a:pt x="0" y="12173"/>
                  </a:cubicBezTo>
                  <a:cubicBezTo>
                    <a:pt x="0" y="18878"/>
                    <a:pt x="5468" y="24346"/>
                    <a:pt x="12173" y="24346"/>
                  </a:cubicBezTo>
                  <a:cubicBezTo>
                    <a:pt x="18878" y="24346"/>
                    <a:pt x="24346" y="18878"/>
                    <a:pt x="24346" y="12173"/>
                  </a:cubicBezTo>
                  <a:close/>
                </a:path>
              </a:pathLst>
            </a:custGeom>
            <a:solidFill>
              <a:schemeClr val="l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341" name="Google Shape;341;p38"/>
            <p:cNvSpPr/>
            <p:nvPr/>
          </p:nvSpPr>
          <p:spPr>
            <a:xfrm>
              <a:off x="464857" y="1447272"/>
              <a:ext cx="22092" cy="22391"/>
            </a:xfrm>
            <a:custGeom>
              <a:rect b="b" l="l" r="r" t="t"/>
              <a:pathLst>
                <a:path extrusionOk="0" h="22391" w="22092">
                  <a:moveTo>
                    <a:pt x="11046" y="22391"/>
                  </a:moveTo>
                  <a:cubicBezTo>
                    <a:pt x="17144" y="22391"/>
                    <a:pt x="22093" y="17442"/>
                    <a:pt x="22093" y="11345"/>
                  </a:cubicBezTo>
                  <a:lnTo>
                    <a:pt x="22093" y="11046"/>
                  </a:lnTo>
                  <a:cubicBezTo>
                    <a:pt x="22093" y="4949"/>
                    <a:pt x="17144" y="0"/>
                    <a:pt x="11046" y="0"/>
                  </a:cubicBezTo>
                  <a:cubicBezTo>
                    <a:pt x="4949" y="0"/>
                    <a:pt x="0" y="4949"/>
                    <a:pt x="0" y="11046"/>
                  </a:cubicBezTo>
                  <a:lnTo>
                    <a:pt x="0" y="11345"/>
                  </a:lnTo>
                  <a:cubicBezTo>
                    <a:pt x="0" y="17442"/>
                    <a:pt x="4949" y="22391"/>
                    <a:pt x="11046" y="22391"/>
                  </a:cubicBezTo>
                  <a:close/>
                </a:path>
              </a:pathLst>
            </a:custGeom>
            <a:solidFill>
              <a:schemeClr val="l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grpSp>
      <p:pic>
        <p:nvPicPr>
          <p:cNvPr id="342" name="Google Shape;342;p38"/>
          <p:cNvPicPr preferRelativeResize="0"/>
          <p:nvPr/>
        </p:nvPicPr>
        <p:blipFill>
          <a:blip r:embed="rId3">
            <a:alphaModFix/>
          </a:blip>
          <a:stretch>
            <a:fillRect/>
          </a:stretch>
        </p:blipFill>
        <p:spPr>
          <a:xfrm>
            <a:off x="4291375" y="1694475"/>
            <a:ext cx="4132627" cy="2477450"/>
          </a:xfrm>
          <a:prstGeom prst="rect">
            <a:avLst/>
          </a:prstGeom>
          <a:noFill/>
          <a:ln>
            <a:noFill/>
          </a:ln>
        </p:spPr>
      </p:pic>
      <p:sp>
        <p:nvSpPr>
          <p:cNvPr id="343" name="Google Shape;343;p38"/>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grpSp>
        <p:nvGrpSpPr>
          <p:cNvPr id="344" name="Google Shape;344;p38"/>
          <p:cNvGrpSpPr/>
          <p:nvPr/>
        </p:nvGrpSpPr>
        <p:grpSpPr>
          <a:xfrm>
            <a:off x="803338" y="1337077"/>
            <a:ext cx="279172" cy="357396"/>
            <a:chOff x="11688231" y="4099908"/>
            <a:chExt cx="441798" cy="565590"/>
          </a:xfrm>
        </p:grpSpPr>
        <p:sp>
          <p:nvSpPr>
            <p:cNvPr id="345" name="Google Shape;345;p38"/>
            <p:cNvSpPr/>
            <p:nvPr/>
          </p:nvSpPr>
          <p:spPr>
            <a:xfrm>
              <a:off x="11738590" y="4174868"/>
              <a:ext cx="222871" cy="382484"/>
            </a:xfrm>
            <a:custGeom>
              <a:rect b="b" l="l" r="r" t="t"/>
              <a:pathLst>
                <a:path extrusionOk="0" h="382484" w="222871">
                  <a:moveTo>
                    <a:pt x="168301" y="282934"/>
                  </a:moveTo>
                  <a:cubicBezTo>
                    <a:pt x="166201" y="285674"/>
                    <a:pt x="165318" y="289374"/>
                    <a:pt x="166423" y="292953"/>
                  </a:cubicBezTo>
                  <a:cubicBezTo>
                    <a:pt x="167748" y="297372"/>
                    <a:pt x="171615" y="300332"/>
                    <a:pt x="176033" y="300730"/>
                  </a:cubicBezTo>
                  <a:cubicBezTo>
                    <a:pt x="178905" y="319586"/>
                    <a:pt x="167748" y="340630"/>
                    <a:pt x="155928" y="362800"/>
                  </a:cubicBezTo>
                  <a:lnTo>
                    <a:pt x="154160" y="366269"/>
                  </a:lnTo>
                  <a:cubicBezTo>
                    <a:pt x="151289" y="371659"/>
                    <a:pt x="153277" y="378343"/>
                    <a:pt x="158690" y="381204"/>
                  </a:cubicBezTo>
                  <a:cubicBezTo>
                    <a:pt x="160347" y="382076"/>
                    <a:pt x="162114" y="382485"/>
                    <a:pt x="163882" y="382485"/>
                  </a:cubicBezTo>
                  <a:cubicBezTo>
                    <a:pt x="167858" y="382485"/>
                    <a:pt x="171725" y="380342"/>
                    <a:pt x="173713" y="376597"/>
                  </a:cubicBezTo>
                  <a:lnTo>
                    <a:pt x="175481" y="373151"/>
                  </a:lnTo>
                  <a:cubicBezTo>
                    <a:pt x="188626" y="348340"/>
                    <a:pt x="202213" y="322757"/>
                    <a:pt x="197684" y="296488"/>
                  </a:cubicBezTo>
                  <a:cubicBezTo>
                    <a:pt x="202545" y="295836"/>
                    <a:pt x="207295" y="295505"/>
                    <a:pt x="211713" y="295549"/>
                  </a:cubicBezTo>
                  <a:cubicBezTo>
                    <a:pt x="211713" y="295549"/>
                    <a:pt x="211823" y="295549"/>
                    <a:pt x="211823" y="295549"/>
                  </a:cubicBezTo>
                  <a:cubicBezTo>
                    <a:pt x="217899" y="295549"/>
                    <a:pt x="222760" y="290689"/>
                    <a:pt x="222870" y="284635"/>
                  </a:cubicBezTo>
                  <a:cubicBezTo>
                    <a:pt x="222981" y="278538"/>
                    <a:pt x="218010" y="273534"/>
                    <a:pt x="211934" y="273456"/>
                  </a:cubicBezTo>
                  <a:cubicBezTo>
                    <a:pt x="204974" y="273368"/>
                    <a:pt x="197353" y="274042"/>
                    <a:pt x="189841" y="275367"/>
                  </a:cubicBezTo>
                  <a:cubicBezTo>
                    <a:pt x="180893" y="260410"/>
                    <a:pt x="164987" y="247243"/>
                    <a:pt x="141678" y="235379"/>
                  </a:cubicBezTo>
                  <a:cubicBezTo>
                    <a:pt x="124998" y="226939"/>
                    <a:pt x="110638" y="217771"/>
                    <a:pt x="98044" y="208116"/>
                  </a:cubicBezTo>
                  <a:cubicBezTo>
                    <a:pt x="114835" y="201842"/>
                    <a:pt x="130743" y="198904"/>
                    <a:pt x="145987" y="196539"/>
                  </a:cubicBezTo>
                  <a:cubicBezTo>
                    <a:pt x="151951" y="195612"/>
                    <a:pt x="156150" y="189967"/>
                    <a:pt x="155155" y="183936"/>
                  </a:cubicBezTo>
                  <a:cubicBezTo>
                    <a:pt x="154271" y="177904"/>
                    <a:pt x="148637" y="173773"/>
                    <a:pt x="142562" y="174701"/>
                  </a:cubicBezTo>
                  <a:cubicBezTo>
                    <a:pt x="123451" y="177650"/>
                    <a:pt x="102242" y="181726"/>
                    <a:pt x="79377" y="191966"/>
                  </a:cubicBezTo>
                  <a:cubicBezTo>
                    <a:pt x="16964" y="131586"/>
                    <a:pt x="17847" y="57420"/>
                    <a:pt x="26021" y="13069"/>
                  </a:cubicBezTo>
                  <a:cubicBezTo>
                    <a:pt x="27237" y="7071"/>
                    <a:pt x="23260" y="1304"/>
                    <a:pt x="17184" y="188"/>
                  </a:cubicBezTo>
                  <a:cubicBezTo>
                    <a:pt x="11220" y="-927"/>
                    <a:pt x="5475" y="3027"/>
                    <a:pt x="4370" y="9025"/>
                  </a:cubicBezTo>
                  <a:cubicBezTo>
                    <a:pt x="-4688" y="57741"/>
                    <a:pt x="394" y="104777"/>
                    <a:pt x="19062" y="145052"/>
                  </a:cubicBezTo>
                  <a:cubicBezTo>
                    <a:pt x="28783" y="166162"/>
                    <a:pt x="42150" y="185405"/>
                    <a:pt x="58829" y="202670"/>
                  </a:cubicBezTo>
                  <a:cubicBezTo>
                    <a:pt x="54080" y="205520"/>
                    <a:pt x="49330" y="208669"/>
                    <a:pt x="44580" y="212159"/>
                  </a:cubicBezTo>
                  <a:cubicBezTo>
                    <a:pt x="39609" y="215738"/>
                    <a:pt x="38505" y="222642"/>
                    <a:pt x="42039" y="227580"/>
                  </a:cubicBezTo>
                  <a:cubicBezTo>
                    <a:pt x="44248" y="230563"/>
                    <a:pt x="47562" y="232143"/>
                    <a:pt x="50987" y="232143"/>
                  </a:cubicBezTo>
                  <a:cubicBezTo>
                    <a:pt x="53306" y="232143"/>
                    <a:pt x="55515" y="231458"/>
                    <a:pt x="57504" y="230044"/>
                  </a:cubicBezTo>
                  <a:cubicBezTo>
                    <a:pt x="63690" y="225559"/>
                    <a:pt x="69766" y="221714"/>
                    <a:pt x="75730" y="218401"/>
                  </a:cubicBezTo>
                  <a:cubicBezTo>
                    <a:pt x="91969" y="232087"/>
                    <a:pt x="110527" y="244327"/>
                    <a:pt x="131626" y="255031"/>
                  </a:cubicBezTo>
                  <a:cubicBezTo>
                    <a:pt x="148969" y="263857"/>
                    <a:pt x="161120" y="273047"/>
                    <a:pt x="168411" y="282879"/>
                  </a:cubicBezTo>
                  <a:close/>
                </a:path>
              </a:pathLst>
            </a:custGeom>
            <a:solidFill>
              <a:schemeClr val="l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b="1" sz="1800">
                <a:solidFill>
                  <a:srgbClr val="000000"/>
                </a:solidFill>
                <a:latin typeface="Calibri"/>
                <a:ea typeface="Calibri"/>
                <a:cs typeface="Calibri"/>
                <a:sym typeface="Calibri"/>
              </a:endParaRPr>
            </a:p>
          </p:txBody>
        </p:sp>
        <p:sp>
          <p:nvSpPr>
            <p:cNvPr id="346" name="Google Shape;346;p38"/>
            <p:cNvSpPr/>
            <p:nvPr/>
          </p:nvSpPr>
          <p:spPr>
            <a:xfrm>
              <a:off x="11894184" y="4099908"/>
              <a:ext cx="235845" cy="262331"/>
            </a:xfrm>
            <a:custGeom>
              <a:rect b="b" l="l" r="r" t="t"/>
              <a:pathLst>
                <a:path extrusionOk="0" h="262331" w="235845">
                  <a:moveTo>
                    <a:pt x="233856" y="17409"/>
                  </a:moveTo>
                  <a:cubicBezTo>
                    <a:pt x="233967" y="17254"/>
                    <a:pt x="234077" y="17100"/>
                    <a:pt x="234188" y="16945"/>
                  </a:cubicBezTo>
                  <a:cubicBezTo>
                    <a:pt x="234299" y="16791"/>
                    <a:pt x="234409" y="16636"/>
                    <a:pt x="234409" y="16481"/>
                  </a:cubicBezTo>
                  <a:cubicBezTo>
                    <a:pt x="234520" y="16326"/>
                    <a:pt x="234630" y="16172"/>
                    <a:pt x="234741" y="16006"/>
                  </a:cubicBezTo>
                  <a:cubicBezTo>
                    <a:pt x="234741" y="15852"/>
                    <a:pt x="234851" y="15686"/>
                    <a:pt x="234961" y="15520"/>
                  </a:cubicBezTo>
                  <a:cubicBezTo>
                    <a:pt x="234961" y="15354"/>
                    <a:pt x="235072" y="15189"/>
                    <a:pt x="235182" y="15023"/>
                  </a:cubicBezTo>
                  <a:cubicBezTo>
                    <a:pt x="235182" y="14857"/>
                    <a:pt x="235293" y="14692"/>
                    <a:pt x="235293" y="14515"/>
                  </a:cubicBezTo>
                  <a:cubicBezTo>
                    <a:pt x="235403" y="14338"/>
                    <a:pt x="235403" y="14172"/>
                    <a:pt x="235513" y="13996"/>
                  </a:cubicBezTo>
                  <a:cubicBezTo>
                    <a:pt x="235513" y="13819"/>
                    <a:pt x="235624" y="13653"/>
                    <a:pt x="235624" y="13477"/>
                  </a:cubicBezTo>
                  <a:cubicBezTo>
                    <a:pt x="235624" y="13300"/>
                    <a:pt x="235734" y="13134"/>
                    <a:pt x="235734" y="12958"/>
                  </a:cubicBezTo>
                  <a:cubicBezTo>
                    <a:pt x="235734" y="12770"/>
                    <a:pt x="235734" y="12582"/>
                    <a:pt x="235734" y="12405"/>
                  </a:cubicBezTo>
                  <a:cubicBezTo>
                    <a:pt x="235845" y="12239"/>
                    <a:pt x="235845" y="12063"/>
                    <a:pt x="235845" y="11897"/>
                  </a:cubicBezTo>
                  <a:cubicBezTo>
                    <a:pt x="235845" y="11698"/>
                    <a:pt x="235845" y="11499"/>
                    <a:pt x="235845" y="11301"/>
                  </a:cubicBezTo>
                  <a:cubicBezTo>
                    <a:pt x="235845" y="11223"/>
                    <a:pt x="235845" y="11146"/>
                    <a:pt x="235845" y="11058"/>
                  </a:cubicBezTo>
                  <a:cubicBezTo>
                    <a:pt x="235845" y="10969"/>
                    <a:pt x="235845" y="10881"/>
                    <a:pt x="235845" y="10792"/>
                  </a:cubicBezTo>
                  <a:cubicBezTo>
                    <a:pt x="235845" y="10593"/>
                    <a:pt x="235845" y="10406"/>
                    <a:pt x="235845" y="10218"/>
                  </a:cubicBezTo>
                  <a:cubicBezTo>
                    <a:pt x="235845" y="10041"/>
                    <a:pt x="235845" y="9864"/>
                    <a:pt x="235734" y="9688"/>
                  </a:cubicBezTo>
                  <a:cubicBezTo>
                    <a:pt x="235734" y="9511"/>
                    <a:pt x="235734" y="9345"/>
                    <a:pt x="235734" y="9168"/>
                  </a:cubicBezTo>
                  <a:cubicBezTo>
                    <a:pt x="235624" y="8981"/>
                    <a:pt x="235624" y="8793"/>
                    <a:pt x="235624" y="8616"/>
                  </a:cubicBezTo>
                  <a:cubicBezTo>
                    <a:pt x="235513" y="8462"/>
                    <a:pt x="235513" y="8296"/>
                    <a:pt x="235513" y="8130"/>
                  </a:cubicBezTo>
                  <a:cubicBezTo>
                    <a:pt x="235403" y="7942"/>
                    <a:pt x="235403" y="7765"/>
                    <a:pt x="235293" y="7578"/>
                  </a:cubicBezTo>
                  <a:cubicBezTo>
                    <a:pt x="235293" y="7412"/>
                    <a:pt x="235182" y="7257"/>
                    <a:pt x="235182" y="7092"/>
                  </a:cubicBezTo>
                  <a:cubicBezTo>
                    <a:pt x="235072" y="6926"/>
                    <a:pt x="234961" y="6749"/>
                    <a:pt x="234961" y="6584"/>
                  </a:cubicBezTo>
                  <a:cubicBezTo>
                    <a:pt x="234851" y="6418"/>
                    <a:pt x="234741" y="6252"/>
                    <a:pt x="234741" y="6087"/>
                  </a:cubicBezTo>
                  <a:cubicBezTo>
                    <a:pt x="234630" y="5932"/>
                    <a:pt x="234520" y="5777"/>
                    <a:pt x="234520" y="5634"/>
                  </a:cubicBezTo>
                  <a:cubicBezTo>
                    <a:pt x="234409" y="5468"/>
                    <a:pt x="234299" y="5302"/>
                    <a:pt x="234188" y="5137"/>
                  </a:cubicBezTo>
                  <a:cubicBezTo>
                    <a:pt x="234077" y="5004"/>
                    <a:pt x="233967" y="4860"/>
                    <a:pt x="233856" y="4717"/>
                  </a:cubicBezTo>
                  <a:cubicBezTo>
                    <a:pt x="233746" y="4562"/>
                    <a:pt x="233636" y="4408"/>
                    <a:pt x="233525" y="4253"/>
                  </a:cubicBezTo>
                  <a:cubicBezTo>
                    <a:pt x="233415" y="4120"/>
                    <a:pt x="233304" y="3977"/>
                    <a:pt x="233194" y="3855"/>
                  </a:cubicBezTo>
                  <a:cubicBezTo>
                    <a:pt x="233084" y="3723"/>
                    <a:pt x="232973" y="3579"/>
                    <a:pt x="232863" y="3457"/>
                  </a:cubicBezTo>
                  <a:cubicBezTo>
                    <a:pt x="232752" y="3325"/>
                    <a:pt x="232642" y="3181"/>
                    <a:pt x="232420" y="3049"/>
                  </a:cubicBezTo>
                  <a:cubicBezTo>
                    <a:pt x="232420" y="2982"/>
                    <a:pt x="232310" y="2916"/>
                    <a:pt x="232310" y="2861"/>
                  </a:cubicBezTo>
                  <a:cubicBezTo>
                    <a:pt x="232199" y="2806"/>
                    <a:pt x="232089" y="2762"/>
                    <a:pt x="232089" y="2706"/>
                  </a:cubicBezTo>
                  <a:cubicBezTo>
                    <a:pt x="231868" y="2574"/>
                    <a:pt x="231758" y="2452"/>
                    <a:pt x="231647" y="2331"/>
                  </a:cubicBezTo>
                  <a:cubicBezTo>
                    <a:pt x="231537" y="2220"/>
                    <a:pt x="231316" y="2121"/>
                    <a:pt x="231206" y="2021"/>
                  </a:cubicBezTo>
                  <a:cubicBezTo>
                    <a:pt x="230985" y="1911"/>
                    <a:pt x="230875" y="1812"/>
                    <a:pt x="230763" y="1712"/>
                  </a:cubicBezTo>
                  <a:cubicBezTo>
                    <a:pt x="230542" y="1613"/>
                    <a:pt x="230432" y="1524"/>
                    <a:pt x="230322" y="1436"/>
                  </a:cubicBezTo>
                  <a:cubicBezTo>
                    <a:pt x="230101" y="1348"/>
                    <a:pt x="229990" y="1259"/>
                    <a:pt x="229770" y="1182"/>
                  </a:cubicBezTo>
                  <a:cubicBezTo>
                    <a:pt x="229659" y="1105"/>
                    <a:pt x="229438" y="1027"/>
                    <a:pt x="229328" y="950"/>
                  </a:cubicBezTo>
                  <a:cubicBezTo>
                    <a:pt x="229106" y="872"/>
                    <a:pt x="228996" y="817"/>
                    <a:pt x="228775" y="751"/>
                  </a:cubicBezTo>
                  <a:cubicBezTo>
                    <a:pt x="228665" y="685"/>
                    <a:pt x="228444" y="618"/>
                    <a:pt x="228333" y="563"/>
                  </a:cubicBezTo>
                  <a:cubicBezTo>
                    <a:pt x="228113" y="508"/>
                    <a:pt x="228002" y="464"/>
                    <a:pt x="227781" y="409"/>
                  </a:cubicBezTo>
                  <a:cubicBezTo>
                    <a:pt x="227671" y="364"/>
                    <a:pt x="227449" y="309"/>
                    <a:pt x="227228" y="276"/>
                  </a:cubicBezTo>
                  <a:cubicBezTo>
                    <a:pt x="227118" y="232"/>
                    <a:pt x="226897" y="210"/>
                    <a:pt x="226787" y="177"/>
                  </a:cubicBezTo>
                  <a:cubicBezTo>
                    <a:pt x="226566" y="143"/>
                    <a:pt x="226345" y="110"/>
                    <a:pt x="226235" y="88"/>
                  </a:cubicBezTo>
                  <a:cubicBezTo>
                    <a:pt x="226014" y="66"/>
                    <a:pt x="225904" y="55"/>
                    <a:pt x="225682" y="44"/>
                  </a:cubicBezTo>
                  <a:cubicBezTo>
                    <a:pt x="225461" y="33"/>
                    <a:pt x="225240" y="22"/>
                    <a:pt x="225130" y="11"/>
                  </a:cubicBezTo>
                  <a:cubicBezTo>
                    <a:pt x="225019" y="11"/>
                    <a:pt x="224909" y="0"/>
                    <a:pt x="224909" y="0"/>
                  </a:cubicBezTo>
                  <a:cubicBezTo>
                    <a:pt x="208118" y="0"/>
                    <a:pt x="193317" y="44"/>
                    <a:pt x="179508" y="143"/>
                  </a:cubicBezTo>
                  <a:cubicBezTo>
                    <a:pt x="173322" y="188"/>
                    <a:pt x="168462" y="5170"/>
                    <a:pt x="168462" y="11267"/>
                  </a:cubicBezTo>
                  <a:cubicBezTo>
                    <a:pt x="168572" y="17343"/>
                    <a:pt x="173433" y="22236"/>
                    <a:pt x="179508" y="22236"/>
                  </a:cubicBezTo>
                  <a:lnTo>
                    <a:pt x="179618" y="22236"/>
                  </a:lnTo>
                  <a:cubicBezTo>
                    <a:pt x="186246" y="22192"/>
                    <a:pt x="193095" y="22159"/>
                    <a:pt x="200386" y="22137"/>
                  </a:cubicBezTo>
                  <a:cubicBezTo>
                    <a:pt x="170891" y="56304"/>
                    <a:pt x="149351" y="86472"/>
                    <a:pt x="135211" y="113535"/>
                  </a:cubicBezTo>
                  <a:cubicBezTo>
                    <a:pt x="94671" y="110520"/>
                    <a:pt x="44409" y="114795"/>
                    <a:pt x="8840" y="122064"/>
                  </a:cubicBezTo>
                  <a:cubicBezTo>
                    <a:pt x="2875" y="123290"/>
                    <a:pt x="-992" y="129122"/>
                    <a:pt x="223" y="135098"/>
                  </a:cubicBezTo>
                  <a:cubicBezTo>
                    <a:pt x="1328" y="140334"/>
                    <a:pt x="5968" y="143935"/>
                    <a:pt x="11050" y="143935"/>
                  </a:cubicBezTo>
                  <a:cubicBezTo>
                    <a:pt x="11822" y="143935"/>
                    <a:pt x="12595" y="143858"/>
                    <a:pt x="13369" y="143703"/>
                  </a:cubicBezTo>
                  <a:cubicBezTo>
                    <a:pt x="45183" y="137175"/>
                    <a:pt x="89037" y="133364"/>
                    <a:pt x="125270" y="135054"/>
                  </a:cubicBezTo>
                  <a:cubicBezTo>
                    <a:pt x="119857" y="148454"/>
                    <a:pt x="116543" y="161057"/>
                    <a:pt x="115107" y="173010"/>
                  </a:cubicBezTo>
                  <a:lnTo>
                    <a:pt x="87049" y="182896"/>
                  </a:lnTo>
                  <a:cubicBezTo>
                    <a:pt x="84729" y="183725"/>
                    <a:pt x="82631" y="185360"/>
                    <a:pt x="81305" y="187492"/>
                  </a:cubicBezTo>
                  <a:lnTo>
                    <a:pt x="65950" y="212302"/>
                  </a:lnTo>
                  <a:cubicBezTo>
                    <a:pt x="63520" y="216323"/>
                    <a:pt x="63852" y="221471"/>
                    <a:pt x="66834" y="225127"/>
                  </a:cubicBezTo>
                  <a:lnTo>
                    <a:pt x="74015" y="233887"/>
                  </a:lnTo>
                  <a:cubicBezTo>
                    <a:pt x="76113" y="236472"/>
                    <a:pt x="79317" y="237930"/>
                    <a:pt x="82519" y="237930"/>
                  </a:cubicBezTo>
                  <a:cubicBezTo>
                    <a:pt x="83183" y="237930"/>
                    <a:pt x="83845" y="237875"/>
                    <a:pt x="84398" y="237775"/>
                  </a:cubicBezTo>
                  <a:lnTo>
                    <a:pt x="124607" y="230827"/>
                  </a:lnTo>
                  <a:cubicBezTo>
                    <a:pt x="129467" y="240890"/>
                    <a:pt x="135211" y="249717"/>
                    <a:pt x="140513" y="257504"/>
                  </a:cubicBezTo>
                  <a:cubicBezTo>
                    <a:pt x="142613" y="260642"/>
                    <a:pt x="146148" y="262332"/>
                    <a:pt x="149572" y="262332"/>
                  </a:cubicBezTo>
                  <a:cubicBezTo>
                    <a:pt x="151781" y="262332"/>
                    <a:pt x="153990" y="261713"/>
                    <a:pt x="155869" y="260421"/>
                  </a:cubicBezTo>
                  <a:cubicBezTo>
                    <a:pt x="160839" y="256985"/>
                    <a:pt x="162165" y="250114"/>
                    <a:pt x="158740" y="245077"/>
                  </a:cubicBezTo>
                  <a:cubicBezTo>
                    <a:pt x="153328" y="237124"/>
                    <a:pt x="147363" y="228021"/>
                    <a:pt x="143055" y="217892"/>
                  </a:cubicBezTo>
                  <a:lnTo>
                    <a:pt x="155537" y="207398"/>
                  </a:lnTo>
                  <a:cubicBezTo>
                    <a:pt x="160066" y="203487"/>
                    <a:pt x="160729" y="196561"/>
                    <a:pt x="156863" y="191899"/>
                  </a:cubicBezTo>
                  <a:lnTo>
                    <a:pt x="140182" y="171850"/>
                  </a:lnTo>
                  <a:cubicBezTo>
                    <a:pt x="139520" y="171055"/>
                    <a:pt x="138746" y="170370"/>
                    <a:pt x="137863" y="169795"/>
                  </a:cubicBezTo>
                  <a:cubicBezTo>
                    <a:pt x="139741" y="159655"/>
                    <a:pt x="143275" y="148774"/>
                    <a:pt x="148467" y="137109"/>
                  </a:cubicBezTo>
                  <a:cubicBezTo>
                    <a:pt x="154433" y="137937"/>
                    <a:pt x="160177" y="138987"/>
                    <a:pt x="165148" y="140290"/>
                  </a:cubicBezTo>
                  <a:cubicBezTo>
                    <a:pt x="171112" y="141815"/>
                    <a:pt x="177078" y="138247"/>
                    <a:pt x="178624" y="132337"/>
                  </a:cubicBezTo>
                  <a:cubicBezTo>
                    <a:pt x="180171" y="126427"/>
                    <a:pt x="176636" y="120407"/>
                    <a:pt x="170671" y="118882"/>
                  </a:cubicBezTo>
                  <a:cubicBezTo>
                    <a:pt x="167025" y="117932"/>
                    <a:pt x="163049" y="117104"/>
                    <a:pt x="158851" y="116375"/>
                  </a:cubicBezTo>
                  <a:cubicBezTo>
                    <a:pt x="174869" y="87996"/>
                    <a:pt x="199502" y="55520"/>
                    <a:pt x="233084" y="18470"/>
                  </a:cubicBezTo>
                  <a:cubicBezTo>
                    <a:pt x="233084" y="18403"/>
                    <a:pt x="233194" y="18337"/>
                    <a:pt x="233194" y="18271"/>
                  </a:cubicBezTo>
                  <a:cubicBezTo>
                    <a:pt x="233304" y="18127"/>
                    <a:pt x="233525" y="17973"/>
                    <a:pt x="233636" y="17818"/>
                  </a:cubicBezTo>
                  <a:cubicBezTo>
                    <a:pt x="233746" y="17674"/>
                    <a:pt x="233746" y="17542"/>
                    <a:pt x="233856" y="17398"/>
                  </a:cubicBezTo>
                  <a:close/>
                  <a:moveTo>
                    <a:pt x="90694" y="214269"/>
                  </a:moveTo>
                  <a:lnTo>
                    <a:pt x="98096" y="202460"/>
                  </a:lnTo>
                  <a:lnTo>
                    <a:pt x="128142" y="191877"/>
                  </a:lnTo>
                  <a:lnTo>
                    <a:pt x="132892" y="197577"/>
                  </a:lnTo>
                  <a:lnTo>
                    <a:pt x="122619" y="206182"/>
                  </a:lnTo>
                  <a:cubicBezTo>
                    <a:pt x="122619" y="206182"/>
                    <a:pt x="122619" y="206194"/>
                    <a:pt x="122619" y="206205"/>
                  </a:cubicBezTo>
                  <a:lnTo>
                    <a:pt x="118863" y="209419"/>
                  </a:lnTo>
                  <a:lnTo>
                    <a:pt x="90694" y="214269"/>
                  </a:lnTo>
                  <a:close/>
                </a:path>
              </a:pathLst>
            </a:custGeom>
            <a:solidFill>
              <a:schemeClr val="l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b="1" sz="1800">
                <a:solidFill>
                  <a:srgbClr val="000000"/>
                </a:solidFill>
                <a:latin typeface="Calibri"/>
                <a:ea typeface="Calibri"/>
                <a:cs typeface="Calibri"/>
                <a:sym typeface="Calibri"/>
              </a:endParaRPr>
            </a:p>
          </p:txBody>
        </p:sp>
        <p:sp>
          <p:nvSpPr>
            <p:cNvPr id="347" name="Google Shape;347;p38"/>
            <p:cNvSpPr/>
            <p:nvPr/>
          </p:nvSpPr>
          <p:spPr>
            <a:xfrm>
              <a:off x="11871427" y="4378396"/>
              <a:ext cx="212335" cy="287102"/>
            </a:xfrm>
            <a:custGeom>
              <a:rect b="b" l="l" r="r" t="t"/>
              <a:pathLst>
                <a:path extrusionOk="0" h="287102" w="212335">
                  <a:moveTo>
                    <a:pt x="191328" y="866"/>
                  </a:moveTo>
                  <a:cubicBezTo>
                    <a:pt x="185695" y="3208"/>
                    <a:pt x="183044" y="9670"/>
                    <a:pt x="185363" y="15304"/>
                  </a:cubicBezTo>
                  <a:cubicBezTo>
                    <a:pt x="190776" y="28393"/>
                    <a:pt x="194974" y="47405"/>
                    <a:pt x="178956" y="78489"/>
                  </a:cubicBezTo>
                  <a:cubicBezTo>
                    <a:pt x="164707" y="106028"/>
                    <a:pt x="137643" y="129226"/>
                    <a:pt x="111463" y="151672"/>
                  </a:cubicBezTo>
                  <a:cubicBezTo>
                    <a:pt x="76997" y="181188"/>
                    <a:pt x="41649" y="211566"/>
                    <a:pt x="32922" y="253410"/>
                  </a:cubicBezTo>
                  <a:cubicBezTo>
                    <a:pt x="20660" y="239227"/>
                    <a:pt x="20882" y="226170"/>
                    <a:pt x="23312" y="214836"/>
                  </a:cubicBezTo>
                  <a:cubicBezTo>
                    <a:pt x="24527" y="208860"/>
                    <a:pt x="20660" y="203005"/>
                    <a:pt x="14806" y="201757"/>
                  </a:cubicBezTo>
                  <a:cubicBezTo>
                    <a:pt x="8840" y="200509"/>
                    <a:pt x="2986" y="204342"/>
                    <a:pt x="1660" y="210307"/>
                  </a:cubicBezTo>
                  <a:cubicBezTo>
                    <a:pt x="-4525" y="240122"/>
                    <a:pt x="6521" y="264578"/>
                    <a:pt x="35683" y="285081"/>
                  </a:cubicBezTo>
                  <a:cubicBezTo>
                    <a:pt x="35683" y="285125"/>
                    <a:pt x="35794" y="285158"/>
                    <a:pt x="35794" y="285191"/>
                  </a:cubicBezTo>
                  <a:cubicBezTo>
                    <a:pt x="35904" y="285268"/>
                    <a:pt x="36015" y="285335"/>
                    <a:pt x="36125" y="285412"/>
                  </a:cubicBezTo>
                  <a:cubicBezTo>
                    <a:pt x="36347" y="285511"/>
                    <a:pt x="36457" y="285611"/>
                    <a:pt x="36678" y="285710"/>
                  </a:cubicBezTo>
                  <a:cubicBezTo>
                    <a:pt x="36788" y="285776"/>
                    <a:pt x="36899" y="285832"/>
                    <a:pt x="37009" y="285887"/>
                  </a:cubicBezTo>
                  <a:cubicBezTo>
                    <a:pt x="37230" y="285987"/>
                    <a:pt x="37340" y="286086"/>
                    <a:pt x="37561" y="286174"/>
                  </a:cubicBezTo>
                  <a:cubicBezTo>
                    <a:pt x="37672" y="286218"/>
                    <a:pt x="37782" y="286252"/>
                    <a:pt x="37892" y="286296"/>
                  </a:cubicBezTo>
                  <a:cubicBezTo>
                    <a:pt x="38114" y="286417"/>
                    <a:pt x="38445" y="286528"/>
                    <a:pt x="38777" y="286616"/>
                  </a:cubicBezTo>
                  <a:cubicBezTo>
                    <a:pt x="38777" y="286627"/>
                    <a:pt x="38887" y="286649"/>
                    <a:pt x="38887" y="286660"/>
                  </a:cubicBezTo>
                  <a:cubicBezTo>
                    <a:pt x="39218" y="286738"/>
                    <a:pt x="39439" y="286804"/>
                    <a:pt x="39771" y="286859"/>
                  </a:cubicBezTo>
                  <a:lnTo>
                    <a:pt x="39992" y="286914"/>
                  </a:lnTo>
                  <a:cubicBezTo>
                    <a:pt x="40213" y="286958"/>
                    <a:pt x="40544" y="286992"/>
                    <a:pt x="40765" y="287025"/>
                  </a:cubicBezTo>
                  <a:lnTo>
                    <a:pt x="40986" y="287047"/>
                  </a:lnTo>
                  <a:cubicBezTo>
                    <a:pt x="41318" y="287080"/>
                    <a:pt x="41649" y="287102"/>
                    <a:pt x="41980" y="287102"/>
                  </a:cubicBezTo>
                  <a:lnTo>
                    <a:pt x="41980" y="287102"/>
                  </a:lnTo>
                  <a:cubicBezTo>
                    <a:pt x="42201" y="287102"/>
                    <a:pt x="42311" y="287102"/>
                    <a:pt x="42422" y="287102"/>
                  </a:cubicBezTo>
                  <a:cubicBezTo>
                    <a:pt x="42532" y="287102"/>
                    <a:pt x="42753" y="287069"/>
                    <a:pt x="42974" y="287058"/>
                  </a:cubicBezTo>
                  <a:cubicBezTo>
                    <a:pt x="43085" y="287047"/>
                    <a:pt x="43306" y="287036"/>
                    <a:pt x="43416" y="287025"/>
                  </a:cubicBezTo>
                  <a:cubicBezTo>
                    <a:pt x="44189" y="286925"/>
                    <a:pt x="44963" y="286727"/>
                    <a:pt x="45736" y="286461"/>
                  </a:cubicBezTo>
                  <a:cubicBezTo>
                    <a:pt x="45846" y="286428"/>
                    <a:pt x="45957" y="286384"/>
                    <a:pt x="46067" y="286351"/>
                  </a:cubicBezTo>
                  <a:cubicBezTo>
                    <a:pt x="46288" y="286241"/>
                    <a:pt x="46620" y="286119"/>
                    <a:pt x="46841" y="285987"/>
                  </a:cubicBezTo>
                  <a:cubicBezTo>
                    <a:pt x="46951" y="285920"/>
                    <a:pt x="47172" y="285854"/>
                    <a:pt x="47282" y="285788"/>
                  </a:cubicBezTo>
                  <a:cubicBezTo>
                    <a:pt x="47503" y="285666"/>
                    <a:pt x="47724" y="285533"/>
                    <a:pt x="47945" y="285390"/>
                  </a:cubicBezTo>
                  <a:cubicBezTo>
                    <a:pt x="48055" y="285302"/>
                    <a:pt x="48167" y="285224"/>
                    <a:pt x="48277" y="285136"/>
                  </a:cubicBezTo>
                  <a:cubicBezTo>
                    <a:pt x="48498" y="284981"/>
                    <a:pt x="48719" y="284816"/>
                    <a:pt x="48939" y="284639"/>
                  </a:cubicBezTo>
                  <a:cubicBezTo>
                    <a:pt x="49050" y="284550"/>
                    <a:pt x="49160" y="284473"/>
                    <a:pt x="49271" y="284385"/>
                  </a:cubicBezTo>
                  <a:cubicBezTo>
                    <a:pt x="49602" y="284131"/>
                    <a:pt x="49824" y="283843"/>
                    <a:pt x="50155" y="283556"/>
                  </a:cubicBezTo>
                  <a:cubicBezTo>
                    <a:pt x="50155" y="283479"/>
                    <a:pt x="50265" y="283391"/>
                    <a:pt x="50376" y="283302"/>
                  </a:cubicBezTo>
                  <a:cubicBezTo>
                    <a:pt x="50596" y="283070"/>
                    <a:pt x="50707" y="282816"/>
                    <a:pt x="50928" y="282562"/>
                  </a:cubicBezTo>
                  <a:cubicBezTo>
                    <a:pt x="51038" y="282518"/>
                    <a:pt x="51038" y="282474"/>
                    <a:pt x="51038" y="282419"/>
                  </a:cubicBezTo>
                  <a:cubicBezTo>
                    <a:pt x="51148" y="282352"/>
                    <a:pt x="51148" y="282275"/>
                    <a:pt x="51148" y="282197"/>
                  </a:cubicBezTo>
                  <a:cubicBezTo>
                    <a:pt x="51259" y="282021"/>
                    <a:pt x="51369" y="281844"/>
                    <a:pt x="51480" y="281667"/>
                  </a:cubicBezTo>
                  <a:cubicBezTo>
                    <a:pt x="51591" y="281535"/>
                    <a:pt x="51701" y="281391"/>
                    <a:pt x="51812" y="281248"/>
                  </a:cubicBezTo>
                  <a:cubicBezTo>
                    <a:pt x="51812" y="281071"/>
                    <a:pt x="51922" y="280894"/>
                    <a:pt x="52033" y="280717"/>
                  </a:cubicBezTo>
                  <a:cubicBezTo>
                    <a:pt x="52143" y="280563"/>
                    <a:pt x="52143" y="280408"/>
                    <a:pt x="52253" y="280253"/>
                  </a:cubicBezTo>
                  <a:cubicBezTo>
                    <a:pt x="52253" y="280077"/>
                    <a:pt x="52364" y="279900"/>
                    <a:pt x="52364" y="279723"/>
                  </a:cubicBezTo>
                  <a:cubicBezTo>
                    <a:pt x="52474" y="279557"/>
                    <a:pt x="52585" y="279392"/>
                    <a:pt x="52585" y="279215"/>
                  </a:cubicBezTo>
                  <a:cubicBezTo>
                    <a:pt x="52695" y="279049"/>
                    <a:pt x="52695" y="278872"/>
                    <a:pt x="52695" y="278707"/>
                  </a:cubicBezTo>
                  <a:cubicBezTo>
                    <a:pt x="52805" y="278530"/>
                    <a:pt x="52805" y="278342"/>
                    <a:pt x="52805" y="278154"/>
                  </a:cubicBezTo>
                  <a:cubicBezTo>
                    <a:pt x="52916" y="277989"/>
                    <a:pt x="52916" y="277823"/>
                    <a:pt x="52916" y="277657"/>
                  </a:cubicBezTo>
                  <a:cubicBezTo>
                    <a:pt x="52916" y="277458"/>
                    <a:pt x="53026" y="277260"/>
                    <a:pt x="53026" y="277061"/>
                  </a:cubicBezTo>
                  <a:cubicBezTo>
                    <a:pt x="53026" y="276906"/>
                    <a:pt x="53026" y="276741"/>
                    <a:pt x="53026" y="276586"/>
                  </a:cubicBezTo>
                  <a:cubicBezTo>
                    <a:pt x="53026" y="276376"/>
                    <a:pt x="53026" y="276166"/>
                    <a:pt x="53026" y="275956"/>
                  </a:cubicBezTo>
                  <a:cubicBezTo>
                    <a:pt x="53026" y="275868"/>
                    <a:pt x="53026" y="275780"/>
                    <a:pt x="53026" y="275702"/>
                  </a:cubicBezTo>
                  <a:cubicBezTo>
                    <a:pt x="51591" y="232069"/>
                    <a:pt x="87713" y="201161"/>
                    <a:pt x="125823" y="168430"/>
                  </a:cubicBezTo>
                  <a:cubicBezTo>
                    <a:pt x="153660" y="144614"/>
                    <a:pt x="182381" y="119980"/>
                    <a:pt x="198509" y="88619"/>
                  </a:cubicBezTo>
                  <a:cubicBezTo>
                    <a:pt x="214195" y="58462"/>
                    <a:pt x="216404" y="32470"/>
                    <a:pt x="205799" y="6809"/>
                  </a:cubicBezTo>
                  <a:cubicBezTo>
                    <a:pt x="203480" y="1175"/>
                    <a:pt x="196962" y="-1498"/>
                    <a:pt x="191328" y="855"/>
                  </a:cubicBezTo>
                  <a:close/>
                </a:path>
              </a:pathLst>
            </a:custGeom>
            <a:solidFill>
              <a:schemeClr val="l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b="1" sz="1800">
                <a:solidFill>
                  <a:srgbClr val="000000"/>
                </a:solidFill>
                <a:latin typeface="Calibri"/>
                <a:ea typeface="Calibri"/>
                <a:cs typeface="Calibri"/>
                <a:sym typeface="Calibri"/>
              </a:endParaRPr>
            </a:p>
          </p:txBody>
        </p:sp>
        <p:sp>
          <p:nvSpPr>
            <p:cNvPr id="348" name="Google Shape;348;p38"/>
            <p:cNvSpPr/>
            <p:nvPr/>
          </p:nvSpPr>
          <p:spPr>
            <a:xfrm>
              <a:off x="11688231" y="4101382"/>
              <a:ext cx="319851" cy="109796"/>
            </a:xfrm>
            <a:custGeom>
              <a:rect b="b" l="l" r="r" t="t"/>
              <a:pathLst>
                <a:path extrusionOk="0" h="109796" w="319851">
                  <a:moveTo>
                    <a:pt x="35840" y="102693"/>
                  </a:moveTo>
                  <a:cubicBezTo>
                    <a:pt x="37938" y="96993"/>
                    <a:pt x="35176" y="90609"/>
                    <a:pt x="29432" y="88432"/>
                  </a:cubicBezTo>
                  <a:cubicBezTo>
                    <a:pt x="24130" y="86400"/>
                    <a:pt x="22032" y="84224"/>
                    <a:pt x="22032" y="83506"/>
                  </a:cubicBezTo>
                  <a:cubicBezTo>
                    <a:pt x="22142" y="81573"/>
                    <a:pt x="25898" y="74591"/>
                    <a:pt x="41142" y="65489"/>
                  </a:cubicBezTo>
                  <a:cubicBezTo>
                    <a:pt x="56165" y="56519"/>
                    <a:pt x="77816" y="48389"/>
                    <a:pt x="101898" y="42612"/>
                  </a:cubicBezTo>
                  <a:cubicBezTo>
                    <a:pt x="148514" y="31432"/>
                    <a:pt x="216339" y="24716"/>
                    <a:pt x="309129" y="22087"/>
                  </a:cubicBezTo>
                  <a:cubicBezTo>
                    <a:pt x="315205" y="21911"/>
                    <a:pt x="320066" y="16829"/>
                    <a:pt x="319844" y="10731"/>
                  </a:cubicBezTo>
                  <a:cubicBezTo>
                    <a:pt x="319734" y="4634"/>
                    <a:pt x="314652" y="-182"/>
                    <a:pt x="308467" y="5"/>
                  </a:cubicBezTo>
                  <a:cubicBezTo>
                    <a:pt x="214129" y="2690"/>
                    <a:pt x="144868" y="9594"/>
                    <a:pt x="96705" y="21137"/>
                  </a:cubicBezTo>
                  <a:cubicBezTo>
                    <a:pt x="53293" y="31554"/>
                    <a:pt x="1927" y="53758"/>
                    <a:pt x="49" y="82070"/>
                  </a:cubicBezTo>
                  <a:cubicBezTo>
                    <a:pt x="-394" y="88907"/>
                    <a:pt x="1816" y="101501"/>
                    <a:pt x="21589" y="109067"/>
                  </a:cubicBezTo>
                  <a:cubicBezTo>
                    <a:pt x="22804" y="109564"/>
                    <a:pt x="24130" y="109796"/>
                    <a:pt x="25456" y="109796"/>
                  </a:cubicBezTo>
                  <a:cubicBezTo>
                    <a:pt x="29874" y="109796"/>
                    <a:pt x="34072" y="107090"/>
                    <a:pt x="35840" y="102693"/>
                  </a:cubicBezTo>
                  <a:close/>
                </a:path>
              </a:pathLst>
            </a:custGeom>
            <a:solidFill>
              <a:schemeClr val="l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b="1" sz="1800">
                <a:solidFill>
                  <a:srgbClr val="000000"/>
                </a:solidFill>
                <a:latin typeface="Calibri"/>
                <a:ea typeface="Calibri"/>
                <a:cs typeface="Calibri"/>
                <a:sym typeface="Calibri"/>
              </a:endParaRPr>
            </a:p>
          </p:txBody>
        </p:sp>
        <p:sp>
          <p:nvSpPr>
            <p:cNvPr id="349" name="Google Shape;349;p38"/>
            <p:cNvSpPr/>
            <p:nvPr/>
          </p:nvSpPr>
          <p:spPr>
            <a:xfrm>
              <a:off x="12029724" y="4100425"/>
              <a:ext cx="22428" cy="22106"/>
            </a:xfrm>
            <a:custGeom>
              <a:rect b="b" l="l" r="r" t="t"/>
              <a:pathLst>
                <a:path extrusionOk="0" h="22106" w="22428">
                  <a:moveTo>
                    <a:pt x="11048" y="22106"/>
                  </a:moveTo>
                  <a:lnTo>
                    <a:pt x="11601" y="22106"/>
                  </a:lnTo>
                  <a:cubicBezTo>
                    <a:pt x="17676" y="21996"/>
                    <a:pt x="22537" y="16981"/>
                    <a:pt x="22427" y="10872"/>
                  </a:cubicBezTo>
                  <a:cubicBezTo>
                    <a:pt x="22316" y="4774"/>
                    <a:pt x="17235" y="-119"/>
                    <a:pt x="11269" y="2"/>
                  </a:cubicBezTo>
                  <a:lnTo>
                    <a:pt x="10828" y="2"/>
                  </a:lnTo>
                  <a:cubicBezTo>
                    <a:pt x="4753" y="113"/>
                    <a:pt x="-108" y="5128"/>
                    <a:pt x="2" y="11236"/>
                  </a:cubicBezTo>
                  <a:cubicBezTo>
                    <a:pt x="113" y="17279"/>
                    <a:pt x="4973" y="22106"/>
                    <a:pt x="11048" y="22106"/>
                  </a:cubicBezTo>
                  <a:close/>
                </a:path>
              </a:pathLst>
            </a:custGeom>
            <a:solidFill>
              <a:schemeClr val="l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b="1" sz="1800">
                <a:solidFill>
                  <a:srgbClr val="000000"/>
                </a:solidFill>
                <a:latin typeface="Calibri"/>
                <a:ea typeface="Calibri"/>
                <a:cs typeface="Calibri"/>
                <a:sym typeface="Calibri"/>
              </a:endParaRPr>
            </a:p>
          </p:txBody>
        </p:sp>
        <p:sp>
          <p:nvSpPr>
            <p:cNvPr id="350" name="Google Shape;350;p38"/>
            <p:cNvSpPr/>
            <p:nvPr/>
          </p:nvSpPr>
          <p:spPr>
            <a:xfrm>
              <a:off x="11971041" y="4446246"/>
              <a:ext cx="22372" cy="22105"/>
            </a:xfrm>
            <a:custGeom>
              <a:rect b="b" l="l" r="r" t="t"/>
              <a:pathLst>
                <a:path extrusionOk="0" h="22105" w="22372">
                  <a:moveTo>
                    <a:pt x="10633" y="13"/>
                  </a:moveTo>
                  <a:lnTo>
                    <a:pt x="10302" y="35"/>
                  </a:lnTo>
                  <a:cubicBezTo>
                    <a:pt x="4227" y="433"/>
                    <a:pt x="-413" y="5691"/>
                    <a:pt x="29" y="11778"/>
                  </a:cubicBezTo>
                  <a:cubicBezTo>
                    <a:pt x="360" y="17621"/>
                    <a:pt x="5221" y="22106"/>
                    <a:pt x="11076" y="22106"/>
                  </a:cubicBezTo>
                  <a:cubicBezTo>
                    <a:pt x="11297" y="22106"/>
                    <a:pt x="11518" y="22106"/>
                    <a:pt x="11738" y="22084"/>
                  </a:cubicBezTo>
                  <a:lnTo>
                    <a:pt x="12070" y="22062"/>
                  </a:lnTo>
                  <a:cubicBezTo>
                    <a:pt x="18146" y="21664"/>
                    <a:pt x="22784" y="16406"/>
                    <a:pt x="22343" y="10319"/>
                  </a:cubicBezTo>
                  <a:cubicBezTo>
                    <a:pt x="21901" y="4233"/>
                    <a:pt x="16709" y="-374"/>
                    <a:pt x="10633" y="24"/>
                  </a:cubicBezTo>
                  <a:close/>
                </a:path>
              </a:pathLst>
            </a:custGeom>
            <a:solidFill>
              <a:schemeClr val="l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b="1" sz="1800">
                <a:solidFill>
                  <a:srgbClr val="000000"/>
                </a:solidFill>
                <a:latin typeface="Calibri"/>
                <a:ea typeface="Calibri"/>
                <a:cs typeface="Calibri"/>
                <a:sym typeface="Calibri"/>
              </a:endParaRPr>
            </a:p>
          </p:txBody>
        </p:sp>
        <p:sp>
          <p:nvSpPr>
            <p:cNvPr id="351" name="Google Shape;351;p38"/>
            <p:cNvSpPr/>
            <p:nvPr/>
          </p:nvSpPr>
          <p:spPr>
            <a:xfrm>
              <a:off x="11783161" y="4214492"/>
              <a:ext cx="82787" cy="61264"/>
            </a:xfrm>
            <a:custGeom>
              <a:rect b="b" l="l" r="r" t="t"/>
              <a:pathLst>
                <a:path extrusionOk="0" h="61264" w="82787">
                  <a:moveTo>
                    <a:pt x="66287" y="1680"/>
                  </a:moveTo>
                  <a:lnTo>
                    <a:pt x="32153" y="12"/>
                  </a:lnTo>
                  <a:cubicBezTo>
                    <a:pt x="29502" y="-109"/>
                    <a:pt x="26961" y="686"/>
                    <a:pt x="24863" y="2255"/>
                  </a:cubicBezTo>
                  <a:lnTo>
                    <a:pt x="4316" y="17830"/>
                  </a:lnTo>
                  <a:cubicBezTo>
                    <a:pt x="-103" y="21210"/>
                    <a:pt x="-1317" y="27396"/>
                    <a:pt x="1554" y="32213"/>
                  </a:cubicBezTo>
                  <a:lnTo>
                    <a:pt x="15362" y="55808"/>
                  </a:lnTo>
                  <a:cubicBezTo>
                    <a:pt x="17350" y="59221"/>
                    <a:pt x="20997" y="61265"/>
                    <a:pt x="24863" y="61265"/>
                  </a:cubicBezTo>
                  <a:cubicBezTo>
                    <a:pt x="25525" y="61265"/>
                    <a:pt x="26078" y="61210"/>
                    <a:pt x="26740" y="61110"/>
                  </a:cubicBezTo>
                  <a:lnTo>
                    <a:pt x="60764" y="55421"/>
                  </a:lnTo>
                  <a:cubicBezTo>
                    <a:pt x="63967" y="54880"/>
                    <a:pt x="66728" y="52958"/>
                    <a:pt x="68385" y="50163"/>
                  </a:cubicBezTo>
                  <a:lnTo>
                    <a:pt x="81200" y="28633"/>
                  </a:lnTo>
                  <a:cubicBezTo>
                    <a:pt x="83298" y="25198"/>
                    <a:pt x="83298" y="20923"/>
                    <a:pt x="81310" y="17454"/>
                  </a:cubicBezTo>
                  <a:lnTo>
                    <a:pt x="75344" y="7170"/>
                  </a:lnTo>
                  <a:cubicBezTo>
                    <a:pt x="73467" y="3922"/>
                    <a:pt x="70042" y="1857"/>
                    <a:pt x="66287" y="1680"/>
                  </a:cubicBezTo>
                  <a:close/>
                  <a:moveTo>
                    <a:pt x="52037" y="34477"/>
                  </a:moveTo>
                  <a:lnTo>
                    <a:pt x="30606" y="38067"/>
                  </a:lnTo>
                  <a:lnTo>
                    <a:pt x="25525" y="29484"/>
                  </a:lnTo>
                  <a:lnTo>
                    <a:pt x="35025" y="22271"/>
                  </a:lnTo>
                  <a:lnTo>
                    <a:pt x="58665" y="23420"/>
                  </a:lnTo>
                  <a:lnTo>
                    <a:pt x="52037" y="34477"/>
                  </a:lnTo>
                  <a:close/>
                </a:path>
              </a:pathLst>
            </a:custGeom>
            <a:solidFill>
              <a:schemeClr val="l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b="1" sz="1800">
                <a:solidFill>
                  <a:srgbClr val="000000"/>
                </a:solidFill>
                <a:latin typeface="Calibri"/>
                <a:ea typeface="Calibri"/>
                <a:cs typeface="Calibri"/>
                <a:sym typeface="Calibri"/>
              </a:endParaRPr>
            </a:p>
          </p:txBody>
        </p:sp>
        <p:sp>
          <p:nvSpPr>
            <p:cNvPr id="352" name="Google Shape;352;p38"/>
            <p:cNvSpPr/>
            <p:nvPr/>
          </p:nvSpPr>
          <p:spPr>
            <a:xfrm>
              <a:off x="11987195" y="4381837"/>
              <a:ext cx="31854" cy="23892"/>
            </a:xfrm>
            <a:custGeom>
              <a:rect b="b" l="l" r="r" t="t"/>
              <a:pathLst>
                <a:path extrusionOk="0" h="23892" w="31854">
                  <a:moveTo>
                    <a:pt x="11049" y="23893"/>
                  </a:moveTo>
                  <a:cubicBezTo>
                    <a:pt x="11712" y="23893"/>
                    <a:pt x="12485" y="23826"/>
                    <a:pt x="13148" y="23672"/>
                  </a:cubicBezTo>
                  <a:cubicBezTo>
                    <a:pt x="18450" y="22622"/>
                    <a:pt x="22537" y="21959"/>
                    <a:pt x="22647" y="21948"/>
                  </a:cubicBezTo>
                  <a:cubicBezTo>
                    <a:pt x="28613" y="20976"/>
                    <a:pt x="32700" y="15309"/>
                    <a:pt x="31706" y="9289"/>
                  </a:cubicBezTo>
                  <a:cubicBezTo>
                    <a:pt x="30822" y="3269"/>
                    <a:pt x="25078" y="-829"/>
                    <a:pt x="19113" y="143"/>
                  </a:cubicBezTo>
                  <a:cubicBezTo>
                    <a:pt x="18892" y="176"/>
                    <a:pt x="14584" y="872"/>
                    <a:pt x="8839" y="2009"/>
                  </a:cubicBezTo>
                  <a:cubicBezTo>
                    <a:pt x="2875" y="3203"/>
                    <a:pt x="-992" y="9024"/>
                    <a:pt x="223" y="15011"/>
                  </a:cubicBezTo>
                  <a:cubicBezTo>
                    <a:pt x="1218" y="20258"/>
                    <a:pt x="5858" y="23893"/>
                    <a:pt x="11049" y="23893"/>
                  </a:cubicBezTo>
                  <a:close/>
                </a:path>
              </a:pathLst>
            </a:custGeom>
            <a:solidFill>
              <a:schemeClr val="l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b="1" sz="1800">
                <a:solidFill>
                  <a:srgbClr val="000000"/>
                </a:solidFill>
                <a:latin typeface="Calibri"/>
                <a:ea typeface="Calibri"/>
                <a:cs typeface="Calibri"/>
                <a:sym typeface="Calibri"/>
              </a:endParaRPr>
            </a:p>
          </p:txBody>
        </p:sp>
        <p:sp>
          <p:nvSpPr>
            <p:cNvPr id="353" name="Google Shape;353;p38"/>
            <p:cNvSpPr/>
            <p:nvPr/>
          </p:nvSpPr>
          <p:spPr>
            <a:xfrm>
              <a:off x="11713768" y="4412999"/>
              <a:ext cx="122322" cy="185369"/>
            </a:xfrm>
            <a:custGeom>
              <a:rect b="b" l="l" r="r" t="t"/>
              <a:pathLst>
                <a:path extrusionOk="0" h="185369" w="122322">
                  <a:moveTo>
                    <a:pt x="120547" y="120515"/>
                  </a:moveTo>
                  <a:cubicBezTo>
                    <a:pt x="124082" y="107381"/>
                    <a:pt x="122314" y="93673"/>
                    <a:pt x="115465" y="81897"/>
                  </a:cubicBezTo>
                  <a:cubicBezTo>
                    <a:pt x="105523" y="64576"/>
                    <a:pt x="66640" y="26234"/>
                    <a:pt x="38472" y="5919"/>
                  </a:cubicBezTo>
                  <a:cubicBezTo>
                    <a:pt x="29413" y="-664"/>
                    <a:pt x="19251" y="-1835"/>
                    <a:pt x="11297" y="2804"/>
                  </a:cubicBezTo>
                  <a:cubicBezTo>
                    <a:pt x="2902" y="7709"/>
                    <a:pt x="-1075" y="17695"/>
                    <a:pt x="250" y="30189"/>
                  </a:cubicBezTo>
                  <a:cubicBezTo>
                    <a:pt x="4228" y="64532"/>
                    <a:pt x="17815" y="116307"/>
                    <a:pt x="27314" y="132777"/>
                  </a:cubicBezTo>
                  <a:cubicBezTo>
                    <a:pt x="34273" y="144785"/>
                    <a:pt x="45320" y="153290"/>
                    <a:pt x="58466" y="156726"/>
                  </a:cubicBezTo>
                  <a:cubicBezTo>
                    <a:pt x="62663" y="157830"/>
                    <a:pt x="66972" y="158372"/>
                    <a:pt x="71169" y="158372"/>
                  </a:cubicBezTo>
                  <a:cubicBezTo>
                    <a:pt x="76471" y="158372"/>
                    <a:pt x="81663" y="157532"/>
                    <a:pt x="86744" y="155908"/>
                  </a:cubicBezTo>
                  <a:lnTo>
                    <a:pt x="100552" y="179846"/>
                  </a:lnTo>
                  <a:cubicBezTo>
                    <a:pt x="102541" y="183392"/>
                    <a:pt x="106297" y="185369"/>
                    <a:pt x="110053" y="185369"/>
                  </a:cubicBezTo>
                  <a:cubicBezTo>
                    <a:pt x="111931" y="185369"/>
                    <a:pt x="113919" y="184894"/>
                    <a:pt x="115576" y="183889"/>
                  </a:cubicBezTo>
                  <a:cubicBezTo>
                    <a:pt x="120878" y="180840"/>
                    <a:pt x="122756" y="174080"/>
                    <a:pt x="119663" y="168800"/>
                  </a:cubicBezTo>
                  <a:lnTo>
                    <a:pt x="105855" y="144840"/>
                  </a:lnTo>
                  <a:cubicBezTo>
                    <a:pt x="112924" y="138367"/>
                    <a:pt x="118006" y="130004"/>
                    <a:pt x="120547" y="120515"/>
                  </a:cubicBezTo>
                  <a:close/>
                  <a:moveTo>
                    <a:pt x="82215" y="103869"/>
                  </a:moveTo>
                  <a:cubicBezTo>
                    <a:pt x="79123" y="98577"/>
                    <a:pt x="72384" y="96777"/>
                    <a:pt x="67082" y="99825"/>
                  </a:cubicBezTo>
                  <a:cubicBezTo>
                    <a:pt x="61779" y="102874"/>
                    <a:pt x="60012" y="109635"/>
                    <a:pt x="62994" y="114915"/>
                  </a:cubicBezTo>
                  <a:lnTo>
                    <a:pt x="75256" y="135992"/>
                  </a:lnTo>
                  <a:cubicBezTo>
                    <a:pt x="71500" y="136522"/>
                    <a:pt x="67745" y="136323"/>
                    <a:pt x="63989" y="135362"/>
                  </a:cubicBezTo>
                  <a:cubicBezTo>
                    <a:pt x="56699" y="133440"/>
                    <a:pt x="50402" y="128601"/>
                    <a:pt x="46536" y="121753"/>
                  </a:cubicBezTo>
                  <a:cubicBezTo>
                    <a:pt x="39244" y="109248"/>
                    <a:pt x="25988" y="60467"/>
                    <a:pt x="22233" y="27725"/>
                  </a:cubicBezTo>
                  <a:cubicBezTo>
                    <a:pt x="21902" y="24908"/>
                    <a:pt x="22233" y="23119"/>
                    <a:pt x="22564" y="22224"/>
                  </a:cubicBezTo>
                  <a:cubicBezTo>
                    <a:pt x="23117" y="22401"/>
                    <a:pt x="24111" y="22820"/>
                    <a:pt x="25547" y="23848"/>
                  </a:cubicBezTo>
                  <a:cubicBezTo>
                    <a:pt x="52390" y="43179"/>
                    <a:pt x="88733" y="79765"/>
                    <a:pt x="96355" y="92954"/>
                  </a:cubicBezTo>
                  <a:cubicBezTo>
                    <a:pt x="100221" y="99616"/>
                    <a:pt x="101216" y="107370"/>
                    <a:pt x="99227" y="114804"/>
                  </a:cubicBezTo>
                  <a:cubicBezTo>
                    <a:pt x="98233" y="118516"/>
                    <a:pt x="96576" y="121918"/>
                    <a:pt x="94257" y="124868"/>
                  </a:cubicBezTo>
                  <a:lnTo>
                    <a:pt x="82215" y="103857"/>
                  </a:lnTo>
                  <a:close/>
                </a:path>
              </a:pathLst>
            </a:custGeom>
            <a:solidFill>
              <a:schemeClr val="l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b="1" sz="1800">
                <a:solidFill>
                  <a:srgbClr val="000000"/>
                </a:solidFill>
                <a:latin typeface="Calibri"/>
                <a:ea typeface="Calibri"/>
                <a:cs typeface="Calibri"/>
                <a:sym typeface="Calibri"/>
              </a:endParaRPr>
            </a:p>
          </p:txBody>
        </p:sp>
      </p:grpSp>
      <p:grpSp>
        <p:nvGrpSpPr>
          <p:cNvPr id="354" name="Google Shape;354;p38"/>
          <p:cNvGrpSpPr/>
          <p:nvPr/>
        </p:nvGrpSpPr>
        <p:grpSpPr>
          <a:xfrm>
            <a:off x="764198" y="1926603"/>
            <a:ext cx="357459" cy="357389"/>
            <a:chOff x="11626310" y="5053738"/>
            <a:chExt cx="565689" cy="565579"/>
          </a:xfrm>
        </p:grpSpPr>
        <p:sp>
          <p:nvSpPr>
            <p:cNvPr id="355" name="Google Shape;355;p38"/>
            <p:cNvSpPr/>
            <p:nvPr/>
          </p:nvSpPr>
          <p:spPr>
            <a:xfrm>
              <a:off x="11703414" y="5597225"/>
              <a:ext cx="22424" cy="22092"/>
            </a:xfrm>
            <a:custGeom>
              <a:rect b="b" l="l" r="r" t="t"/>
              <a:pathLst>
                <a:path extrusionOk="0" h="22092" w="22424">
                  <a:moveTo>
                    <a:pt x="11378" y="0"/>
                  </a:moveTo>
                  <a:lnTo>
                    <a:pt x="11046" y="0"/>
                  </a:lnTo>
                  <a:cubicBezTo>
                    <a:pt x="4971" y="0"/>
                    <a:pt x="0" y="4949"/>
                    <a:pt x="0" y="11046"/>
                  </a:cubicBezTo>
                  <a:cubicBezTo>
                    <a:pt x="0" y="17144"/>
                    <a:pt x="4971" y="22093"/>
                    <a:pt x="11046" y="22093"/>
                  </a:cubicBezTo>
                  <a:lnTo>
                    <a:pt x="11378" y="22093"/>
                  </a:lnTo>
                  <a:cubicBezTo>
                    <a:pt x="17453" y="22093"/>
                    <a:pt x="22424" y="17144"/>
                    <a:pt x="22424" y="11046"/>
                  </a:cubicBezTo>
                  <a:cubicBezTo>
                    <a:pt x="22424" y="4949"/>
                    <a:pt x="17453" y="0"/>
                    <a:pt x="11378" y="0"/>
                  </a:cubicBezTo>
                  <a:close/>
                </a:path>
              </a:pathLst>
            </a:custGeom>
            <a:solidFill>
              <a:schemeClr val="l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356" name="Google Shape;356;p38"/>
            <p:cNvSpPr/>
            <p:nvPr/>
          </p:nvSpPr>
          <p:spPr>
            <a:xfrm>
              <a:off x="11626420" y="5204374"/>
              <a:ext cx="565579" cy="414932"/>
            </a:xfrm>
            <a:custGeom>
              <a:rect b="b" l="l" r="r" t="t"/>
              <a:pathLst>
                <a:path extrusionOk="0" h="414932" w="565579">
                  <a:moveTo>
                    <a:pt x="565470" y="326251"/>
                  </a:moveTo>
                  <a:lnTo>
                    <a:pt x="565470" y="248628"/>
                  </a:lnTo>
                  <a:cubicBezTo>
                    <a:pt x="565470" y="248263"/>
                    <a:pt x="565470" y="247899"/>
                    <a:pt x="565470" y="247523"/>
                  </a:cubicBezTo>
                  <a:cubicBezTo>
                    <a:pt x="565470" y="247379"/>
                    <a:pt x="565359" y="247225"/>
                    <a:pt x="565359" y="247081"/>
                  </a:cubicBezTo>
                  <a:cubicBezTo>
                    <a:pt x="565359" y="246871"/>
                    <a:pt x="565359" y="246661"/>
                    <a:pt x="565249" y="246462"/>
                  </a:cubicBezTo>
                  <a:cubicBezTo>
                    <a:pt x="565249" y="246286"/>
                    <a:pt x="565249" y="246120"/>
                    <a:pt x="565138" y="245943"/>
                  </a:cubicBezTo>
                  <a:cubicBezTo>
                    <a:pt x="565138" y="245766"/>
                    <a:pt x="565138" y="245590"/>
                    <a:pt x="565027" y="245413"/>
                  </a:cubicBezTo>
                  <a:cubicBezTo>
                    <a:pt x="565027" y="245236"/>
                    <a:pt x="564917" y="245082"/>
                    <a:pt x="564806" y="244916"/>
                  </a:cubicBezTo>
                  <a:cubicBezTo>
                    <a:pt x="564806" y="244739"/>
                    <a:pt x="564696" y="244563"/>
                    <a:pt x="564696" y="244397"/>
                  </a:cubicBezTo>
                  <a:cubicBezTo>
                    <a:pt x="564585" y="244242"/>
                    <a:pt x="564475" y="244098"/>
                    <a:pt x="564475" y="243944"/>
                  </a:cubicBezTo>
                  <a:cubicBezTo>
                    <a:pt x="564365" y="243767"/>
                    <a:pt x="564254" y="243590"/>
                    <a:pt x="564254" y="243414"/>
                  </a:cubicBezTo>
                  <a:cubicBezTo>
                    <a:pt x="564144" y="243270"/>
                    <a:pt x="564033" y="243137"/>
                    <a:pt x="563923" y="243005"/>
                  </a:cubicBezTo>
                  <a:cubicBezTo>
                    <a:pt x="563813" y="242828"/>
                    <a:pt x="563702" y="242652"/>
                    <a:pt x="563592" y="242486"/>
                  </a:cubicBezTo>
                  <a:cubicBezTo>
                    <a:pt x="563592" y="242342"/>
                    <a:pt x="563481" y="242198"/>
                    <a:pt x="563371" y="242055"/>
                  </a:cubicBezTo>
                  <a:cubicBezTo>
                    <a:pt x="563260" y="241911"/>
                    <a:pt x="563149" y="241757"/>
                    <a:pt x="563039" y="241613"/>
                  </a:cubicBezTo>
                  <a:cubicBezTo>
                    <a:pt x="562818" y="241381"/>
                    <a:pt x="562597" y="241149"/>
                    <a:pt x="562376" y="240928"/>
                  </a:cubicBezTo>
                  <a:cubicBezTo>
                    <a:pt x="562376" y="240884"/>
                    <a:pt x="562266" y="240851"/>
                    <a:pt x="562266" y="240807"/>
                  </a:cubicBezTo>
                  <a:cubicBezTo>
                    <a:pt x="562266" y="240762"/>
                    <a:pt x="562156" y="240740"/>
                    <a:pt x="562156" y="240707"/>
                  </a:cubicBezTo>
                  <a:cubicBezTo>
                    <a:pt x="561935" y="240486"/>
                    <a:pt x="561714" y="240276"/>
                    <a:pt x="561492" y="240078"/>
                  </a:cubicBezTo>
                  <a:cubicBezTo>
                    <a:pt x="561382" y="239967"/>
                    <a:pt x="561161" y="239868"/>
                    <a:pt x="561051" y="239757"/>
                  </a:cubicBezTo>
                  <a:cubicBezTo>
                    <a:pt x="560940" y="239647"/>
                    <a:pt x="560719" y="239536"/>
                    <a:pt x="560609" y="239426"/>
                  </a:cubicBezTo>
                  <a:cubicBezTo>
                    <a:pt x="560388" y="239315"/>
                    <a:pt x="560278" y="239227"/>
                    <a:pt x="560057" y="239127"/>
                  </a:cubicBezTo>
                  <a:cubicBezTo>
                    <a:pt x="559947" y="239039"/>
                    <a:pt x="559835" y="238951"/>
                    <a:pt x="559614" y="238873"/>
                  </a:cubicBezTo>
                  <a:cubicBezTo>
                    <a:pt x="559504" y="238785"/>
                    <a:pt x="559283" y="238708"/>
                    <a:pt x="559173" y="238630"/>
                  </a:cubicBezTo>
                  <a:cubicBezTo>
                    <a:pt x="558952" y="238553"/>
                    <a:pt x="558842" y="238476"/>
                    <a:pt x="558731" y="238410"/>
                  </a:cubicBezTo>
                  <a:cubicBezTo>
                    <a:pt x="558510" y="238343"/>
                    <a:pt x="558400" y="238288"/>
                    <a:pt x="558178" y="238233"/>
                  </a:cubicBezTo>
                  <a:cubicBezTo>
                    <a:pt x="557957" y="238167"/>
                    <a:pt x="557847" y="238100"/>
                    <a:pt x="557626" y="238045"/>
                  </a:cubicBezTo>
                  <a:cubicBezTo>
                    <a:pt x="557516" y="238001"/>
                    <a:pt x="557295" y="237957"/>
                    <a:pt x="557185" y="237913"/>
                  </a:cubicBezTo>
                  <a:cubicBezTo>
                    <a:pt x="556964" y="237868"/>
                    <a:pt x="556743" y="237813"/>
                    <a:pt x="556633" y="237780"/>
                  </a:cubicBezTo>
                  <a:cubicBezTo>
                    <a:pt x="556411" y="237747"/>
                    <a:pt x="556190" y="237725"/>
                    <a:pt x="556080" y="237692"/>
                  </a:cubicBezTo>
                  <a:cubicBezTo>
                    <a:pt x="555859" y="237670"/>
                    <a:pt x="555748" y="237636"/>
                    <a:pt x="555528" y="237625"/>
                  </a:cubicBezTo>
                  <a:cubicBezTo>
                    <a:pt x="555196" y="237581"/>
                    <a:pt x="554865" y="237570"/>
                    <a:pt x="554423" y="237570"/>
                  </a:cubicBezTo>
                  <a:lnTo>
                    <a:pt x="554423" y="237570"/>
                  </a:lnTo>
                  <a:cubicBezTo>
                    <a:pt x="554091" y="237570"/>
                    <a:pt x="553760" y="237592"/>
                    <a:pt x="553429" y="237625"/>
                  </a:cubicBezTo>
                  <a:cubicBezTo>
                    <a:pt x="553208" y="237636"/>
                    <a:pt x="553098" y="237670"/>
                    <a:pt x="552876" y="237692"/>
                  </a:cubicBezTo>
                  <a:cubicBezTo>
                    <a:pt x="552655" y="237713"/>
                    <a:pt x="552545" y="237747"/>
                    <a:pt x="552324" y="237780"/>
                  </a:cubicBezTo>
                  <a:cubicBezTo>
                    <a:pt x="552103" y="237824"/>
                    <a:pt x="551993" y="237868"/>
                    <a:pt x="551772" y="237913"/>
                  </a:cubicBezTo>
                  <a:cubicBezTo>
                    <a:pt x="551551" y="237957"/>
                    <a:pt x="551441" y="237990"/>
                    <a:pt x="551219" y="238045"/>
                  </a:cubicBezTo>
                  <a:cubicBezTo>
                    <a:pt x="551109" y="238100"/>
                    <a:pt x="550888" y="238167"/>
                    <a:pt x="550777" y="238222"/>
                  </a:cubicBezTo>
                  <a:cubicBezTo>
                    <a:pt x="550557" y="238277"/>
                    <a:pt x="550446" y="238343"/>
                    <a:pt x="550225" y="238410"/>
                  </a:cubicBezTo>
                  <a:cubicBezTo>
                    <a:pt x="550115" y="238476"/>
                    <a:pt x="549894" y="238553"/>
                    <a:pt x="549784" y="238630"/>
                  </a:cubicBezTo>
                  <a:cubicBezTo>
                    <a:pt x="549562" y="238708"/>
                    <a:pt x="549452" y="238785"/>
                    <a:pt x="549231" y="238873"/>
                  </a:cubicBezTo>
                  <a:cubicBezTo>
                    <a:pt x="549120" y="238951"/>
                    <a:pt x="549010" y="239039"/>
                    <a:pt x="548789" y="239127"/>
                  </a:cubicBezTo>
                  <a:cubicBezTo>
                    <a:pt x="548679" y="239227"/>
                    <a:pt x="548458" y="239315"/>
                    <a:pt x="548348" y="239426"/>
                  </a:cubicBezTo>
                  <a:cubicBezTo>
                    <a:pt x="548237" y="239536"/>
                    <a:pt x="548015" y="239647"/>
                    <a:pt x="547905" y="239768"/>
                  </a:cubicBezTo>
                  <a:cubicBezTo>
                    <a:pt x="547795" y="239868"/>
                    <a:pt x="547574" y="239967"/>
                    <a:pt x="547463" y="240067"/>
                  </a:cubicBezTo>
                  <a:cubicBezTo>
                    <a:pt x="547243" y="240298"/>
                    <a:pt x="546911" y="240541"/>
                    <a:pt x="546691" y="240796"/>
                  </a:cubicBezTo>
                  <a:cubicBezTo>
                    <a:pt x="546691" y="240796"/>
                    <a:pt x="546691" y="240796"/>
                    <a:pt x="546691" y="240796"/>
                  </a:cubicBezTo>
                  <a:cubicBezTo>
                    <a:pt x="538406" y="249080"/>
                    <a:pt x="527359" y="253632"/>
                    <a:pt x="515649" y="253632"/>
                  </a:cubicBezTo>
                  <a:cubicBezTo>
                    <a:pt x="503941" y="253632"/>
                    <a:pt x="493004" y="249069"/>
                    <a:pt x="484719" y="240796"/>
                  </a:cubicBezTo>
                  <a:cubicBezTo>
                    <a:pt x="480301" y="236476"/>
                    <a:pt x="473342" y="236476"/>
                    <a:pt x="469033" y="240796"/>
                  </a:cubicBezTo>
                  <a:cubicBezTo>
                    <a:pt x="460748" y="249080"/>
                    <a:pt x="449813" y="253632"/>
                    <a:pt x="437993" y="253632"/>
                  </a:cubicBezTo>
                  <a:cubicBezTo>
                    <a:pt x="429046" y="253632"/>
                    <a:pt x="420429" y="250914"/>
                    <a:pt x="413138" y="245899"/>
                  </a:cubicBezTo>
                  <a:lnTo>
                    <a:pt x="420097" y="233880"/>
                  </a:lnTo>
                  <a:cubicBezTo>
                    <a:pt x="424295" y="235096"/>
                    <a:pt x="428603" y="235714"/>
                    <a:pt x="432912" y="235714"/>
                  </a:cubicBezTo>
                  <a:cubicBezTo>
                    <a:pt x="448818" y="235714"/>
                    <a:pt x="464394" y="227429"/>
                    <a:pt x="473011" y="212638"/>
                  </a:cubicBezTo>
                  <a:cubicBezTo>
                    <a:pt x="481848" y="197239"/>
                    <a:pt x="494109" y="150402"/>
                    <a:pt x="497202" y="119825"/>
                  </a:cubicBezTo>
                  <a:cubicBezTo>
                    <a:pt x="498306" y="109431"/>
                    <a:pt x="494440" y="100660"/>
                    <a:pt x="486929" y="96385"/>
                  </a:cubicBezTo>
                  <a:cubicBezTo>
                    <a:pt x="478975" y="91867"/>
                    <a:pt x="469144" y="93248"/>
                    <a:pt x="459755" y="100152"/>
                  </a:cubicBezTo>
                  <a:cubicBezTo>
                    <a:pt x="435121" y="118345"/>
                    <a:pt x="401430" y="151794"/>
                    <a:pt x="393034" y="166442"/>
                  </a:cubicBezTo>
                  <a:cubicBezTo>
                    <a:pt x="386737" y="177334"/>
                    <a:pt x="384970" y="189871"/>
                    <a:pt x="388284" y="201735"/>
                  </a:cubicBezTo>
                  <a:cubicBezTo>
                    <a:pt x="390493" y="209887"/>
                    <a:pt x="394912" y="217134"/>
                    <a:pt x="400987" y="222878"/>
                  </a:cubicBezTo>
                  <a:lnTo>
                    <a:pt x="389720" y="242452"/>
                  </a:lnTo>
                  <a:cubicBezTo>
                    <a:pt x="381656" y="249677"/>
                    <a:pt x="371383" y="253632"/>
                    <a:pt x="360446" y="253632"/>
                  </a:cubicBezTo>
                  <a:cubicBezTo>
                    <a:pt x="348738" y="253632"/>
                    <a:pt x="337691" y="249069"/>
                    <a:pt x="329406" y="240796"/>
                  </a:cubicBezTo>
                  <a:cubicBezTo>
                    <a:pt x="326976" y="238310"/>
                    <a:pt x="323552" y="237261"/>
                    <a:pt x="320348" y="237636"/>
                  </a:cubicBezTo>
                  <a:lnTo>
                    <a:pt x="314162" y="214759"/>
                  </a:lnTo>
                  <a:cubicBezTo>
                    <a:pt x="329185" y="208993"/>
                    <a:pt x="342110" y="199990"/>
                    <a:pt x="351388" y="188800"/>
                  </a:cubicBezTo>
                  <a:cubicBezTo>
                    <a:pt x="363539" y="173997"/>
                    <a:pt x="367958" y="157107"/>
                    <a:pt x="363650" y="141256"/>
                  </a:cubicBezTo>
                  <a:cubicBezTo>
                    <a:pt x="361993" y="134937"/>
                    <a:pt x="358016" y="126520"/>
                    <a:pt x="351830" y="116169"/>
                  </a:cubicBezTo>
                  <a:cubicBezTo>
                    <a:pt x="353377" y="109939"/>
                    <a:pt x="353377" y="103676"/>
                    <a:pt x="351830" y="97799"/>
                  </a:cubicBezTo>
                  <a:cubicBezTo>
                    <a:pt x="345976" y="76104"/>
                    <a:pt x="305988" y="30062"/>
                    <a:pt x="277377" y="7582"/>
                  </a:cubicBezTo>
                  <a:cubicBezTo>
                    <a:pt x="268429" y="546"/>
                    <a:pt x="256941" y="-1730"/>
                    <a:pt x="245784" y="1330"/>
                  </a:cubicBezTo>
                  <a:cubicBezTo>
                    <a:pt x="234185" y="4545"/>
                    <a:pt x="224906" y="13128"/>
                    <a:pt x="220377" y="24859"/>
                  </a:cubicBezTo>
                  <a:cubicBezTo>
                    <a:pt x="207343" y="58717"/>
                    <a:pt x="196185" y="116722"/>
                    <a:pt x="201819" y="137975"/>
                  </a:cubicBezTo>
                  <a:cubicBezTo>
                    <a:pt x="203476" y="143973"/>
                    <a:pt x="206569" y="149496"/>
                    <a:pt x="210988" y="154180"/>
                  </a:cubicBezTo>
                  <a:cubicBezTo>
                    <a:pt x="210878" y="166188"/>
                    <a:pt x="211540" y="175389"/>
                    <a:pt x="213197" y="181575"/>
                  </a:cubicBezTo>
                  <a:cubicBezTo>
                    <a:pt x="219935" y="206529"/>
                    <a:pt x="245784" y="221807"/>
                    <a:pt x="276935" y="221807"/>
                  </a:cubicBezTo>
                  <a:cubicBezTo>
                    <a:pt x="282128" y="221807"/>
                    <a:pt x="287430" y="221376"/>
                    <a:pt x="292842" y="220503"/>
                  </a:cubicBezTo>
                  <a:lnTo>
                    <a:pt x="300685" y="249832"/>
                  </a:lnTo>
                  <a:cubicBezTo>
                    <a:pt x="295162" y="252328"/>
                    <a:pt x="289087" y="253654"/>
                    <a:pt x="282790" y="253654"/>
                  </a:cubicBezTo>
                  <a:cubicBezTo>
                    <a:pt x="271081" y="253654"/>
                    <a:pt x="260035" y="249091"/>
                    <a:pt x="251750" y="240818"/>
                  </a:cubicBezTo>
                  <a:lnTo>
                    <a:pt x="251750" y="240818"/>
                  </a:lnTo>
                  <a:cubicBezTo>
                    <a:pt x="251307" y="240365"/>
                    <a:pt x="250865" y="239978"/>
                    <a:pt x="250313" y="239614"/>
                  </a:cubicBezTo>
                  <a:cubicBezTo>
                    <a:pt x="249098" y="238686"/>
                    <a:pt x="247551" y="238067"/>
                    <a:pt x="246115" y="237780"/>
                  </a:cubicBezTo>
                  <a:cubicBezTo>
                    <a:pt x="246005" y="237758"/>
                    <a:pt x="245784" y="237747"/>
                    <a:pt x="245674" y="237725"/>
                  </a:cubicBezTo>
                  <a:cubicBezTo>
                    <a:pt x="245453" y="237692"/>
                    <a:pt x="245232" y="237647"/>
                    <a:pt x="245011" y="237625"/>
                  </a:cubicBezTo>
                  <a:cubicBezTo>
                    <a:pt x="242139" y="237349"/>
                    <a:pt x="239156" y="238233"/>
                    <a:pt x="236726" y="240254"/>
                  </a:cubicBezTo>
                  <a:cubicBezTo>
                    <a:pt x="236616" y="240431"/>
                    <a:pt x="236395" y="240608"/>
                    <a:pt x="236174" y="240807"/>
                  </a:cubicBezTo>
                  <a:lnTo>
                    <a:pt x="236174" y="240807"/>
                  </a:lnTo>
                  <a:cubicBezTo>
                    <a:pt x="227889" y="249091"/>
                    <a:pt x="216842" y="253654"/>
                    <a:pt x="205133" y="253654"/>
                  </a:cubicBezTo>
                  <a:cubicBezTo>
                    <a:pt x="193423" y="253654"/>
                    <a:pt x="182488" y="249091"/>
                    <a:pt x="174203" y="240818"/>
                  </a:cubicBezTo>
                  <a:lnTo>
                    <a:pt x="174203" y="240818"/>
                  </a:lnTo>
                  <a:cubicBezTo>
                    <a:pt x="170116" y="236819"/>
                    <a:pt x="163819" y="236532"/>
                    <a:pt x="159512" y="239956"/>
                  </a:cubicBezTo>
                  <a:cubicBezTo>
                    <a:pt x="159512" y="239989"/>
                    <a:pt x="159400" y="240022"/>
                    <a:pt x="159400" y="240055"/>
                  </a:cubicBezTo>
                  <a:cubicBezTo>
                    <a:pt x="159400" y="240055"/>
                    <a:pt x="159400" y="240067"/>
                    <a:pt x="159290" y="240078"/>
                  </a:cubicBezTo>
                  <a:cubicBezTo>
                    <a:pt x="159069" y="240310"/>
                    <a:pt x="158848" y="240553"/>
                    <a:pt x="158517" y="240818"/>
                  </a:cubicBezTo>
                  <a:cubicBezTo>
                    <a:pt x="158517" y="240818"/>
                    <a:pt x="158517" y="240818"/>
                    <a:pt x="158517" y="240818"/>
                  </a:cubicBezTo>
                  <a:cubicBezTo>
                    <a:pt x="150232" y="249102"/>
                    <a:pt x="139186" y="253654"/>
                    <a:pt x="127477" y="253654"/>
                  </a:cubicBezTo>
                  <a:cubicBezTo>
                    <a:pt x="117866" y="253654"/>
                    <a:pt x="108698" y="250561"/>
                    <a:pt x="101185" y="244839"/>
                  </a:cubicBezTo>
                  <a:lnTo>
                    <a:pt x="104279" y="233019"/>
                  </a:lnTo>
                  <a:cubicBezTo>
                    <a:pt x="111459" y="232975"/>
                    <a:pt x="118418" y="231097"/>
                    <a:pt x="124715" y="227440"/>
                  </a:cubicBezTo>
                  <a:cubicBezTo>
                    <a:pt x="134325" y="221895"/>
                    <a:pt x="141174" y="212947"/>
                    <a:pt x="144157" y="202232"/>
                  </a:cubicBezTo>
                  <a:cubicBezTo>
                    <a:pt x="148133" y="187198"/>
                    <a:pt x="147913" y="144912"/>
                    <a:pt x="143604" y="118434"/>
                  </a:cubicBezTo>
                  <a:cubicBezTo>
                    <a:pt x="142057" y="108890"/>
                    <a:pt x="136534" y="101974"/>
                    <a:pt x="128691" y="99931"/>
                  </a:cubicBezTo>
                  <a:cubicBezTo>
                    <a:pt x="120517" y="97799"/>
                    <a:pt x="111791" y="101455"/>
                    <a:pt x="105273" y="109696"/>
                  </a:cubicBezTo>
                  <a:cubicBezTo>
                    <a:pt x="88593" y="130585"/>
                    <a:pt x="67715" y="166431"/>
                    <a:pt x="63848" y="180747"/>
                  </a:cubicBezTo>
                  <a:cubicBezTo>
                    <a:pt x="60977" y="191661"/>
                    <a:pt x="62413" y="202939"/>
                    <a:pt x="68046" y="212484"/>
                  </a:cubicBezTo>
                  <a:cubicBezTo>
                    <a:pt x="71692" y="218703"/>
                    <a:pt x="76773" y="223762"/>
                    <a:pt x="82959" y="227319"/>
                  </a:cubicBezTo>
                  <a:lnTo>
                    <a:pt x="78872" y="242707"/>
                  </a:lnTo>
                  <a:cubicBezTo>
                    <a:pt x="70808" y="249776"/>
                    <a:pt x="60646" y="253654"/>
                    <a:pt x="49930" y="253654"/>
                  </a:cubicBezTo>
                  <a:cubicBezTo>
                    <a:pt x="38110" y="253654"/>
                    <a:pt x="27174" y="249091"/>
                    <a:pt x="18889" y="240807"/>
                  </a:cubicBezTo>
                  <a:lnTo>
                    <a:pt x="18889" y="240807"/>
                  </a:lnTo>
                  <a:cubicBezTo>
                    <a:pt x="18669" y="240553"/>
                    <a:pt x="18337" y="240310"/>
                    <a:pt x="18117" y="240078"/>
                  </a:cubicBezTo>
                  <a:cubicBezTo>
                    <a:pt x="17896" y="239967"/>
                    <a:pt x="17784" y="239868"/>
                    <a:pt x="17674" y="239768"/>
                  </a:cubicBezTo>
                  <a:cubicBezTo>
                    <a:pt x="17453" y="239658"/>
                    <a:pt x="17343" y="239536"/>
                    <a:pt x="17232" y="239437"/>
                  </a:cubicBezTo>
                  <a:cubicBezTo>
                    <a:pt x="17012" y="239327"/>
                    <a:pt x="16901" y="239238"/>
                    <a:pt x="16680" y="239139"/>
                  </a:cubicBezTo>
                  <a:cubicBezTo>
                    <a:pt x="16570" y="239050"/>
                    <a:pt x="16460" y="238962"/>
                    <a:pt x="16239" y="238884"/>
                  </a:cubicBezTo>
                  <a:cubicBezTo>
                    <a:pt x="16127" y="238796"/>
                    <a:pt x="15907" y="238719"/>
                    <a:pt x="15796" y="238630"/>
                  </a:cubicBezTo>
                  <a:cubicBezTo>
                    <a:pt x="15575" y="238564"/>
                    <a:pt x="15465" y="238487"/>
                    <a:pt x="15244" y="238421"/>
                  </a:cubicBezTo>
                  <a:cubicBezTo>
                    <a:pt x="15134" y="238354"/>
                    <a:pt x="14913" y="238288"/>
                    <a:pt x="14803" y="238233"/>
                  </a:cubicBezTo>
                  <a:cubicBezTo>
                    <a:pt x="14582" y="238178"/>
                    <a:pt x="14470" y="238111"/>
                    <a:pt x="14250" y="238056"/>
                  </a:cubicBezTo>
                  <a:cubicBezTo>
                    <a:pt x="14139" y="238001"/>
                    <a:pt x="13918" y="237968"/>
                    <a:pt x="13808" y="237924"/>
                  </a:cubicBezTo>
                  <a:cubicBezTo>
                    <a:pt x="13587" y="237879"/>
                    <a:pt x="13477" y="237824"/>
                    <a:pt x="13256" y="237791"/>
                  </a:cubicBezTo>
                  <a:cubicBezTo>
                    <a:pt x="13035" y="237747"/>
                    <a:pt x="12813" y="237736"/>
                    <a:pt x="12703" y="237703"/>
                  </a:cubicBezTo>
                  <a:cubicBezTo>
                    <a:pt x="12482" y="237681"/>
                    <a:pt x="12372" y="237647"/>
                    <a:pt x="12151" y="237636"/>
                  </a:cubicBezTo>
                  <a:cubicBezTo>
                    <a:pt x="11820" y="237603"/>
                    <a:pt x="11489" y="237581"/>
                    <a:pt x="11157" y="237581"/>
                  </a:cubicBezTo>
                  <a:cubicBezTo>
                    <a:pt x="11157" y="237581"/>
                    <a:pt x="11046" y="237581"/>
                    <a:pt x="11046" y="237581"/>
                  </a:cubicBezTo>
                  <a:cubicBezTo>
                    <a:pt x="11046" y="237581"/>
                    <a:pt x="11046" y="237581"/>
                    <a:pt x="10936" y="237581"/>
                  </a:cubicBezTo>
                  <a:cubicBezTo>
                    <a:pt x="10604" y="237581"/>
                    <a:pt x="10273" y="237603"/>
                    <a:pt x="9942" y="237636"/>
                  </a:cubicBezTo>
                  <a:cubicBezTo>
                    <a:pt x="9832" y="237658"/>
                    <a:pt x="9611" y="237692"/>
                    <a:pt x="9500" y="237713"/>
                  </a:cubicBezTo>
                  <a:cubicBezTo>
                    <a:pt x="9279" y="237736"/>
                    <a:pt x="9058" y="237758"/>
                    <a:pt x="8947" y="237791"/>
                  </a:cubicBezTo>
                  <a:cubicBezTo>
                    <a:pt x="8727" y="237835"/>
                    <a:pt x="8506" y="237890"/>
                    <a:pt x="8395" y="237935"/>
                  </a:cubicBezTo>
                  <a:cubicBezTo>
                    <a:pt x="8175" y="237979"/>
                    <a:pt x="8064" y="238001"/>
                    <a:pt x="7843" y="238056"/>
                  </a:cubicBezTo>
                  <a:cubicBezTo>
                    <a:pt x="7733" y="238111"/>
                    <a:pt x="7511" y="238189"/>
                    <a:pt x="7290" y="238255"/>
                  </a:cubicBezTo>
                  <a:cubicBezTo>
                    <a:pt x="7180" y="238310"/>
                    <a:pt x="6959" y="238354"/>
                    <a:pt x="6849" y="238421"/>
                  </a:cubicBezTo>
                  <a:cubicBezTo>
                    <a:pt x="6738" y="238498"/>
                    <a:pt x="6518" y="238575"/>
                    <a:pt x="6407" y="238653"/>
                  </a:cubicBezTo>
                  <a:cubicBezTo>
                    <a:pt x="6186" y="238730"/>
                    <a:pt x="6076" y="238796"/>
                    <a:pt x="5854" y="238873"/>
                  </a:cubicBezTo>
                  <a:cubicBezTo>
                    <a:pt x="5744" y="238962"/>
                    <a:pt x="5523" y="239061"/>
                    <a:pt x="5413" y="239150"/>
                  </a:cubicBezTo>
                  <a:cubicBezTo>
                    <a:pt x="5302" y="239238"/>
                    <a:pt x="5081" y="239327"/>
                    <a:pt x="4971" y="239426"/>
                  </a:cubicBezTo>
                  <a:cubicBezTo>
                    <a:pt x="4750" y="239536"/>
                    <a:pt x="4640" y="239658"/>
                    <a:pt x="4529" y="239779"/>
                  </a:cubicBezTo>
                  <a:cubicBezTo>
                    <a:pt x="4419" y="239879"/>
                    <a:pt x="4197" y="239967"/>
                    <a:pt x="4087" y="240067"/>
                  </a:cubicBezTo>
                  <a:cubicBezTo>
                    <a:pt x="3866" y="240265"/>
                    <a:pt x="3645" y="240486"/>
                    <a:pt x="3424" y="240707"/>
                  </a:cubicBezTo>
                  <a:cubicBezTo>
                    <a:pt x="3314" y="240740"/>
                    <a:pt x="3314" y="240762"/>
                    <a:pt x="3314" y="240796"/>
                  </a:cubicBezTo>
                  <a:cubicBezTo>
                    <a:pt x="3204" y="240840"/>
                    <a:pt x="3204" y="240873"/>
                    <a:pt x="3204" y="240917"/>
                  </a:cubicBezTo>
                  <a:cubicBezTo>
                    <a:pt x="2983" y="241138"/>
                    <a:pt x="2762" y="241370"/>
                    <a:pt x="2540" y="241602"/>
                  </a:cubicBezTo>
                  <a:cubicBezTo>
                    <a:pt x="2430" y="241746"/>
                    <a:pt x="2319" y="241900"/>
                    <a:pt x="2209" y="242044"/>
                  </a:cubicBezTo>
                  <a:cubicBezTo>
                    <a:pt x="2099" y="242187"/>
                    <a:pt x="1988" y="242320"/>
                    <a:pt x="1878" y="242475"/>
                  </a:cubicBezTo>
                  <a:cubicBezTo>
                    <a:pt x="1767" y="242640"/>
                    <a:pt x="1657" y="242817"/>
                    <a:pt x="1547" y="242983"/>
                  </a:cubicBezTo>
                  <a:cubicBezTo>
                    <a:pt x="1547" y="243115"/>
                    <a:pt x="1436" y="243259"/>
                    <a:pt x="1326" y="243392"/>
                  </a:cubicBezTo>
                  <a:cubicBezTo>
                    <a:pt x="1215" y="243568"/>
                    <a:pt x="1215" y="243745"/>
                    <a:pt x="1105" y="243922"/>
                  </a:cubicBezTo>
                  <a:cubicBezTo>
                    <a:pt x="995" y="244076"/>
                    <a:pt x="995" y="244220"/>
                    <a:pt x="884" y="244375"/>
                  </a:cubicBezTo>
                  <a:cubicBezTo>
                    <a:pt x="773" y="244540"/>
                    <a:pt x="773" y="244717"/>
                    <a:pt x="662" y="244894"/>
                  </a:cubicBezTo>
                  <a:cubicBezTo>
                    <a:pt x="662" y="245060"/>
                    <a:pt x="552" y="245225"/>
                    <a:pt x="552" y="245391"/>
                  </a:cubicBezTo>
                  <a:cubicBezTo>
                    <a:pt x="442" y="245568"/>
                    <a:pt x="442" y="245744"/>
                    <a:pt x="331" y="245921"/>
                  </a:cubicBezTo>
                  <a:cubicBezTo>
                    <a:pt x="331" y="246098"/>
                    <a:pt x="331" y="246264"/>
                    <a:pt x="221" y="246440"/>
                  </a:cubicBezTo>
                  <a:cubicBezTo>
                    <a:pt x="221" y="246650"/>
                    <a:pt x="221" y="246860"/>
                    <a:pt x="221" y="247070"/>
                  </a:cubicBezTo>
                  <a:cubicBezTo>
                    <a:pt x="110" y="247214"/>
                    <a:pt x="110" y="247368"/>
                    <a:pt x="110" y="247512"/>
                  </a:cubicBezTo>
                  <a:cubicBezTo>
                    <a:pt x="110" y="247876"/>
                    <a:pt x="0" y="248241"/>
                    <a:pt x="0" y="248617"/>
                  </a:cubicBezTo>
                  <a:lnTo>
                    <a:pt x="0" y="326240"/>
                  </a:lnTo>
                  <a:lnTo>
                    <a:pt x="0" y="326240"/>
                  </a:lnTo>
                  <a:lnTo>
                    <a:pt x="0" y="403886"/>
                  </a:lnTo>
                  <a:cubicBezTo>
                    <a:pt x="0" y="409984"/>
                    <a:pt x="4971" y="414932"/>
                    <a:pt x="11046" y="414932"/>
                  </a:cubicBezTo>
                  <a:lnTo>
                    <a:pt x="56447" y="414932"/>
                  </a:lnTo>
                  <a:cubicBezTo>
                    <a:pt x="62523" y="414932"/>
                    <a:pt x="67494" y="409984"/>
                    <a:pt x="67494" y="403886"/>
                  </a:cubicBezTo>
                  <a:cubicBezTo>
                    <a:pt x="67494" y="397788"/>
                    <a:pt x="62523" y="392839"/>
                    <a:pt x="56447" y="392839"/>
                  </a:cubicBezTo>
                  <a:lnTo>
                    <a:pt x="22093" y="392839"/>
                  </a:lnTo>
                  <a:lnTo>
                    <a:pt x="22093" y="347273"/>
                  </a:lnTo>
                  <a:cubicBezTo>
                    <a:pt x="30709" y="351260"/>
                    <a:pt x="40099" y="353381"/>
                    <a:pt x="49930" y="353381"/>
                  </a:cubicBezTo>
                  <a:cubicBezTo>
                    <a:pt x="64070" y="353381"/>
                    <a:pt x="77547" y="348941"/>
                    <a:pt x="88703" y="340755"/>
                  </a:cubicBezTo>
                  <a:cubicBezTo>
                    <a:pt x="99971" y="348952"/>
                    <a:pt x="113448" y="353381"/>
                    <a:pt x="127587" y="353381"/>
                  </a:cubicBezTo>
                  <a:cubicBezTo>
                    <a:pt x="141726" y="353381"/>
                    <a:pt x="155203" y="348941"/>
                    <a:pt x="166360" y="340755"/>
                  </a:cubicBezTo>
                  <a:cubicBezTo>
                    <a:pt x="177627" y="348952"/>
                    <a:pt x="190994" y="353381"/>
                    <a:pt x="205133" y="353381"/>
                  </a:cubicBezTo>
                  <a:cubicBezTo>
                    <a:pt x="219273" y="353381"/>
                    <a:pt x="232750" y="348941"/>
                    <a:pt x="244017" y="340755"/>
                  </a:cubicBezTo>
                  <a:cubicBezTo>
                    <a:pt x="255174" y="348952"/>
                    <a:pt x="268651" y="353381"/>
                    <a:pt x="282790" y="353381"/>
                  </a:cubicBezTo>
                  <a:cubicBezTo>
                    <a:pt x="296929" y="353381"/>
                    <a:pt x="310406" y="348941"/>
                    <a:pt x="321674" y="340755"/>
                  </a:cubicBezTo>
                  <a:cubicBezTo>
                    <a:pt x="332830" y="348952"/>
                    <a:pt x="346307" y="353381"/>
                    <a:pt x="360446" y="353381"/>
                  </a:cubicBezTo>
                  <a:cubicBezTo>
                    <a:pt x="366191" y="353381"/>
                    <a:pt x="371935" y="352630"/>
                    <a:pt x="377568" y="351128"/>
                  </a:cubicBezTo>
                  <a:cubicBezTo>
                    <a:pt x="383423" y="349548"/>
                    <a:pt x="386848" y="343495"/>
                    <a:pt x="385301" y="337596"/>
                  </a:cubicBezTo>
                  <a:cubicBezTo>
                    <a:pt x="383755" y="331697"/>
                    <a:pt x="377680" y="328206"/>
                    <a:pt x="371824" y="329786"/>
                  </a:cubicBezTo>
                  <a:cubicBezTo>
                    <a:pt x="368069" y="330780"/>
                    <a:pt x="364313" y="331277"/>
                    <a:pt x="360446" y="331277"/>
                  </a:cubicBezTo>
                  <a:cubicBezTo>
                    <a:pt x="348738" y="331277"/>
                    <a:pt x="337691" y="326715"/>
                    <a:pt x="329406" y="318441"/>
                  </a:cubicBezTo>
                  <a:cubicBezTo>
                    <a:pt x="328633" y="317690"/>
                    <a:pt x="327859" y="317083"/>
                    <a:pt x="326976" y="316586"/>
                  </a:cubicBezTo>
                  <a:cubicBezTo>
                    <a:pt x="326866" y="316541"/>
                    <a:pt x="326866" y="316497"/>
                    <a:pt x="326755" y="316464"/>
                  </a:cubicBezTo>
                  <a:cubicBezTo>
                    <a:pt x="326534" y="316343"/>
                    <a:pt x="326313" y="316254"/>
                    <a:pt x="326092" y="316155"/>
                  </a:cubicBezTo>
                  <a:cubicBezTo>
                    <a:pt x="325981" y="316111"/>
                    <a:pt x="325871" y="316055"/>
                    <a:pt x="325761" y="316011"/>
                  </a:cubicBezTo>
                  <a:cubicBezTo>
                    <a:pt x="321784" y="314398"/>
                    <a:pt x="317034" y="315205"/>
                    <a:pt x="313830" y="318441"/>
                  </a:cubicBezTo>
                  <a:cubicBezTo>
                    <a:pt x="313830" y="318441"/>
                    <a:pt x="313830" y="318441"/>
                    <a:pt x="313830" y="318441"/>
                  </a:cubicBezTo>
                  <a:cubicBezTo>
                    <a:pt x="305545" y="326715"/>
                    <a:pt x="294499" y="331277"/>
                    <a:pt x="282790" y="331277"/>
                  </a:cubicBezTo>
                  <a:cubicBezTo>
                    <a:pt x="271081" y="331277"/>
                    <a:pt x="260035" y="326715"/>
                    <a:pt x="251750" y="318441"/>
                  </a:cubicBezTo>
                  <a:cubicBezTo>
                    <a:pt x="247441" y="314122"/>
                    <a:pt x="240482" y="314122"/>
                    <a:pt x="236174" y="318441"/>
                  </a:cubicBezTo>
                  <a:cubicBezTo>
                    <a:pt x="227889" y="326726"/>
                    <a:pt x="216842" y="331277"/>
                    <a:pt x="205133" y="331277"/>
                  </a:cubicBezTo>
                  <a:cubicBezTo>
                    <a:pt x="193423" y="331277"/>
                    <a:pt x="182488" y="326715"/>
                    <a:pt x="174203" y="318441"/>
                  </a:cubicBezTo>
                  <a:cubicBezTo>
                    <a:pt x="169895" y="314122"/>
                    <a:pt x="162826" y="314122"/>
                    <a:pt x="158517" y="318441"/>
                  </a:cubicBezTo>
                  <a:cubicBezTo>
                    <a:pt x="150232" y="326726"/>
                    <a:pt x="139296" y="331277"/>
                    <a:pt x="127587" y="331277"/>
                  </a:cubicBezTo>
                  <a:cubicBezTo>
                    <a:pt x="115767" y="331277"/>
                    <a:pt x="104832" y="326726"/>
                    <a:pt x="96547" y="318441"/>
                  </a:cubicBezTo>
                  <a:cubicBezTo>
                    <a:pt x="96547" y="318441"/>
                    <a:pt x="96547" y="318441"/>
                    <a:pt x="96547" y="318441"/>
                  </a:cubicBezTo>
                  <a:cubicBezTo>
                    <a:pt x="92238" y="314122"/>
                    <a:pt x="85168" y="314122"/>
                    <a:pt x="80860" y="318441"/>
                  </a:cubicBezTo>
                  <a:cubicBezTo>
                    <a:pt x="72576" y="326726"/>
                    <a:pt x="61639" y="331277"/>
                    <a:pt x="49930" y="331277"/>
                  </a:cubicBezTo>
                  <a:cubicBezTo>
                    <a:pt x="39657" y="331277"/>
                    <a:pt x="29936" y="327787"/>
                    <a:pt x="22093" y="321369"/>
                  </a:cubicBezTo>
                  <a:lnTo>
                    <a:pt x="22093" y="269627"/>
                  </a:lnTo>
                  <a:cubicBezTo>
                    <a:pt x="30709" y="273615"/>
                    <a:pt x="40099" y="275736"/>
                    <a:pt x="49930" y="275736"/>
                  </a:cubicBezTo>
                  <a:cubicBezTo>
                    <a:pt x="64070" y="275736"/>
                    <a:pt x="77547" y="271295"/>
                    <a:pt x="88703" y="263110"/>
                  </a:cubicBezTo>
                  <a:cubicBezTo>
                    <a:pt x="99971" y="271306"/>
                    <a:pt x="113336" y="275736"/>
                    <a:pt x="127587" y="275736"/>
                  </a:cubicBezTo>
                  <a:cubicBezTo>
                    <a:pt x="141726" y="275736"/>
                    <a:pt x="155203" y="271295"/>
                    <a:pt x="166360" y="263110"/>
                  </a:cubicBezTo>
                  <a:cubicBezTo>
                    <a:pt x="177517" y="271306"/>
                    <a:pt x="190994" y="275736"/>
                    <a:pt x="205133" y="275736"/>
                  </a:cubicBezTo>
                  <a:cubicBezTo>
                    <a:pt x="219273" y="275736"/>
                    <a:pt x="232750" y="271295"/>
                    <a:pt x="244017" y="263110"/>
                  </a:cubicBezTo>
                  <a:cubicBezTo>
                    <a:pt x="255174" y="271306"/>
                    <a:pt x="268651" y="275736"/>
                    <a:pt x="282790" y="275736"/>
                  </a:cubicBezTo>
                  <a:cubicBezTo>
                    <a:pt x="296929" y="275736"/>
                    <a:pt x="310406" y="271295"/>
                    <a:pt x="321674" y="263110"/>
                  </a:cubicBezTo>
                  <a:cubicBezTo>
                    <a:pt x="332830" y="271306"/>
                    <a:pt x="346307" y="275736"/>
                    <a:pt x="360446" y="275736"/>
                  </a:cubicBezTo>
                  <a:cubicBezTo>
                    <a:pt x="374586" y="275736"/>
                    <a:pt x="388063" y="271295"/>
                    <a:pt x="399220" y="263110"/>
                  </a:cubicBezTo>
                  <a:cubicBezTo>
                    <a:pt x="410487" y="271306"/>
                    <a:pt x="423964" y="275736"/>
                    <a:pt x="438103" y="275736"/>
                  </a:cubicBezTo>
                  <a:cubicBezTo>
                    <a:pt x="452243" y="275736"/>
                    <a:pt x="465719" y="271295"/>
                    <a:pt x="476877" y="263110"/>
                  </a:cubicBezTo>
                  <a:cubicBezTo>
                    <a:pt x="488144" y="271306"/>
                    <a:pt x="501510" y="275736"/>
                    <a:pt x="515649" y="275736"/>
                  </a:cubicBezTo>
                  <a:cubicBezTo>
                    <a:pt x="525481" y="275736"/>
                    <a:pt x="534871" y="273626"/>
                    <a:pt x="543487" y="269627"/>
                  </a:cubicBezTo>
                  <a:lnTo>
                    <a:pt x="543487" y="321369"/>
                  </a:lnTo>
                  <a:cubicBezTo>
                    <a:pt x="535644" y="327787"/>
                    <a:pt x="525923" y="331277"/>
                    <a:pt x="515649" y="331277"/>
                  </a:cubicBezTo>
                  <a:cubicBezTo>
                    <a:pt x="503941" y="331277"/>
                    <a:pt x="493004" y="326726"/>
                    <a:pt x="484719" y="318441"/>
                  </a:cubicBezTo>
                  <a:cubicBezTo>
                    <a:pt x="484719" y="318441"/>
                    <a:pt x="484719" y="318441"/>
                    <a:pt x="484719" y="318441"/>
                  </a:cubicBezTo>
                  <a:cubicBezTo>
                    <a:pt x="480412" y="314133"/>
                    <a:pt x="473342" y="314133"/>
                    <a:pt x="469033" y="318441"/>
                  </a:cubicBezTo>
                  <a:cubicBezTo>
                    <a:pt x="460748" y="326726"/>
                    <a:pt x="449813" y="331288"/>
                    <a:pt x="438103" y="331288"/>
                  </a:cubicBezTo>
                  <a:cubicBezTo>
                    <a:pt x="431917" y="331288"/>
                    <a:pt x="427057" y="336237"/>
                    <a:pt x="427057" y="342335"/>
                  </a:cubicBezTo>
                  <a:cubicBezTo>
                    <a:pt x="427057" y="348433"/>
                    <a:pt x="431917" y="353381"/>
                    <a:pt x="438103" y="353381"/>
                  </a:cubicBezTo>
                  <a:cubicBezTo>
                    <a:pt x="452243" y="353381"/>
                    <a:pt x="465719" y="348941"/>
                    <a:pt x="476877" y="340755"/>
                  </a:cubicBezTo>
                  <a:cubicBezTo>
                    <a:pt x="488033" y="348952"/>
                    <a:pt x="501510" y="353381"/>
                    <a:pt x="515649" y="353381"/>
                  </a:cubicBezTo>
                  <a:cubicBezTo>
                    <a:pt x="525481" y="353381"/>
                    <a:pt x="534871" y="351271"/>
                    <a:pt x="543487" y="347273"/>
                  </a:cubicBezTo>
                  <a:lnTo>
                    <a:pt x="543487" y="392839"/>
                  </a:lnTo>
                  <a:lnTo>
                    <a:pt x="132558" y="392839"/>
                  </a:lnTo>
                  <a:cubicBezTo>
                    <a:pt x="126482" y="392839"/>
                    <a:pt x="121511" y="397788"/>
                    <a:pt x="121511" y="403886"/>
                  </a:cubicBezTo>
                  <a:cubicBezTo>
                    <a:pt x="121511" y="409984"/>
                    <a:pt x="126482" y="414932"/>
                    <a:pt x="132558" y="414932"/>
                  </a:cubicBezTo>
                  <a:lnTo>
                    <a:pt x="554533" y="414932"/>
                  </a:lnTo>
                  <a:cubicBezTo>
                    <a:pt x="560609" y="414932"/>
                    <a:pt x="565580" y="409984"/>
                    <a:pt x="565580" y="403886"/>
                  </a:cubicBezTo>
                  <a:lnTo>
                    <a:pt x="565580" y="326262"/>
                  </a:lnTo>
                  <a:lnTo>
                    <a:pt x="565580" y="326262"/>
                  </a:lnTo>
                  <a:close/>
                  <a:moveTo>
                    <a:pt x="87046" y="201338"/>
                  </a:moveTo>
                  <a:cubicBezTo>
                    <a:pt x="84396" y="196919"/>
                    <a:pt x="83732" y="191639"/>
                    <a:pt x="85168" y="186469"/>
                  </a:cubicBezTo>
                  <a:cubicBezTo>
                    <a:pt x="87930" y="176108"/>
                    <a:pt x="106599" y="143520"/>
                    <a:pt x="122064" y="123968"/>
                  </a:cubicBezTo>
                  <a:cubicBezTo>
                    <a:pt x="125709" y="148668"/>
                    <a:pt x="125599" y="185795"/>
                    <a:pt x="122726" y="196521"/>
                  </a:cubicBezTo>
                  <a:cubicBezTo>
                    <a:pt x="121401" y="201536"/>
                    <a:pt x="118197" y="205712"/>
                    <a:pt x="113669" y="208319"/>
                  </a:cubicBezTo>
                  <a:cubicBezTo>
                    <a:pt x="112674" y="208904"/>
                    <a:pt x="111569" y="209379"/>
                    <a:pt x="110465" y="209777"/>
                  </a:cubicBezTo>
                  <a:lnTo>
                    <a:pt x="114221" y="195781"/>
                  </a:lnTo>
                  <a:cubicBezTo>
                    <a:pt x="115767" y="189894"/>
                    <a:pt x="112343" y="183829"/>
                    <a:pt x="106377" y="182249"/>
                  </a:cubicBezTo>
                  <a:cubicBezTo>
                    <a:pt x="100523" y="180670"/>
                    <a:pt x="94447" y="184171"/>
                    <a:pt x="92900" y="190059"/>
                  </a:cubicBezTo>
                  <a:lnTo>
                    <a:pt x="89145" y="204188"/>
                  </a:lnTo>
                  <a:cubicBezTo>
                    <a:pt x="88372" y="203304"/>
                    <a:pt x="87598" y="202354"/>
                    <a:pt x="87046" y="201326"/>
                  </a:cubicBezTo>
                  <a:close/>
                  <a:moveTo>
                    <a:pt x="234517" y="175864"/>
                  </a:moveTo>
                  <a:cubicBezTo>
                    <a:pt x="233964" y="173633"/>
                    <a:pt x="232638" y="166652"/>
                    <a:pt x="233191" y="149861"/>
                  </a:cubicBezTo>
                  <a:cubicBezTo>
                    <a:pt x="233302" y="146370"/>
                    <a:pt x="231755" y="143034"/>
                    <a:pt x="228993" y="140858"/>
                  </a:cubicBezTo>
                  <a:cubicBezTo>
                    <a:pt x="226011" y="138395"/>
                    <a:pt x="224022" y="135501"/>
                    <a:pt x="223139" y="132264"/>
                  </a:cubicBezTo>
                  <a:cubicBezTo>
                    <a:pt x="219825" y="120146"/>
                    <a:pt x="226674" y="69708"/>
                    <a:pt x="240923" y="32801"/>
                  </a:cubicBezTo>
                  <a:cubicBezTo>
                    <a:pt x="242913" y="27676"/>
                    <a:pt x="246779" y="23964"/>
                    <a:pt x="251639" y="22639"/>
                  </a:cubicBezTo>
                  <a:cubicBezTo>
                    <a:pt x="252854" y="22285"/>
                    <a:pt x="254179" y="22119"/>
                    <a:pt x="255395" y="22119"/>
                  </a:cubicBezTo>
                  <a:cubicBezTo>
                    <a:pt x="258378" y="22119"/>
                    <a:pt x="261249" y="23092"/>
                    <a:pt x="263680" y="24970"/>
                  </a:cubicBezTo>
                  <a:cubicBezTo>
                    <a:pt x="292401" y="47493"/>
                    <a:pt x="326645" y="89658"/>
                    <a:pt x="330400" y="103521"/>
                  </a:cubicBezTo>
                  <a:cubicBezTo>
                    <a:pt x="331173" y="106592"/>
                    <a:pt x="330842" y="109994"/>
                    <a:pt x="329516" y="113618"/>
                  </a:cubicBezTo>
                  <a:cubicBezTo>
                    <a:pt x="328191" y="116876"/>
                    <a:pt x="328523" y="120533"/>
                    <a:pt x="330400" y="123504"/>
                  </a:cubicBezTo>
                  <a:cubicBezTo>
                    <a:pt x="339237" y="137798"/>
                    <a:pt x="341667" y="144691"/>
                    <a:pt x="342331" y="146989"/>
                  </a:cubicBezTo>
                  <a:cubicBezTo>
                    <a:pt x="346859" y="163802"/>
                    <a:pt x="331726" y="183398"/>
                    <a:pt x="308418" y="193274"/>
                  </a:cubicBezTo>
                  <a:lnTo>
                    <a:pt x="286766" y="112590"/>
                  </a:lnTo>
                  <a:lnTo>
                    <a:pt x="292401" y="91436"/>
                  </a:lnTo>
                  <a:cubicBezTo>
                    <a:pt x="294058" y="85548"/>
                    <a:pt x="290522" y="79484"/>
                    <a:pt x="284668" y="77904"/>
                  </a:cubicBezTo>
                  <a:cubicBezTo>
                    <a:pt x="278702" y="76325"/>
                    <a:pt x="272627" y="79826"/>
                    <a:pt x="271081" y="85714"/>
                  </a:cubicBezTo>
                  <a:lnTo>
                    <a:pt x="267546" y="99058"/>
                  </a:lnTo>
                  <a:lnTo>
                    <a:pt x="260366" y="97147"/>
                  </a:lnTo>
                  <a:cubicBezTo>
                    <a:pt x="254511" y="95567"/>
                    <a:pt x="248436" y="99058"/>
                    <a:pt x="246889" y="104957"/>
                  </a:cubicBezTo>
                  <a:cubicBezTo>
                    <a:pt x="245232" y="110856"/>
                    <a:pt x="248767" y="116909"/>
                    <a:pt x="254621" y="118489"/>
                  </a:cubicBezTo>
                  <a:lnTo>
                    <a:pt x="266330" y="121604"/>
                  </a:lnTo>
                  <a:lnTo>
                    <a:pt x="274615" y="152678"/>
                  </a:lnTo>
                  <a:lnTo>
                    <a:pt x="270529" y="151573"/>
                  </a:lnTo>
                  <a:cubicBezTo>
                    <a:pt x="264563" y="149993"/>
                    <a:pt x="258598" y="153484"/>
                    <a:pt x="256941" y="159383"/>
                  </a:cubicBezTo>
                  <a:cubicBezTo>
                    <a:pt x="255395" y="165282"/>
                    <a:pt x="258930" y="171335"/>
                    <a:pt x="264784" y="172915"/>
                  </a:cubicBezTo>
                  <a:lnTo>
                    <a:pt x="281243" y="177311"/>
                  </a:lnTo>
                  <a:lnTo>
                    <a:pt x="286987" y="199007"/>
                  </a:lnTo>
                  <a:cubicBezTo>
                    <a:pt x="261580" y="202343"/>
                    <a:pt x="239156" y="192986"/>
                    <a:pt x="234517" y="175853"/>
                  </a:cubicBezTo>
                  <a:close/>
                  <a:moveTo>
                    <a:pt x="409493" y="195925"/>
                  </a:moveTo>
                  <a:cubicBezTo>
                    <a:pt x="407836" y="189794"/>
                    <a:pt x="408720" y="183255"/>
                    <a:pt x="412034" y="177521"/>
                  </a:cubicBezTo>
                  <a:cubicBezTo>
                    <a:pt x="418330" y="166585"/>
                    <a:pt x="449592" y="135136"/>
                    <a:pt x="472789" y="117948"/>
                  </a:cubicBezTo>
                  <a:cubicBezTo>
                    <a:pt x="473784" y="117241"/>
                    <a:pt x="474556" y="116766"/>
                    <a:pt x="475220" y="116457"/>
                  </a:cubicBezTo>
                  <a:cubicBezTo>
                    <a:pt x="475220" y="116788"/>
                    <a:pt x="475220" y="117163"/>
                    <a:pt x="475220" y="117594"/>
                  </a:cubicBezTo>
                  <a:cubicBezTo>
                    <a:pt x="472237" y="146426"/>
                    <a:pt x="460417" y="190070"/>
                    <a:pt x="453789" y="201603"/>
                  </a:cubicBezTo>
                  <a:cubicBezTo>
                    <a:pt x="449149" y="209656"/>
                    <a:pt x="440533" y="213997"/>
                    <a:pt x="431807" y="213599"/>
                  </a:cubicBezTo>
                  <a:lnTo>
                    <a:pt x="441638" y="196555"/>
                  </a:lnTo>
                  <a:cubicBezTo>
                    <a:pt x="444731" y="191274"/>
                    <a:pt x="442854" y="184514"/>
                    <a:pt x="437662" y="181465"/>
                  </a:cubicBezTo>
                  <a:cubicBezTo>
                    <a:pt x="432360" y="178416"/>
                    <a:pt x="425511" y="180228"/>
                    <a:pt x="422528" y="185508"/>
                  </a:cubicBezTo>
                  <a:lnTo>
                    <a:pt x="412586" y="202663"/>
                  </a:lnTo>
                  <a:cubicBezTo>
                    <a:pt x="411260" y="200597"/>
                    <a:pt x="410156" y="198344"/>
                    <a:pt x="409493" y="195925"/>
                  </a:cubicBezTo>
                  <a:close/>
                </a:path>
              </a:pathLst>
            </a:custGeom>
            <a:solidFill>
              <a:schemeClr val="l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357" name="Google Shape;357;p38"/>
            <p:cNvSpPr/>
            <p:nvPr/>
          </p:nvSpPr>
          <p:spPr>
            <a:xfrm>
              <a:off x="11898053" y="5053738"/>
              <a:ext cx="22092" cy="44185"/>
            </a:xfrm>
            <a:custGeom>
              <a:rect b="b" l="l" r="r" t="t"/>
              <a:pathLst>
                <a:path extrusionOk="0" h="44185" w="22092">
                  <a:moveTo>
                    <a:pt x="11046" y="44186"/>
                  </a:moveTo>
                  <a:cubicBezTo>
                    <a:pt x="17232" y="44186"/>
                    <a:pt x="22093" y="39237"/>
                    <a:pt x="22093" y="33139"/>
                  </a:cubicBezTo>
                  <a:lnTo>
                    <a:pt x="22093" y="11046"/>
                  </a:lnTo>
                  <a:cubicBezTo>
                    <a:pt x="22093" y="4949"/>
                    <a:pt x="17232" y="0"/>
                    <a:pt x="11046" y="0"/>
                  </a:cubicBezTo>
                  <a:cubicBezTo>
                    <a:pt x="4971" y="0"/>
                    <a:pt x="0" y="4949"/>
                    <a:pt x="0" y="11046"/>
                  </a:cubicBezTo>
                  <a:lnTo>
                    <a:pt x="0" y="33139"/>
                  </a:lnTo>
                  <a:cubicBezTo>
                    <a:pt x="0" y="39237"/>
                    <a:pt x="4971" y="44186"/>
                    <a:pt x="11046" y="44186"/>
                  </a:cubicBezTo>
                  <a:close/>
                </a:path>
              </a:pathLst>
            </a:custGeom>
            <a:solidFill>
              <a:schemeClr val="l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358" name="Google Shape;358;p38"/>
            <p:cNvSpPr/>
            <p:nvPr/>
          </p:nvSpPr>
          <p:spPr>
            <a:xfrm>
              <a:off x="11830117" y="5094610"/>
              <a:ext cx="22092" cy="44185"/>
            </a:xfrm>
            <a:custGeom>
              <a:rect b="b" l="l" r="r" t="t"/>
              <a:pathLst>
                <a:path extrusionOk="0" h="44185" w="22092">
                  <a:moveTo>
                    <a:pt x="11046" y="44186"/>
                  </a:moveTo>
                  <a:cubicBezTo>
                    <a:pt x="17232" y="44186"/>
                    <a:pt x="22093" y="39237"/>
                    <a:pt x="22093" y="33139"/>
                  </a:cubicBezTo>
                  <a:lnTo>
                    <a:pt x="22093" y="11046"/>
                  </a:lnTo>
                  <a:cubicBezTo>
                    <a:pt x="22093" y="4949"/>
                    <a:pt x="17232" y="0"/>
                    <a:pt x="11046" y="0"/>
                  </a:cubicBezTo>
                  <a:cubicBezTo>
                    <a:pt x="4971" y="0"/>
                    <a:pt x="0" y="4949"/>
                    <a:pt x="0" y="11046"/>
                  </a:cubicBezTo>
                  <a:lnTo>
                    <a:pt x="0" y="33139"/>
                  </a:lnTo>
                  <a:cubicBezTo>
                    <a:pt x="0" y="39237"/>
                    <a:pt x="4971" y="44186"/>
                    <a:pt x="11046" y="44186"/>
                  </a:cubicBezTo>
                  <a:close/>
                </a:path>
              </a:pathLst>
            </a:custGeom>
            <a:solidFill>
              <a:schemeClr val="l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359" name="Google Shape;359;p38"/>
            <p:cNvSpPr/>
            <p:nvPr/>
          </p:nvSpPr>
          <p:spPr>
            <a:xfrm>
              <a:off x="11762181" y="5053738"/>
              <a:ext cx="22092" cy="44185"/>
            </a:xfrm>
            <a:custGeom>
              <a:rect b="b" l="l" r="r" t="t"/>
              <a:pathLst>
                <a:path extrusionOk="0" h="44185" w="22092">
                  <a:moveTo>
                    <a:pt x="11046" y="44186"/>
                  </a:moveTo>
                  <a:cubicBezTo>
                    <a:pt x="17232" y="44186"/>
                    <a:pt x="22093" y="39237"/>
                    <a:pt x="22093" y="33139"/>
                  </a:cubicBezTo>
                  <a:lnTo>
                    <a:pt x="22093" y="11046"/>
                  </a:lnTo>
                  <a:cubicBezTo>
                    <a:pt x="22093" y="4949"/>
                    <a:pt x="17232" y="0"/>
                    <a:pt x="11046" y="0"/>
                  </a:cubicBezTo>
                  <a:cubicBezTo>
                    <a:pt x="4971" y="0"/>
                    <a:pt x="0" y="4949"/>
                    <a:pt x="0" y="11046"/>
                  </a:cubicBezTo>
                  <a:lnTo>
                    <a:pt x="0" y="33139"/>
                  </a:lnTo>
                  <a:cubicBezTo>
                    <a:pt x="0" y="39237"/>
                    <a:pt x="4971" y="44186"/>
                    <a:pt x="11046" y="44186"/>
                  </a:cubicBezTo>
                  <a:close/>
                </a:path>
              </a:pathLst>
            </a:custGeom>
            <a:solidFill>
              <a:schemeClr val="l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360" name="Google Shape;360;p38"/>
            <p:cNvSpPr/>
            <p:nvPr/>
          </p:nvSpPr>
          <p:spPr>
            <a:xfrm>
              <a:off x="11762181" y="5142110"/>
              <a:ext cx="22092" cy="44185"/>
            </a:xfrm>
            <a:custGeom>
              <a:rect b="b" l="l" r="r" t="t"/>
              <a:pathLst>
                <a:path extrusionOk="0" h="44185" w="22092">
                  <a:moveTo>
                    <a:pt x="11046" y="44186"/>
                  </a:moveTo>
                  <a:cubicBezTo>
                    <a:pt x="17232" y="44186"/>
                    <a:pt x="22093" y="39237"/>
                    <a:pt x="22093" y="33139"/>
                  </a:cubicBezTo>
                  <a:lnTo>
                    <a:pt x="22093" y="11046"/>
                  </a:lnTo>
                  <a:cubicBezTo>
                    <a:pt x="22093" y="4949"/>
                    <a:pt x="17232" y="0"/>
                    <a:pt x="11046" y="0"/>
                  </a:cubicBezTo>
                  <a:cubicBezTo>
                    <a:pt x="4971" y="0"/>
                    <a:pt x="0" y="4949"/>
                    <a:pt x="0" y="11046"/>
                  </a:cubicBezTo>
                  <a:lnTo>
                    <a:pt x="0" y="33139"/>
                  </a:lnTo>
                  <a:cubicBezTo>
                    <a:pt x="0" y="39237"/>
                    <a:pt x="4971" y="44186"/>
                    <a:pt x="11046" y="44186"/>
                  </a:cubicBezTo>
                  <a:close/>
                </a:path>
              </a:pathLst>
            </a:custGeom>
            <a:solidFill>
              <a:schemeClr val="l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361" name="Google Shape;361;p38"/>
            <p:cNvSpPr/>
            <p:nvPr/>
          </p:nvSpPr>
          <p:spPr>
            <a:xfrm>
              <a:off x="11694246" y="5094610"/>
              <a:ext cx="22092" cy="44185"/>
            </a:xfrm>
            <a:custGeom>
              <a:rect b="b" l="l" r="r" t="t"/>
              <a:pathLst>
                <a:path extrusionOk="0" h="44185" w="22092">
                  <a:moveTo>
                    <a:pt x="11046" y="44186"/>
                  </a:moveTo>
                  <a:cubicBezTo>
                    <a:pt x="17232" y="44186"/>
                    <a:pt x="22093" y="39237"/>
                    <a:pt x="22093" y="33139"/>
                  </a:cubicBezTo>
                  <a:lnTo>
                    <a:pt x="22093" y="11046"/>
                  </a:lnTo>
                  <a:cubicBezTo>
                    <a:pt x="22093" y="4949"/>
                    <a:pt x="17232" y="0"/>
                    <a:pt x="11046" y="0"/>
                  </a:cubicBezTo>
                  <a:cubicBezTo>
                    <a:pt x="4971" y="0"/>
                    <a:pt x="0" y="4949"/>
                    <a:pt x="0" y="11046"/>
                  </a:cubicBezTo>
                  <a:lnTo>
                    <a:pt x="0" y="33139"/>
                  </a:lnTo>
                  <a:cubicBezTo>
                    <a:pt x="0" y="39237"/>
                    <a:pt x="4971" y="44186"/>
                    <a:pt x="11046" y="44186"/>
                  </a:cubicBezTo>
                  <a:close/>
                </a:path>
              </a:pathLst>
            </a:custGeom>
            <a:solidFill>
              <a:schemeClr val="l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362" name="Google Shape;362;p38"/>
            <p:cNvSpPr/>
            <p:nvPr/>
          </p:nvSpPr>
          <p:spPr>
            <a:xfrm>
              <a:off x="11694246" y="5227168"/>
              <a:ext cx="22092" cy="44185"/>
            </a:xfrm>
            <a:custGeom>
              <a:rect b="b" l="l" r="r" t="t"/>
              <a:pathLst>
                <a:path extrusionOk="0" h="44185" w="22092">
                  <a:moveTo>
                    <a:pt x="11046" y="44186"/>
                  </a:moveTo>
                  <a:cubicBezTo>
                    <a:pt x="17232" y="44186"/>
                    <a:pt x="22093" y="39237"/>
                    <a:pt x="22093" y="33139"/>
                  </a:cubicBezTo>
                  <a:lnTo>
                    <a:pt x="22093" y="11046"/>
                  </a:lnTo>
                  <a:cubicBezTo>
                    <a:pt x="22093" y="4949"/>
                    <a:pt x="17232" y="0"/>
                    <a:pt x="11046" y="0"/>
                  </a:cubicBezTo>
                  <a:cubicBezTo>
                    <a:pt x="4971" y="0"/>
                    <a:pt x="0" y="4949"/>
                    <a:pt x="0" y="11046"/>
                  </a:cubicBezTo>
                  <a:lnTo>
                    <a:pt x="0" y="33139"/>
                  </a:lnTo>
                  <a:cubicBezTo>
                    <a:pt x="0" y="39237"/>
                    <a:pt x="4971" y="44186"/>
                    <a:pt x="11046" y="44186"/>
                  </a:cubicBezTo>
                  <a:close/>
                </a:path>
              </a:pathLst>
            </a:custGeom>
            <a:solidFill>
              <a:schemeClr val="l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363" name="Google Shape;363;p38"/>
            <p:cNvSpPr/>
            <p:nvPr/>
          </p:nvSpPr>
          <p:spPr>
            <a:xfrm>
              <a:off x="11626310" y="5164203"/>
              <a:ext cx="22092" cy="44185"/>
            </a:xfrm>
            <a:custGeom>
              <a:rect b="b" l="l" r="r" t="t"/>
              <a:pathLst>
                <a:path extrusionOk="0" h="44185" w="22092">
                  <a:moveTo>
                    <a:pt x="11046" y="44186"/>
                  </a:moveTo>
                  <a:cubicBezTo>
                    <a:pt x="17232" y="44186"/>
                    <a:pt x="22093" y="39237"/>
                    <a:pt x="22093" y="33139"/>
                  </a:cubicBezTo>
                  <a:lnTo>
                    <a:pt x="22093" y="11046"/>
                  </a:lnTo>
                  <a:cubicBezTo>
                    <a:pt x="22093" y="4949"/>
                    <a:pt x="17232" y="0"/>
                    <a:pt x="11046" y="0"/>
                  </a:cubicBezTo>
                  <a:cubicBezTo>
                    <a:pt x="4971" y="0"/>
                    <a:pt x="0" y="4949"/>
                    <a:pt x="0" y="11046"/>
                  </a:cubicBezTo>
                  <a:lnTo>
                    <a:pt x="0" y="33139"/>
                  </a:lnTo>
                  <a:cubicBezTo>
                    <a:pt x="0" y="39237"/>
                    <a:pt x="4971" y="44186"/>
                    <a:pt x="11046" y="44186"/>
                  </a:cubicBezTo>
                  <a:close/>
                </a:path>
              </a:pathLst>
            </a:custGeom>
            <a:solidFill>
              <a:schemeClr val="l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364" name="Google Shape;364;p38"/>
            <p:cNvSpPr/>
            <p:nvPr/>
          </p:nvSpPr>
          <p:spPr>
            <a:xfrm>
              <a:off x="11626310" y="5075831"/>
              <a:ext cx="22092" cy="44185"/>
            </a:xfrm>
            <a:custGeom>
              <a:rect b="b" l="l" r="r" t="t"/>
              <a:pathLst>
                <a:path extrusionOk="0" h="44185" w="22092">
                  <a:moveTo>
                    <a:pt x="11046" y="44186"/>
                  </a:moveTo>
                  <a:cubicBezTo>
                    <a:pt x="17232" y="44186"/>
                    <a:pt x="22093" y="39237"/>
                    <a:pt x="22093" y="33139"/>
                  </a:cubicBezTo>
                  <a:lnTo>
                    <a:pt x="22093" y="11046"/>
                  </a:lnTo>
                  <a:cubicBezTo>
                    <a:pt x="22093" y="4949"/>
                    <a:pt x="17232" y="0"/>
                    <a:pt x="11046" y="0"/>
                  </a:cubicBezTo>
                  <a:cubicBezTo>
                    <a:pt x="4971" y="0"/>
                    <a:pt x="0" y="4949"/>
                    <a:pt x="0" y="11046"/>
                  </a:cubicBezTo>
                  <a:lnTo>
                    <a:pt x="0" y="33139"/>
                  </a:lnTo>
                  <a:cubicBezTo>
                    <a:pt x="0" y="39237"/>
                    <a:pt x="4971" y="44186"/>
                    <a:pt x="11046" y="44186"/>
                  </a:cubicBezTo>
                  <a:close/>
                </a:path>
              </a:pathLst>
            </a:custGeom>
            <a:solidFill>
              <a:schemeClr val="l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365" name="Google Shape;365;p38"/>
            <p:cNvSpPr/>
            <p:nvPr/>
          </p:nvSpPr>
          <p:spPr>
            <a:xfrm>
              <a:off x="11626310" y="5252575"/>
              <a:ext cx="22092" cy="44185"/>
            </a:xfrm>
            <a:custGeom>
              <a:rect b="b" l="l" r="r" t="t"/>
              <a:pathLst>
                <a:path extrusionOk="0" h="44185" w="22092">
                  <a:moveTo>
                    <a:pt x="11046" y="44186"/>
                  </a:moveTo>
                  <a:cubicBezTo>
                    <a:pt x="17232" y="44186"/>
                    <a:pt x="22093" y="39237"/>
                    <a:pt x="22093" y="33139"/>
                  </a:cubicBezTo>
                  <a:lnTo>
                    <a:pt x="22093" y="11046"/>
                  </a:lnTo>
                  <a:cubicBezTo>
                    <a:pt x="22093" y="4949"/>
                    <a:pt x="17232" y="0"/>
                    <a:pt x="11046" y="0"/>
                  </a:cubicBezTo>
                  <a:cubicBezTo>
                    <a:pt x="4971" y="0"/>
                    <a:pt x="0" y="4949"/>
                    <a:pt x="0" y="11046"/>
                  </a:cubicBezTo>
                  <a:lnTo>
                    <a:pt x="0" y="33139"/>
                  </a:lnTo>
                  <a:cubicBezTo>
                    <a:pt x="0" y="39237"/>
                    <a:pt x="4971" y="44186"/>
                    <a:pt x="11046" y="44186"/>
                  </a:cubicBezTo>
                  <a:close/>
                </a:path>
              </a:pathLst>
            </a:custGeom>
            <a:solidFill>
              <a:schemeClr val="l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366" name="Google Shape;366;p38"/>
            <p:cNvSpPr/>
            <p:nvPr/>
          </p:nvSpPr>
          <p:spPr>
            <a:xfrm>
              <a:off x="11965768" y="5094610"/>
              <a:ext cx="22092" cy="44185"/>
            </a:xfrm>
            <a:custGeom>
              <a:rect b="b" l="l" r="r" t="t"/>
              <a:pathLst>
                <a:path extrusionOk="0" h="44185" w="22092">
                  <a:moveTo>
                    <a:pt x="11046" y="44186"/>
                  </a:moveTo>
                  <a:cubicBezTo>
                    <a:pt x="17122" y="44186"/>
                    <a:pt x="22093" y="39237"/>
                    <a:pt x="22093" y="33139"/>
                  </a:cubicBezTo>
                  <a:lnTo>
                    <a:pt x="22093" y="11046"/>
                  </a:lnTo>
                  <a:cubicBezTo>
                    <a:pt x="22093" y="4949"/>
                    <a:pt x="17122" y="0"/>
                    <a:pt x="11046" y="0"/>
                  </a:cubicBezTo>
                  <a:cubicBezTo>
                    <a:pt x="4971" y="0"/>
                    <a:pt x="0" y="4949"/>
                    <a:pt x="0" y="11046"/>
                  </a:cubicBezTo>
                  <a:lnTo>
                    <a:pt x="0" y="33139"/>
                  </a:lnTo>
                  <a:cubicBezTo>
                    <a:pt x="0" y="39237"/>
                    <a:pt x="4971" y="44186"/>
                    <a:pt x="11046" y="44186"/>
                  </a:cubicBezTo>
                  <a:close/>
                </a:path>
              </a:pathLst>
            </a:custGeom>
            <a:solidFill>
              <a:schemeClr val="l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367" name="Google Shape;367;p38"/>
            <p:cNvSpPr/>
            <p:nvPr/>
          </p:nvSpPr>
          <p:spPr>
            <a:xfrm>
              <a:off x="12169797" y="5252575"/>
              <a:ext cx="22092" cy="44185"/>
            </a:xfrm>
            <a:custGeom>
              <a:rect b="b" l="l" r="r" t="t"/>
              <a:pathLst>
                <a:path extrusionOk="0" h="44185" w="22092">
                  <a:moveTo>
                    <a:pt x="11046" y="44186"/>
                  </a:moveTo>
                  <a:cubicBezTo>
                    <a:pt x="17232" y="44186"/>
                    <a:pt x="22093" y="39237"/>
                    <a:pt x="22093" y="33139"/>
                  </a:cubicBezTo>
                  <a:lnTo>
                    <a:pt x="22093" y="11046"/>
                  </a:lnTo>
                  <a:cubicBezTo>
                    <a:pt x="22093" y="4949"/>
                    <a:pt x="17232" y="0"/>
                    <a:pt x="11046" y="0"/>
                  </a:cubicBezTo>
                  <a:cubicBezTo>
                    <a:pt x="4971" y="0"/>
                    <a:pt x="0" y="4949"/>
                    <a:pt x="0" y="11046"/>
                  </a:cubicBezTo>
                  <a:lnTo>
                    <a:pt x="0" y="33139"/>
                  </a:lnTo>
                  <a:cubicBezTo>
                    <a:pt x="0" y="39237"/>
                    <a:pt x="4971" y="44186"/>
                    <a:pt x="11046" y="44186"/>
                  </a:cubicBezTo>
                  <a:close/>
                </a:path>
              </a:pathLst>
            </a:custGeom>
            <a:solidFill>
              <a:schemeClr val="l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368" name="Google Shape;368;p38"/>
            <p:cNvSpPr/>
            <p:nvPr/>
          </p:nvSpPr>
          <p:spPr>
            <a:xfrm>
              <a:off x="12169797" y="5075831"/>
              <a:ext cx="22092" cy="44185"/>
            </a:xfrm>
            <a:custGeom>
              <a:rect b="b" l="l" r="r" t="t"/>
              <a:pathLst>
                <a:path extrusionOk="0" h="44185" w="22092">
                  <a:moveTo>
                    <a:pt x="11046" y="44186"/>
                  </a:moveTo>
                  <a:cubicBezTo>
                    <a:pt x="17232" y="44186"/>
                    <a:pt x="22093" y="39237"/>
                    <a:pt x="22093" y="33139"/>
                  </a:cubicBezTo>
                  <a:lnTo>
                    <a:pt x="22093" y="11046"/>
                  </a:lnTo>
                  <a:cubicBezTo>
                    <a:pt x="22093" y="4949"/>
                    <a:pt x="17232" y="0"/>
                    <a:pt x="11046" y="0"/>
                  </a:cubicBezTo>
                  <a:cubicBezTo>
                    <a:pt x="4971" y="0"/>
                    <a:pt x="0" y="4949"/>
                    <a:pt x="0" y="11046"/>
                  </a:cubicBezTo>
                  <a:lnTo>
                    <a:pt x="0" y="33139"/>
                  </a:lnTo>
                  <a:cubicBezTo>
                    <a:pt x="0" y="39237"/>
                    <a:pt x="4971" y="44186"/>
                    <a:pt x="11046" y="44186"/>
                  </a:cubicBezTo>
                  <a:close/>
                </a:path>
              </a:pathLst>
            </a:custGeom>
            <a:solidFill>
              <a:schemeClr val="l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369" name="Google Shape;369;p38"/>
            <p:cNvSpPr/>
            <p:nvPr/>
          </p:nvSpPr>
          <p:spPr>
            <a:xfrm>
              <a:off x="12169797" y="5164203"/>
              <a:ext cx="22092" cy="44185"/>
            </a:xfrm>
            <a:custGeom>
              <a:rect b="b" l="l" r="r" t="t"/>
              <a:pathLst>
                <a:path extrusionOk="0" h="44185" w="22092">
                  <a:moveTo>
                    <a:pt x="11046" y="44186"/>
                  </a:moveTo>
                  <a:cubicBezTo>
                    <a:pt x="17232" y="44186"/>
                    <a:pt x="22093" y="39237"/>
                    <a:pt x="22093" y="33139"/>
                  </a:cubicBezTo>
                  <a:lnTo>
                    <a:pt x="22093" y="11046"/>
                  </a:lnTo>
                  <a:cubicBezTo>
                    <a:pt x="22093" y="4949"/>
                    <a:pt x="17232" y="0"/>
                    <a:pt x="11046" y="0"/>
                  </a:cubicBezTo>
                  <a:cubicBezTo>
                    <a:pt x="4971" y="0"/>
                    <a:pt x="0" y="4949"/>
                    <a:pt x="0" y="11046"/>
                  </a:cubicBezTo>
                  <a:lnTo>
                    <a:pt x="0" y="33139"/>
                  </a:lnTo>
                  <a:cubicBezTo>
                    <a:pt x="0" y="39237"/>
                    <a:pt x="4971" y="44186"/>
                    <a:pt x="11046" y="44186"/>
                  </a:cubicBezTo>
                  <a:close/>
                </a:path>
              </a:pathLst>
            </a:custGeom>
            <a:solidFill>
              <a:schemeClr val="l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370" name="Google Shape;370;p38"/>
            <p:cNvSpPr/>
            <p:nvPr/>
          </p:nvSpPr>
          <p:spPr>
            <a:xfrm>
              <a:off x="12014593" y="5519590"/>
              <a:ext cx="22092" cy="22092"/>
            </a:xfrm>
            <a:custGeom>
              <a:rect b="b" l="l" r="r" t="t"/>
              <a:pathLst>
                <a:path extrusionOk="0" h="22092" w="22092">
                  <a:moveTo>
                    <a:pt x="22093" y="11046"/>
                  </a:moveTo>
                  <a:cubicBezTo>
                    <a:pt x="22093" y="4960"/>
                    <a:pt x="17122" y="0"/>
                    <a:pt x="11046" y="0"/>
                  </a:cubicBezTo>
                  <a:cubicBezTo>
                    <a:pt x="4971" y="0"/>
                    <a:pt x="0" y="4960"/>
                    <a:pt x="0" y="11046"/>
                  </a:cubicBezTo>
                  <a:cubicBezTo>
                    <a:pt x="0" y="17133"/>
                    <a:pt x="4971" y="22093"/>
                    <a:pt x="11046" y="22093"/>
                  </a:cubicBezTo>
                  <a:cubicBezTo>
                    <a:pt x="17122" y="22093"/>
                    <a:pt x="22093" y="17133"/>
                    <a:pt x="22093" y="11046"/>
                  </a:cubicBezTo>
                  <a:close/>
                </a:path>
              </a:pathLst>
            </a:custGeom>
            <a:solidFill>
              <a:schemeClr val="l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371" name="Google Shape;371;p38"/>
            <p:cNvSpPr/>
            <p:nvPr/>
          </p:nvSpPr>
          <p:spPr>
            <a:xfrm>
              <a:off x="12005269" y="5057019"/>
              <a:ext cx="130034" cy="218874"/>
            </a:xfrm>
            <a:custGeom>
              <a:rect b="b" l="l" r="r" t="t"/>
              <a:pathLst>
                <a:path extrusionOk="0" h="218874" w="130034">
                  <a:moveTo>
                    <a:pt x="8220" y="124747"/>
                  </a:moveTo>
                  <a:lnTo>
                    <a:pt x="46771" y="135065"/>
                  </a:lnTo>
                  <a:lnTo>
                    <a:pt x="27992" y="204967"/>
                  </a:lnTo>
                  <a:cubicBezTo>
                    <a:pt x="26666" y="210037"/>
                    <a:pt x="28987" y="215373"/>
                    <a:pt x="33737" y="217715"/>
                  </a:cubicBezTo>
                  <a:cubicBezTo>
                    <a:pt x="35284" y="218499"/>
                    <a:pt x="37051" y="218875"/>
                    <a:pt x="38708" y="218875"/>
                  </a:cubicBezTo>
                  <a:cubicBezTo>
                    <a:pt x="42022" y="218875"/>
                    <a:pt x="45225" y="217383"/>
                    <a:pt x="47324" y="214622"/>
                  </a:cubicBezTo>
                  <a:lnTo>
                    <a:pt x="127742" y="111580"/>
                  </a:lnTo>
                  <a:cubicBezTo>
                    <a:pt x="129951" y="108664"/>
                    <a:pt x="130615" y="104797"/>
                    <a:pt x="129510" y="101285"/>
                  </a:cubicBezTo>
                  <a:cubicBezTo>
                    <a:pt x="128294" y="97772"/>
                    <a:pt x="125422" y="95077"/>
                    <a:pt x="121887" y="94127"/>
                  </a:cubicBezTo>
                  <a:lnTo>
                    <a:pt x="83336" y="83809"/>
                  </a:lnTo>
                  <a:lnTo>
                    <a:pt x="102115" y="13907"/>
                  </a:lnTo>
                  <a:cubicBezTo>
                    <a:pt x="103440" y="8826"/>
                    <a:pt x="101010" y="3501"/>
                    <a:pt x="96370" y="1160"/>
                  </a:cubicBezTo>
                  <a:cubicBezTo>
                    <a:pt x="91621" y="-1182"/>
                    <a:pt x="85876" y="110"/>
                    <a:pt x="82672" y="4252"/>
                  </a:cubicBezTo>
                  <a:lnTo>
                    <a:pt x="2364" y="107294"/>
                  </a:lnTo>
                  <a:cubicBezTo>
                    <a:pt x="45" y="110210"/>
                    <a:pt x="-617" y="114088"/>
                    <a:pt x="597" y="117600"/>
                  </a:cubicBezTo>
                  <a:cubicBezTo>
                    <a:pt x="1702" y="121113"/>
                    <a:pt x="4685" y="123798"/>
                    <a:pt x="8220" y="124759"/>
                  </a:cubicBezTo>
                  <a:close/>
                  <a:moveTo>
                    <a:pt x="66655" y="60755"/>
                  </a:moveTo>
                  <a:lnTo>
                    <a:pt x="59144" y="88747"/>
                  </a:lnTo>
                  <a:cubicBezTo>
                    <a:pt x="57597" y="94635"/>
                    <a:pt x="61022" y="100699"/>
                    <a:pt x="66986" y="102279"/>
                  </a:cubicBezTo>
                  <a:lnTo>
                    <a:pt x="100016" y="111149"/>
                  </a:lnTo>
                  <a:lnTo>
                    <a:pt x="63452" y="158119"/>
                  </a:lnTo>
                  <a:lnTo>
                    <a:pt x="70964" y="130127"/>
                  </a:lnTo>
                  <a:cubicBezTo>
                    <a:pt x="72509" y="124228"/>
                    <a:pt x="68975" y="118175"/>
                    <a:pt x="63120" y="116595"/>
                  </a:cubicBezTo>
                  <a:lnTo>
                    <a:pt x="29980" y="107725"/>
                  </a:lnTo>
                  <a:lnTo>
                    <a:pt x="66655" y="60755"/>
                  </a:lnTo>
                  <a:close/>
                </a:path>
              </a:pathLst>
            </a:custGeom>
            <a:solidFill>
              <a:schemeClr val="l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gr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28"/>
                                        </p:tgtEl>
                                        <p:attrNameLst>
                                          <p:attrName>style.visibility</p:attrName>
                                        </p:attrNameLst>
                                      </p:cBhvr>
                                      <p:to>
                                        <p:strVal val="visible"/>
                                      </p:to>
                                    </p:set>
                                    <p:animEffect filter="fade" transition="in">
                                      <p:cBhvr>
                                        <p:cTn dur="1000"/>
                                        <p:tgtEl>
                                          <p:spTgt spid="32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27"/>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329"/>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333"/>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344"/>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354"/>
                                        </p:tgtEl>
                                        <p:attrNameLst>
                                          <p:attrName>style.visibility</p:attrName>
                                        </p:attrNameLst>
                                      </p:cBhvr>
                                      <p:to>
                                        <p:strVal val="visible"/>
                                      </p:to>
                                    </p:set>
                                  </p:childTnLst>
                                </p:cTn>
                              </p:par>
                              <p:par>
                                <p:cTn fill="hold" nodeType="withEffect" presetClass="entr" presetID="10" presetSubtype="0">
                                  <p:stCondLst>
                                    <p:cond delay="0"/>
                                  </p:stCondLst>
                                  <p:childTnLst>
                                    <p:set>
                                      <p:cBhvr>
                                        <p:cTn dur="1" fill="hold">
                                          <p:stCondLst>
                                            <p:cond delay="0"/>
                                          </p:stCondLst>
                                        </p:cTn>
                                        <p:tgtEl>
                                          <p:spTgt spid="342"/>
                                        </p:tgtEl>
                                        <p:attrNameLst>
                                          <p:attrName>style.visibility</p:attrName>
                                        </p:attrNameLst>
                                      </p:cBhvr>
                                      <p:to>
                                        <p:strVal val="visible"/>
                                      </p:to>
                                    </p:set>
                                    <p:animEffect filter="fade" transition="in">
                                      <p:cBhvr>
                                        <p:cTn dur="1000"/>
                                        <p:tgtEl>
                                          <p:spTgt spid="34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5" name="Shape 375"/>
        <p:cNvGrpSpPr/>
        <p:nvPr/>
      </p:nvGrpSpPr>
      <p:grpSpPr>
        <a:xfrm>
          <a:off x="0" y="0"/>
          <a:ext cx="0" cy="0"/>
          <a:chOff x="0" y="0"/>
          <a:chExt cx="0" cy="0"/>
        </a:xfrm>
      </p:grpSpPr>
      <p:sp>
        <p:nvSpPr>
          <p:cNvPr id="376" name="Google Shape;376;p39"/>
          <p:cNvSpPr txBox="1"/>
          <p:nvPr>
            <p:ph idx="1" type="subTitle"/>
          </p:nvPr>
        </p:nvSpPr>
        <p:spPr>
          <a:xfrm>
            <a:off x="379800" y="0"/>
            <a:ext cx="8384400" cy="3112500"/>
          </a:xfrm>
          <a:prstGeom prst="rect">
            <a:avLst/>
          </a:prstGeom>
        </p:spPr>
        <p:txBody>
          <a:bodyPr anchorCtr="0" anchor="b" bIns="91425" lIns="91425" spcFirstLastPara="1" rIns="91425" wrap="square" tIns="91425">
            <a:noAutofit/>
          </a:bodyPr>
          <a:lstStyle/>
          <a:p>
            <a:pPr indent="-317500" lvl="0" marL="457200" rtl="0" algn="just">
              <a:lnSpc>
                <a:spcPct val="115000"/>
              </a:lnSpc>
              <a:spcBef>
                <a:spcPts val="0"/>
              </a:spcBef>
              <a:spcAft>
                <a:spcPts val="0"/>
              </a:spcAft>
              <a:buSzPts val="1400"/>
              <a:buChar char="●"/>
            </a:pPr>
            <a:r>
              <a:rPr lang="en" sz="1400"/>
              <a:t>Puerto Rico was still recovering from </a:t>
            </a:r>
            <a:r>
              <a:rPr b="1" lang="en" sz="1400"/>
              <a:t>Hurricane Irma</a:t>
            </a:r>
            <a:r>
              <a:rPr lang="en" sz="1400"/>
              <a:t>, which struck the island with high winds just </a:t>
            </a:r>
            <a:r>
              <a:rPr b="1" lang="en" sz="1400"/>
              <a:t>two weeks prior</a:t>
            </a:r>
            <a:r>
              <a:rPr lang="en" sz="1400"/>
              <a:t> to Hurricane Maria.</a:t>
            </a:r>
            <a:endParaRPr sz="1400"/>
          </a:p>
          <a:p>
            <a:pPr indent="-317500" lvl="0" marL="457200" rtl="0" algn="just">
              <a:lnSpc>
                <a:spcPct val="115000"/>
              </a:lnSpc>
              <a:spcBef>
                <a:spcPts val="0"/>
              </a:spcBef>
              <a:spcAft>
                <a:spcPts val="0"/>
              </a:spcAft>
              <a:buSzPts val="1400"/>
              <a:buChar char="●"/>
            </a:pPr>
            <a:r>
              <a:rPr lang="en" sz="1400"/>
              <a:t>Made landfall on Dominica as a </a:t>
            </a:r>
            <a:r>
              <a:rPr b="1" lang="en" sz="1400" u="sng"/>
              <a:t>Category 5 storm</a:t>
            </a:r>
            <a:r>
              <a:rPr lang="en" sz="1400"/>
              <a:t> on September 18, 2017, with winds exceeding </a:t>
            </a:r>
            <a:r>
              <a:rPr b="1" lang="en" sz="1400"/>
              <a:t>160 mph</a:t>
            </a:r>
            <a:r>
              <a:rPr lang="en" sz="1400"/>
              <a:t>.</a:t>
            </a:r>
            <a:endParaRPr sz="1400"/>
          </a:p>
          <a:p>
            <a:pPr indent="-317500" lvl="0" marL="457200" rtl="0" algn="just">
              <a:lnSpc>
                <a:spcPct val="115000"/>
              </a:lnSpc>
              <a:spcBef>
                <a:spcPts val="0"/>
              </a:spcBef>
              <a:spcAft>
                <a:spcPts val="0"/>
              </a:spcAft>
              <a:buSzPts val="1400"/>
              <a:buChar char="●"/>
            </a:pPr>
            <a:r>
              <a:rPr lang="en" sz="1400"/>
              <a:t>Devastated Puerto Rico, making it the first </a:t>
            </a:r>
            <a:r>
              <a:rPr b="1" lang="en" sz="1400"/>
              <a:t>Category 5 </a:t>
            </a:r>
            <a:r>
              <a:rPr lang="en" sz="1400"/>
              <a:t>hurricane to directly impact the island in </a:t>
            </a:r>
            <a:r>
              <a:rPr b="1" lang="en" sz="1400"/>
              <a:t>85</a:t>
            </a:r>
            <a:r>
              <a:rPr lang="en" sz="1400"/>
              <a:t> years.</a:t>
            </a:r>
            <a:endParaRPr sz="1400"/>
          </a:p>
          <a:p>
            <a:pPr indent="-317500" lvl="0" marL="457200" rtl="0" algn="just">
              <a:lnSpc>
                <a:spcPct val="115000"/>
              </a:lnSpc>
              <a:spcBef>
                <a:spcPts val="0"/>
              </a:spcBef>
              <a:spcAft>
                <a:spcPts val="0"/>
              </a:spcAft>
              <a:buSzPts val="1400"/>
              <a:buChar char="●"/>
            </a:pPr>
            <a:r>
              <a:rPr lang="en" sz="1400"/>
              <a:t>Led to the departure of around </a:t>
            </a:r>
            <a:r>
              <a:rPr b="1" lang="en" sz="1400"/>
              <a:t>130,000</a:t>
            </a:r>
            <a:r>
              <a:rPr lang="en" sz="1400"/>
              <a:t> Puerto Ricans.</a:t>
            </a:r>
            <a:endParaRPr sz="1400"/>
          </a:p>
          <a:p>
            <a:pPr indent="-317500" lvl="0" marL="457200" rtl="0" algn="just">
              <a:lnSpc>
                <a:spcPct val="115000"/>
              </a:lnSpc>
              <a:spcBef>
                <a:spcPts val="0"/>
              </a:spcBef>
              <a:spcAft>
                <a:spcPts val="0"/>
              </a:spcAft>
              <a:buSzPts val="1400"/>
              <a:buChar char="●"/>
            </a:pPr>
            <a:r>
              <a:rPr lang="en" sz="1400"/>
              <a:t>Wiped out about </a:t>
            </a:r>
            <a:r>
              <a:rPr b="1" lang="en" sz="1400"/>
              <a:t>80 percent</a:t>
            </a:r>
            <a:r>
              <a:rPr lang="en" sz="1400"/>
              <a:t> of the island’s crop value, resulting in a </a:t>
            </a:r>
            <a:r>
              <a:rPr b="1" lang="en" sz="1400"/>
              <a:t>$780 million loss</a:t>
            </a:r>
            <a:r>
              <a:rPr lang="en" sz="1400"/>
              <a:t> in agricultural yields.</a:t>
            </a:r>
            <a:endParaRPr sz="1400"/>
          </a:p>
          <a:p>
            <a:pPr indent="-317500" lvl="0" marL="457200" rtl="0" algn="just">
              <a:lnSpc>
                <a:spcPct val="115000"/>
              </a:lnSpc>
              <a:spcBef>
                <a:spcPts val="0"/>
              </a:spcBef>
              <a:spcAft>
                <a:spcPts val="0"/>
              </a:spcAft>
              <a:buSzPts val="1400"/>
              <a:buChar char="●"/>
            </a:pPr>
            <a:r>
              <a:rPr lang="en" sz="1400"/>
              <a:t>Three years after the storm, Puerto Ricans still required significant support with essentials and long-term recovery efforts.</a:t>
            </a:r>
            <a:endParaRPr sz="1400"/>
          </a:p>
          <a:p>
            <a:pPr indent="0" lvl="0" marL="0" rtl="0" algn="just">
              <a:spcBef>
                <a:spcPts val="0"/>
              </a:spcBef>
              <a:spcAft>
                <a:spcPts val="0"/>
              </a:spcAft>
              <a:buNone/>
            </a:pPr>
            <a:r>
              <a:t/>
            </a:r>
            <a:endParaRPr sz="1400"/>
          </a:p>
        </p:txBody>
      </p:sp>
      <p:sp>
        <p:nvSpPr>
          <p:cNvPr id="377" name="Google Shape;377;p39"/>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pic>
        <p:nvPicPr>
          <p:cNvPr id="378" name="Google Shape;378;p39"/>
          <p:cNvPicPr preferRelativeResize="0"/>
          <p:nvPr/>
        </p:nvPicPr>
        <p:blipFill rotWithShape="1">
          <a:blip r:embed="rId3">
            <a:alphaModFix/>
          </a:blip>
          <a:srcRect b="32773" l="0" r="0" t="0"/>
          <a:stretch/>
        </p:blipFill>
        <p:spPr>
          <a:xfrm>
            <a:off x="0" y="3112550"/>
            <a:ext cx="9144001" cy="2061925"/>
          </a:xfrm>
          <a:prstGeom prst="rect">
            <a:avLst/>
          </a:prstGeom>
          <a:noFill/>
          <a:ln>
            <a:noFill/>
          </a:ln>
        </p:spPr>
      </p:pic>
      <p:sp>
        <p:nvSpPr>
          <p:cNvPr id="379" name="Google Shape;379;p39"/>
          <p:cNvSpPr txBox="1"/>
          <p:nvPr>
            <p:ph type="title"/>
          </p:nvPr>
        </p:nvSpPr>
        <p:spPr>
          <a:xfrm rot="-930">
            <a:off x="713225" y="2891112"/>
            <a:ext cx="3327600" cy="482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What happened?</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8">
                                  <p:stCondLst>
                                    <p:cond delay="0"/>
                                  </p:stCondLst>
                                  <p:childTnLst>
                                    <p:set>
                                      <p:cBhvr>
                                        <p:cTn dur="1" fill="hold">
                                          <p:stCondLst>
                                            <p:cond delay="0"/>
                                          </p:stCondLst>
                                        </p:cTn>
                                        <p:tgtEl>
                                          <p:spTgt spid="379"/>
                                        </p:tgtEl>
                                        <p:attrNameLst>
                                          <p:attrName>style.visibility</p:attrName>
                                        </p:attrNameLst>
                                      </p:cBhvr>
                                      <p:to>
                                        <p:strVal val="visible"/>
                                      </p:to>
                                    </p:set>
                                    <p:anim calcmode="lin" valueType="num">
                                      <p:cBhvr additive="base">
                                        <p:cTn dur="1000"/>
                                        <p:tgtEl>
                                          <p:spTgt spid="379"/>
                                        </p:tgtEl>
                                        <p:attrNameLst>
                                          <p:attrName>ppt_x</p:attrName>
                                        </p:attrNameLst>
                                      </p:cBhvr>
                                      <p:tavLst>
                                        <p:tav fmla="" tm="0">
                                          <p:val>
                                            <p:strVal val="#ppt_x-1"/>
                                          </p:val>
                                        </p:tav>
                                        <p:tav fmla="" tm="100000">
                                          <p:val>
                                            <p:strVal val="#ppt_x"/>
                                          </p:val>
                                        </p:tav>
                                      </p:tavLst>
                                    </p:anim>
                                  </p:childTnLst>
                                </p:cTn>
                              </p:par>
                              <p:par>
                                <p:cTn fill="hold" nodeType="withEffect" presetClass="entr" presetID="2" presetSubtype="8">
                                  <p:stCondLst>
                                    <p:cond delay="0"/>
                                  </p:stCondLst>
                                  <p:childTnLst>
                                    <p:set>
                                      <p:cBhvr>
                                        <p:cTn dur="1" fill="hold">
                                          <p:stCondLst>
                                            <p:cond delay="0"/>
                                          </p:stCondLst>
                                        </p:cTn>
                                        <p:tgtEl>
                                          <p:spTgt spid="378"/>
                                        </p:tgtEl>
                                        <p:attrNameLst>
                                          <p:attrName>style.visibility</p:attrName>
                                        </p:attrNameLst>
                                      </p:cBhvr>
                                      <p:to>
                                        <p:strVal val="visible"/>
                                      </p:to>
                                    </p:set>
                                    <p:anim calcmode="lin" valueType="num">
                                      <p:cBhvr additive="base">
                                        <p:cTn dur="1000"/>
                                        <p:tgtEl>
                                          <p:spTgt spid="378"/>
                                        </p:tgtEl>
                                        <p:attrNameLst>
                                          <p:attrName>ppt_x</p:attrName>
                                        </p:attrNameLst>
                                      </p:cBhvr>
                                      <p:tavLst>
                                        <p:tav fmla="" tm="0">
                                          <p:val>
                                            <p:strVal val="#ppt_x-1"/>
                                          </p:val>
                                        </p:tav>
                                        <p:tav fmla="" tm="100000">
                                          <p:val>
                                            <p:strVal val="#ppt_x"/>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76"/>
                                        </p:tgtEl>
                                        <p:attrNameLst>
                                          <p:attrName>style.visibility</p:attrName>
                                        </p:attrNameLst>
                                      </p:cBhvr>
                                      <p:to>
                                        <p:strVal val="visible"/>
                                      </p:to>
                                    </p:set>
                                    <p:animEffect filter="fade" transition="in">
                                      <p:cBhvr>
                                        <p:cTn dur="1000"/>
                                        <p:tgtEl>
                                          <p:spTgt spid="37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3" name="Shape 383"/>
        <p:cNvGrpSpPr/>
        <p:nvPr/>
      </p:nvGrpSpPr>
      <p:grpSpPr>
        <a:xfrm>
          <a:off x="0" y="0"/>
          <a:ext cx="0" cy="0"/>
          <a:chOff x="0" y="0"/>
          <a:chExt cx="0" cy="0"/>
        </a:xfrm>
      </p:grpSpPr>
      <p:pic>
        <p:nvPicPr>
          <p:cNvPr id="384" name="Google Shape;384;p40"/>
          <p:cNvPicPr preferRelativeResize="0"/>
          <p:nvPr/>
        </p:nvPicPr>
        <p:blipFill rotWithShape="1">
          <a:blip r:embed="rId3">
            <a:alphaModFix/>
          </a:blip>
          <a:srcRect b="0" l="0" r="0" t="1603"/>
          <a:stretch/>
        </p:blipFill>
        <p:spPr>
          <a:xfrm>
            <a:off x="0" y="0"/>
            <a:ext cx="9144001" cy="5986775"/>
          </a:xfrm>
          <a:prstGeom prst="rect">
            <a:avLst/>
          </a:prstGeom>
          <a:noFill/>
          <a:ln>
            <a:noFill/>
          </a:ln>
        </p:spPr>
      </p:pic>
      <p:sp>
        <p:nvSpPr>
          <p:cNvPr id="385" name="Google Shape;385;p40"/>
          <p:cNvSpPr txBox="1"/>
          <p:nvPr>
            <p:ph type="title"/>
          </p:nvPr>
        </p:nvSpPr>
        <p:spPr>
          <a:xfrm>
            <a:off x="713225" y="3552125"/>
            <a:ext cx="5111700" cy="995100"/>
          </a:xfrm>
          <a:prstGeom prst="rect">
            <a:avLst/>
          </a:prstGeom>
          <a:solidFill>
            <a:srgbClr val="CFE2F3"/>
          </a:solidFill>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t/>
            </a:r>
            <a:endParaRPr i="1" sz="2300">
              <a:solidFill>
                <a:srgbClr val="000000"/>
              </a:solidFill>
              <a:highlight>
                <a:srgbClr val="FFFFFF"/>
              </a:highlight>
              <a:latin typeface="Georgia"/>
              <a:ea typeface="Georgia"/>
              <a:cs typeface="Georgia"/>
              <a:sym typeface="Georgia"/>
            </a:endParaRPr>
          </a:p>
          <a:p>
            <a:pPr indent="0" lvl="0" marL="0" rtl="0" algn="l">
              <a:lnSpc>
                <a:spcPct val="115000"/>
              </a:lnSpc>
              <a:spcBef>
                <a:spcPts val="1500"/>
              </a:spcBef>
              <a:spcAft>
                <a:spcPts val="0"/>
              </a:spcAft>
              <a:buNone/>
            </a:pPr>
            <a:r>
              <a:rPr i="1" lang="en" sz="2600">
                <a:solidFill>
                  <a:schemeClr val="dk1"/>
                </a:solidFill>
              </a:rPr>
              <a:t>“Maria Strikes, and Puerto Rico Goes Dark” </a:t>
            </a:r>
            <a:r>
              <a:rPr i="1" lang="en" sz="2300">
                <a:solidFill>
                  <a:schemeClr val="dk1"/>
                </a:solidFill>
              </a:rPr>
              <a:t> </a:t>
            </a:r>
            <a:r>
              <a:rPr i="1" lang="en" sz="1400">
                <a:solidFill>
                  <a:schemeClr val="dk1"/>
                </a:solidFill>
              </a:rPr>
              <a:t>(New York Times)</a:t>
            </a:r>
            <a:endParaRPr i="1" sz="1400">
              <a:solidFill>
                <a:schemeClr val="dk1"/>
              </a:solidFill>
            </a:endParaRPr>
          </a:p>
          <a:p>
            <a:pPr indent="0" lvl="0" marL="0" rtl="0" algn="ctr">
              <a:spcBef>
                <a:spcPts val="1500"/>
              </a:spcBef>
              <a:spcAft>
                <a:spcPts val="0"/>
              </a:spcAft>
              <a:buNone/>
            </a:pPr>
            <a:r>
              <a:t/>
            </a:r>
            <a:endParaRPr/>
          </a:p>
        </p:txBody>
      </p:sp>
      <p:sp>
        <p:nvSpPr>
          <p:cNvPr id="386" name="Google Shape;386;p40"/>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384"/>
                                        </p:tgtEl>
                                        <p:attrNameLst>
                                          <p:attrName>style.visibility</p:attrName>
                                        </p:attrNameLst>
                                      </p:cBhvr>
                                      <p:to>
                                        <p:strVal val="visible"/>
                                      </p:to>
                                    </p:set>
                                    <p:anim calcmode="lin" valueType="num">
                                      <p:cBhvr additive="base">
                                        <p:cTn dur="1000"/>
                                        <p:tgtEl>
                                          <p:spTgt spid="384"/>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385"/>
                                        </p:tgtEl>
                                        <p:attrNameLst>
                                          <p:attrName>style.visibility</p:attrName>
                                        </p:attrNameLst>
                                      </p:cBhvr>
                                      <p:to>
                                        <p:strVal val="visible"/>
                                      </p:to>
                                    </p:set>
                                    <p:anim calcmode="lin" valueType="num">
                                      <p:cBhvr additive="base">
                                        <p:cTn dur="1000"/>
                                        <p:tgtEl>
                                          <p:spTgt spid="385"/>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0" name="Shape 390"/>
        <p:cNvGrpSpPr/>
        <p:nvPr/>
      </p:nvGrpSpPr>
      <p:grpSpPr>
        <a:xfrm>
          <a:off x="0" y="0"/>
          <a:ext cx="0" cy="0"/>
          <a:chOff x="0" y="0"/>
          <a:chExt cx="0" cy="0"/>
        </a:xfrm>
      </p:grpSpPr>
      <p:sp>
        <p:nvSpPr>
          <p:cNvPr id="391" name="Google Shape;391;p41"/>
          <p:cNvSpPr txBox="1"/>
          <p:nvPr>
            <p:ph idx="1" type="subTitle"/>
          </p:nvPr>
        </p:nvSpPr>
        <p:spPr>
          <a:xfrm>
            <a:off x="1367850" y="3621550"/>
            <a:ext cx="6408300" cy="1153200"/>
          </a:xfrm>
          <a:prstGeom prst="rect">
            <a:avLst/>
          </a:prstGeom>
        </p:spPr>
        <p:txBody>
          <a:bodyPr anchorCtr="0" anchor="t" bIns="91425" lIns="91425" spcFirstLastPara="1" rIns="91425" wrap="square" tIns="91425">
            <a:noAutofit/>
          </a:bodyPr>
          <a:lstStyle/>
          <a:p>
            <a:pPr indent="-311150" lvl="0" marL="698500" rtl="0" algn="l">
              <a:lnSpc>
                <a:spcPct val="115000"/>
              </a:lnSpc>
              <a:spcBef>
                <a:spcPts val="400"/>
              </a:spcBef>
              <a:spcAft>
                <a:spcPts val="0"/>
              </a:spcAft>
              <a:buClr>
                <a:srgbClr val="000000"/>
              </a:buClr>
              <a:buSzPts val="1300"/>
              <a:buFont typeface="Asap"/>
              <a:buChar char="●"/>
            </a:pPr>
            <a:r>
              <a:rPr b="1" lang="en" sz="1300">
                <a:solidFill>
                  <a:srgbClr val="000000"/>
                </a:solidFill>
              </a:rPr>
              <a:t>Dominica:</a:t>
            </a:r>
            <a:r>
              <a:rPr lang="en" sz="1300">
                <a:solidFill>
                  <a:srgbClr val="000000"/>
                </a:solidFill>
              </a:rPr>
              <a:t> At least $1.31 billion.</a:t>
            </a:r>
            <a:endParaRPr sz="1300">
              <a:solidFill>
                <a:srgbClr val="000000"/>
              </a:solidFill>
            </a:endParaRPr>
          </a:p>
          <a:p>
            <a:pPr indent="-311150" lvl="0" marL="698500" rtl="0" algn="l">
              <a:lnSpc>
                <a:spcPct val="115000"/>
              </a:lnSpc>
              <a:spcBef>
                <a:spcPts val="0"/>
              </a:spcBef>
              <a:spcAft>
                <a:spcPts val="0"/>
              </a:spcAft>
              <a:buClr>
                <a:srgbClr val="000000"/>
              </a:buClr>
              <a:buSzPts val="1300"/>
              <a:buFont typeface="Asap"/>
              <a:buChar char="●"/>
            </a:pPr>
            <a:r>
              <a:rPr b="1" lang="en" sz="1300">
                <a:solidFill>
                  <a:srgbClr val="000000"/>
                </a:solidFill>
              </a:rPr>
              <a:t>Guadeloupe: </a:t>
            </a:r>
            <a:r>
              <a:rPr lang="en" sz="1300">
                <a:solidFill>
                  <a:srgbClr val="000000"/>
                </a:solidFill>
              </a:rPr>
              <a:t>$120 million.</a:t>
            </a:r>
            <a:endParaRPr sz="1300">
              <a:solidFill>
                <a:srgbClr val="000000"/>
              </a:solidFill>
            </a:endParaRPr>
          </a:p>
          <a:p>
            <a:pPr indent="-311150" lvl="0" marL="698500" rtl="0" algn="l">
              <a:lnSpc>
                <a:spcPct val="115000"/>
              </a:lnSpc>
              <a:spcBef>
                <a:spcPts val="0"/>
              </a:spcBef>
              <a:spcAft>
                <a:spcPts val="0"/>
              </a:spcAft>
              <a:buClr>
                <a:srgbClr val="000000"/>
              </a:buClr>
              <a:buSzPts val="1300"/>
              <a:buFont typeface="Asap"/>
              <a:buChar char="●"/>
            </a:pPr>
            <a:r>
              <a:rPr b="1" lang="en" sz="1300">
                <a:solidFill>
                  <a:srgbClr val="000000"/>
                </a:solidFill>
              </a:rPr>
              <a:t>Puerto Rico:</a:t>
            </a:r>
            <a:r>
              <a:rPr lang="en" sz="1300">
                <a:solidFill>
                  <a:srgbClr val="000000"/>
                </a:solidFill>
              </a:rPr>
              <a:t> $90 billion (90% confidence interval of $65-$115 billion). Costliest hurricane in modern Puerto Rican history.</a:t>
            </a:r>
            <a:endParaRPr sz="1300">
              <a:solidFill>
                <a:srgbClr val="000000"/>
              </a:solidFill>
            </a:endParaRPr>
          </a:p>
          <a:p>
            <a:pPr indent="0" lvl="0" marL="0" rtl="0" algn="l">
              <a:spcBef>
                <a:spcPts val="900"/>
              </a:spcBef>
              <a:spcAft>
                <a:spcPts val="0"/>
              </a:spcAft>
              <a:buClr>
                <a:schemeClr val="hlink"/>
              </a:buClr>
              <a:buSzPts val="1100"/>
              <a:buFont typeface="Arial"/>
              <a:buNone/>
            </a:pPr>
            <a:r>
              <a:t/>
            </a:r>
            <a:endParaRPr sz="1200"/>
          </a:p>
        </p:txBody>
      </p:sp>
      <p:sp>
        <p:nvSpPr>
          <p:cNvPr id="392" name="Google Shape;392;p41"/>
          <p:cNvSpPr txBox="1"/>
          <p:nvPr>
            <p:ph type="title"/>
          </p:nvPr>
        </p:nvSpPr>
        <p:spPr>
          <a:xfrm>
            <a:off x="720000" y="136375"/>
            <a:ext cx="7704000" cy="634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What Happened?</a:t>
            </a:r>
            <a:endParaRPr/>
          </a:p>
        </p:txBody>
      </p:sp>
      <p:pic>
        <p:nvPicPr>
          <p:cNvPr id="393" name="Google Shape;393;p41"/>
          <p:cNvPicPr preferRelativeResize="0"/>
          <p:nvPr/>
        </p:nvPicPr>
        <p:blipFill>
          <a:blip r:embed="rId3">
            <a:alphaModFix/>
          </a:blip>
          <a:stretch>
            <a:fillRect/>
          </a:stretch>
        </p:blipFill>
        <p:spPr>
          <a:xfrm>
            <a:off x="720000" y="912788"/>
            <a:ext cx="2878890" cy="2566838"/>
          </a:xfrm>
          <a:prstGeom prst="rect">
            <a:avLst/>
          </a:prstGeom>
          <a:noFill/>
          <a:ln>
            <a:noFill/>
          </a:ln>
        </p:spPr>
      </p:pic>
      <p:grpSp>
        <p:nvGrpSpPr>
          <p:cNvPr id="394" name="Google Shape;394;p41"/>
          <p:cNvGrpSpPr/>
          <p:nvPr/>
        </p:nvGrpSpPr>
        <p:grpSpPr>
          <a:xfrm>
            <a:off x="3804411" y="897159"/>
            <a:ext cx="4908321" cy="2598112"/>
            <a:chOff x="233350" y="949250"/>
            <a:chExt cx="7137300" cy="3802300"/>
          </a:xfrm>
        </p:grpSpPr>
        <p:sp>
          <p:nvSpPr>
            <p:cNvPr id="395" name="Google Shape;395;p41"/>
            <p:cNvSpPr/>
            <p:nvPr/>
          </p:nvSpPr>
          <p:spPr>
            <a:xfrm>
              <a:off x="4428450" y="2808675"/>
              <a:ext cx="1478900" cy="330100"/>
            </a:xfrm>
            <a:custGeom>
              <a:rect b="b" l="l" r="r" t="t"/>
              <a:pathLst>
                <a:path extrusionOk="0" h="13204" w="59156">
                  <a:moveTo>
                    <a:pt x="1" y="0"/>
                  </a:moveTo>
                  <a:lnTo>
                    <a:pt x="1" y="0"/>
                  </a:lnTo>
                  <a:close/>
                  <a:moveTo>
                    <a:pt x="59155" y="13203"/>
                  </a:move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6" name="Google Shape;396;p41"/>
            <p:cNvSpPr/>
            <p:nvPr/>
          </p:nvSpPr>
          <p:spPr>
            <a:xfrm>
              <a:off x="2909400" y="1076125"/>
              <a:ext cx="4118650" cy="3109225"/>
            </a:xfrm>
            <a:custGeom>
              <a:rect b="b" l="l" r="r" t="t"/>
              <a:pathLst>
                <a:path extrusionOk="0" h="124369" w="164746">
                  <a:moveTo>
                    <a:pt x="49520" y="11070"/>
                  </a:moveTo>
                  <a:cubicBezTo>
                    <a:pt x="49737" y="11070"/>
                    <a:pt x="49861" y="11136"/>
                    <a:pt x="49875" y="11358"/>
                  </a:cubicBezTo>
                  <a:cubicBezTo>
                    <a:pt x="49875" y="11575"/>
                    <a:pt x="49818" y="11698"/>
                    <a:pt x="49684" y="11698"/>
                  </a:cubicBezTo>
                  <a:cubicBezTo>
                    <a:pt x="49636" y="11698"/>
                    <a:pt x="49580" y="11683"/>
                    <a:pt x="49512" y="11651"/>
                  </a:cubicBezTo>
                  <a:cubicBezTo>
                    <a:pt x="49305" y="11565"/>
                    <a:pt x="49115" y="11444"/>
                    <a:pt x="48925" y="11323"/>
                  </a:cubicBezTo>
                  <a:lnTo>
                    <a:pt x="49339" y="11081"/>
                  </a:lnTo>
                  <a:cubicBezTo>
                    <a:pt x="49405" y="11074"/>
                    <a:pt x="49465" y="11070"/>
                    <a:pt x="49520" y="11070"/>
                  </a:cubicBezTo>
                  <a:close/>
                  <a:moveTo>
                    <a:pt x="46983" y="11081"/>
                  </a:moveTo>
                  <a:cubicBezTo>
                    <a:pt x="47014" y="11081"/>
                    <a:pt x="47051" y="11087"/>
                    <a:pt x="47093" y="11098"/>
                  </a:cubicBezTo>
                  <a:cubicBezTo>
                    <a:pt x="47369" y="11185"/>
                    <a:pt x="47870" y="11168"/>
                    <a:pt x="47767" y="11686"/>
                  </a:cubicBezTo>
                  <a:cubicBezTo>
                    <a:pt x="47732" y="11893"/>
                    <a:pt x="47888" y="12274"/>
                    <a:pt x="47490" y="12343"/>
                  </a:cubicBezTo>
                  <a:cubicBezTo>
                    <a:pt x="47110" y="12222"/>
                    <a:pt x="46834" y="11893"/>
                    <a:pt x="46799" y="11496"/>
                  </a:cubicBezTo>
                  <a:cubicBezTo>
                    <a:pt x="46784" y="11302"/>
                    <a:pt x="46782" y="11081"/>
                    <a:pt x="46983" y="11081"/>
                  </a:cubicBezTo>
                  <a:close/>
                  <a:moveTo>
                    <a:pt x="38158" y="11530"/>
                  </a:moveTo>
                  <a:cubicBezTo>
                    <a:pt x="38279" y="11530"/>
                    <a:pt x="38417" y="11703"/>
                    <a:pt x="38642" y="11876"/>
                  </a:cubicBezTo>
                  <a:cubicBezTo>
                    <a:pt x="38366" y="12118"/>
                    <a:pt x="38089" y="12360"/>
                    <a:pt x="37778" y="12585"/>
                  </a:cubicBezTo>
                  <a:cubicBezTo>
                    <a:pt x="35549" y="13967"/>
                    <a:pt x="35514" y="15903"/>
                    <a:pt x="37692" y="17268"/>
                  </a:cubicBezTo>
                  <a:cubicBezTo>
                    <a:pt x="38003" y="17458"/>
                    <a:pt x="38227" y="17631"/>
                    <a:pt x="38158" y="18080"/>
                  </a:cubicBezTo>
                  <a:cubicBezTo>
                    <a:pt x="38106" y="18529"/>
                    <a:pt x="37951" y="18599"/>
                    <a:pt x="37553" y="18737"/>
                  </a:cubicBezTo>
                  <a:cubicBezTo>
                    <a:pt x="36568" y="19117"/>
                    <a:pt x="36309" y="19981"/>
                    <a:pt x="36378" y="20949"/>
                  </a:cubicBezTo>
                  <a:cubicBezTo>
                    <a:pt x="36427" y="21679"/>
                    <a:pt x="36279" y="22143"/>
                    <a:pt x="35819" y="22143"/>
                  </a:cubicBezTo>
                  <a:cubicBezTo>
                    <a:pt x="35625" y="22143"/>
                    <a:pt x="35377" y="22061"/>
                    <a:pt x="35065" y="21882"/>
                  </a:cubicBezTo>
                  <a:cubicBezTo>
                    <a:pt x="34913" y="21798"/>
                    <a:pt x="34745" y="21754"/>
                    <a:pt x="34578" y="21754"/>
                  </a:cubicBezTo>
                  <a:cubicBezTo>
                    <a:pt x="34403" y="21754"/>
                    <a:pt x="34230" y="21802"/>
                    <a:pt x="34080" y="21899"/>
                  </a:cubicBezTo>
                  <a:cubicBezTo>
                    <a:pt x="33134" y="22372"/>
                    <a:pt x="32094" y="22613"/>
                    <a:pt x="31041" y="22613"/>
                  </a:cubicBezTo>
                  <a:cubicBezTo>
                    <a:pt x="30747" y="22613"/>
                    <a:pt x="30451" y="22594"/>
                    <a:pt x="30157" y="22556"/>
                  </a:cubicBezTo>
                  <a:cubicBezTo>
                    <a:pt x="29915" y="22521"/>
                    <a:pt x="29759" y="22608"/>
                    <a:pt x="29829" y="22262"/>
                  </a:cubicBezTo>
                  <a:lnTo>
                    <a:pt x="29829" y="22262"/>
                  </a:lnTo>
                  <a:lnTo>
                    <a:pt x="29829" y="22279"/>
                  </a:lnTo>
                  <a:cubicBezTo>
                    <a:pt x="29898" y="21986"/>
                    <a:pt x="29984" y="21882"/>
                    <a:pt x="30364" y="21830"/>
                  </a:cubicBezTo>
                  <a:cubicBezTo>
                    <a:pt x="31505" y="21675"/>
                    <a:pt x="32836" y="21467"/>
                    <a:pt x="33354" y="20361"/>
                  </a:cubicBezTo>
                  <a:cubicBezTo>
                    <a:pt x="33821" y="19342"/>
                    <a:pt x="33872" y="18184"/>
                    <a:pt x="34927" y="17458"/>
                  </a:cubicBezTo>
                  <a:cubicBezTo>
                    <a:pt x="35238" y="17216"/>
                    <a:pt x="34978" y="16836"/>
                    <a:pt x="34667" y="16594"/>
                  </a:cubicBezTo>
                  <a:cubicBezTo>
                    <a:pt x="33216" y="15436"/>
                    <a:pt x="33907" y="14572"/>
                    <a:pt x="35099" y="13846"/>
                  </a:cubicBezTo>
                  <a:cubicBezTo>
                    <a:pt x="35860" y="13380"/>
                    <a:pt x="36724" y="13086"/>
                    <a:pt x="37018" y="12066"/>
                  </a:cubicBezTo>
                  <a:cubicBezTo>
                    <a:pt x="37156" y="11582"/>
                    <a:pt x="37709" y="11548"/>
                    <a:pt x="38158" y="11530"/>
                  </a:cubicBezTo>
                  <a:close/>
                  <a:moveTo>
                    <a:pt x="46802" y="32066"/>
                  </a:moveTo>
                  <a:cubicBezTo>
                    <a:pt x="47245" y="32066"/>
                    <a:pt x="47720" y="32469"/>
                    <a:pt x="47888" y="33080"/>
                  </a:cubicBezTo>
                  <a:cubicBezTo>
                    <a:pt x="48059" y="33754"/>
                    <a:pt x="48393" y="34225"/>
                    <a:pt x="48918" y="34225"/>
                  </a:cubicBezTo>
                  <a:cubicBezTo>
                    <a:pt x="49080" y="34225"/>
                    <a:pt x="49261" y="34181"/>
                    <a:pt x="49460" y="34083"/>
                  </a:cubicBezTo>
                  <a:cubicBezTo>
                    <a:pt x="50103" y="33764"/>
                    <a:pt x="50701" y="33627"/>
                    <a:pt x="51269" y="33627"/>
                  </a:cubicBezTo>
                  <a:cubicBezTo>
                    <a:pt x="52489" y="33627"/>
                    <a:pt x="53566" y="34260"/>
                    <a:pt x="54628" y="35085"/>
                  </a:cubicBezTo>
                  <a:cubicBezTo>
                    <a:pt x="54818" y="35223"/>
                    <a:pt x="55008" y="35396"/>
                    <a:pt x="55163" y="35586"/>
                  </a:cubicBezTo>
                  <a:cubicBezTo>
                    <a:pt x="55543" y="36053"/>
                    <a:pt x="56684" y="36070"/>
                    <a:pt x="56321" y="36917"/>
                  </a:cubicBezTo>
                  <a:lnTo>
                    <a:pt x="56321" y="36934"/>
                  </a:lnTo>
                  <a:cubicBezTo>
                    <a:pt x="56149" y="37350"/>
                    <a:pt x="55751" y="37415"/>
                    <a:pt x="55318" y="37415"/>
                  </a:cubicBezTo>
                  <a:cubicBezTo>
                    <a:pt x="55122" y="37415"/>
                    <a:pt x="54919" y="37401"/>
                    <a:pt x="54727" y="37401"/>
                  </a:cubicBezTo>
                  <a:cubicBezTo>
                    <a:pt x="54620" y="37401"/>
                    <a:pt x="54517" y="37405"/>
                    <a:pt x="54420" y="37418"/>
                  </a:cubicBezTo>
                  <a:cubicBezTo>
                    <a:pt x="54278" y="37432"/>
                    <a:pt x="54136" y="37440"/>
                    <a:pt x="53995" y="37440"/>
                  </a:cubicBezTo>
                  <a:cubicBezTo>
                    <a:pt x="53292" y="37440"/>
                    <a:pt x="52602" y="37262"/>
                    <a:pt x="51983" y="36917"/>
                  </a:cubicBezTo>
                  <a:cubicBezTo>
                    <a:pt x="51332" y="36539"/>
                    <a:pt x="50680" y="36418"/>
                    <a:pt x="50028" y="36418"/>
                  </a:cubicBezTo>
                  <a:cubicBezTo>
                    <a:pt x="48867" y="36418"/>
                    <a:pt x="47706" y="36802"/>
                    <a:pt x="46545" y="36802"/>
                  </a:cubicBezTo>
                  <a:cubicBezTo>
                    <a:pt x="46302" y="36802"/>
                    <a:pt x="46058" y="36785"/>
                    <a:pt x="45814" y="36744"/>
                  </a:cubicBezTo>
                  <a:cubicBezTo>
                    <a:pt x="44881" y="36588"/>
                    <a:pt x="44552" y="36105"/>
                    <a:pt x="44673" y="35241"/>
                  </a:cubicBezTo>
                  <a:cubicBezTo>
                    <a:pt x="44846" y="34083"/>
                    <a:pt x="45537" y="33115"/>
                    <a:pt x="46263" y="32320"/>
                  </a:cubicBezTo>
                  <a:cubicBezTo>
                    <a:pt x="46417" y="32145"/>
                    <a:pt x="46607" y="32066"/>
                    <a:pt x="46802" y="32066"/>
                  </a:cubicBezTo>
                  <a:close/>
                  <a:moveTo>
                    <a:pt x="64554" y="31370"/>
                  </a:moveTo>
                  <a:cubicBezTo>
                    <a:pt x="64860" y="31370"/>
                    <a:pt x="65185" y="31437"/>
                    <a:pt x="65532" y="31594"/>
                  </a:cubicBezTo>
                  <a:cubicBezTo>
                    <a:pt x="65878" y="31767"/>
                    <a:pt x="65930" y="32251"/>
                    <a:pt x="65636" y="32493"/>
                  </a:cubicBezTo>
                  <a:cubicBezTo>
                    <a:pt x="64063" y="34065"/>
                    <a:pt x="64184" y="35085"/>
                    <a:pt x="65895" y="36588"/>
                  </a:cubicBezTo>
                  <a:cubicBezTo>
                    <a:pt x="67243" y="37815"/>
                    <a:pt x="67762" y="39544"/>
                    <a:pt x="68211" y="41237"/>
                  </a:cubicBezTo>
                  <a:cubicBezTo>
                    <a:pt x="68364" y="41802"/>
                    <a:pt x="68057" y="41990"/>
                    <a:pt x="67435" y="41990"/>
                  </a:cubicBezTo>
                  <a:cubicBezTo>
                    <a:pt x="67353" y="41990"/>
                    <a:pt x="67266" y="41986"/>
                    <a:pt x="67174" y="41980"/>
                  </a:cubicBezTo>
                  <a:cubicBezTo>
                    <a:pt x="66517" y="41064"/>
                    <a:pt x="64271" y="41825"/>
                    <a:pt x="64547" y="39146"/>
                  </a:cubicBezTo>
                  <a:lnTo>
                    <a:pt x="64547" y="39146"/>
                  </a:lnTo>
                  <a:lnTo>
                    <a:pt x="64547" y="39181"/>
                  </a:lnTo>
                  <a:cubicBezTo>
                    <a:pt x="64685" y="37885"/>
                    <a:pt x="63113" y="36295"/>
                    <a:pt x="62076" y="35050"/>
                  </a:cubicBezTo>
                  <a:cubicBezTo>
                    <a:pt x="61281" y="34100"/>
                    <a:pt x="61385" y="33288"/>
                    <a:pt x="62076" y="32683"/>
                  </a:cubicBezTo>
                  <a:cubicBezTo>
                    <a:pt x="62786" y="32052"/>
                    <a:pt x="63577" y="31370"/>
                    <a:pt x="64554" y="31370"/>
                  </a:cubicBezTo>
                  <a:close/>
                  <a:moveTo>
                    <a:pt x="30705" y="33465"/>
                  </a:moveTo>
                  <a:cubicBezTo>
                    <a:pt x="30874" y="33465"/>
                    <a:pt x="31043" y="33637"/>
                    <a:pt x="31090" y="33720"/>
                  </a:cubicBezTo>
                  <a:cubicBezTo>
                    <a:pt x="31920" y="35120"/>
                    <a:pt x="33579" y="35258"/>
                    <a:pt x="34719" y="36226"/>
                  </a:cubicBezTo>
                  <a:cubicBezTo>
                    <a:pt x="36205" y="37487"/>
                    <a:pt x="36275" y="39354"/>
                    <a:pt x="37191" y="40822"/>
                  </a:cubicBezTo>
                  <a:cubicBezTo>
                    <a:pt x="37484" y="41289"/>
                    <a:pt x="37571" y="41980"/>
                    <a:pt x="37968" y="42274"/>
                  </a:cubicBezTo>
                  <a:cubicBezTo>
                    <a:pt x="38403" y="42594"/>
                    <a:pt x="39075" y="43217"/>
                    <a:pt x="39556" y="43217"/>
                  </a:cubicBezTo>
                  <a:cubicBezTo>
                    <a:pt x="39725" y="43217"/>
                    <a:pt x="39870" y="43141"/>
                    <a:pt x="39973" y="42948"/>
                  </a:cubicBezTo>
                  <a:cubicBezTo>
                    <a:pt x="40336" y="42274"/>
                    <a:pt x="41234" y="41289"/>
                    <a:pt x="40543" y="40183"/>
                  </a:cubicBezTo>
                  <a:cubicBezTo>
                    <a:pt x="40301" y="39803"/>
                    <a:pt x="39610" y="39215"/>
                    <a:pt x="40284" y="38904"/>
                  </a:cubicBezTo>
                  <a:cubicBezTo>
                    <a:pt x="40592" y="38765"/>
                    <a:pt x="41024" y="38302"/>
                    <a:pt x="41439" y="38302"/>
                  </a:cubicBezTo>
                  <a:cubicBezTo>
                    <a:pt x="41746" y="38302"/>
                    <a:pt x="42043" y="38557"/>
                    <a:pt x="42271" y="39388"/>
                  </a:cubicBezTo>
                  <a:cubicBezTo>
                    <a:pt x="42782" y="41200"/>
                    <a:pt x="43748" y="43327"/>
                    <a:pt x="46038" y="43327"/>
                  </a:cubicBezTo>
                  <a:cubicBezTo>
                    <a:pt x="46150" y="43327"/>
                    <a:pt x="46266" y="43321"/>
                    <a:pt x="46384" y="43311"/>
                  </a:cubicBezTo>
                  <a:cubicBezTo>
                    <a:pt x="46463" y="43304"/>
                    <a:pt x="46542" y="43300"/>
                    <a:pt x="46620" y="43300"/>
                  </a:cubicBezTo>
                  <a:cubicBezTo>
                    <a:pt x="47585" y="43300"/>
                    <a:pt x="48526" y="43802"/>
                    <a:pt x="49487" y="43802"/>
                  </a:cubicBezTo>
                  <a:cubicBezTo>
                    <a:pt x="49955" y="43802"/>
                    <a:pt x="50429" y="43683"/>
                    <a:pt x="50912" y="43328"/>
                  </a:cubicBezTo>
                  <a:cubicBezTo>
                    <a:pt x="51106" y="43191"/>
                    <a:pt x="51242" y="43135"/>
                    <a:pt x="51336" y="43135"/>
                  </a:cubicBezTo>
                  <a:cubicBezTo>
                    <a:pt x="51643" y="43135"/>
                    <a:pt x="51508" y="43736"/>
                    <a:pt x="51534" y="44054"/>
                  </a:cubicBezTo>
                  <a:cubicBezTo>
                    <a:pt x="51845" y="45488"/>
                    <a:pt x="50843" y="46629"/>
                    <a:pt x="50618" y="47942"/>
                  </a:cubicBezTo>
                  <a:cubicBezTo>
                    <a:pt x="50585" y="48144"/>
                    <a:pt x="50240" y="48444"/>
                    <a:pt x="50046" y="48444"/>
                  </a:cubicBezTo>
                  <a:cubicBezTo>
                    <a:pt x="50041" y="48444"/>
                    <a:pt x="50036" y="48444"/>
                    <a:pt x="50031" y="48444"/>
                  </a:cubicBezTo>
                  <a:cubicBezTo>
                    <a:pt x="49523" y="48389"/>
                    <a:pt x="49010" y="48372"/>
                    <a:pt x="48494" y="48372"/>
                  </a:cubicBezTo>
                  <a:cubicBezTo>
                    <a:pt x="47534" y="48372"/>
                    <a:pt x="46564" y="48433"/>
                    <a:pt x="45600" y="48433"/>
                  </a:cubicBezTo>
                  <a:cubicBezTo>
                    <a:pt x="43779" y="48433"/>
                    <a:pt x="41984" y="48215"/>
                    <a:pt x="40336" y="46957"/>
                  </a:cubicBezTo>
                  <a:cubicBezTo>
                    <a:pt x="40033" y="46726"/>
                    <a:pt x="39675" y="46623"/>
                    <a:pt x="39308" y="46623"/>
                  </a:cubicBezTo>
                  <a:cubicBezTo>
                    <a:pt x="38250" y="46623"/>
                    <a:pt x="37116" y="47478"/>
                    <a:pt x="37000" y="48582"/>
                  </a:cubicBezTo>
                  <a:cubicBezTo>
                    <a:pt x="36972" y="48947"/>
                    <a:pt x="36796" y="49426"/>
                    <a:pt x="36527" y="49426"/>
                  </a:cubicBezTo>
                  <a:cubicBezTo>
                    <a:pt x="36465" y="49426"/>
                    <a:pt x="36398" y="49400"/>
                    <a:pt x="36326" y="49342"/>
                  </a:cubicBezTo>
                  <a:cubicBezTo>
                    <a:pt x="35376" y="48582"/>
                    <a:pt x="34045" y="48772"/>
                    <a:pt x="33147" y="47752"/>
                  </a:cubicBezTo>
                  <a:cubicBezTo>
                    <a:pt x="32334" y="46819"/>
                    <a:pt x="30900" y="46785"/>
                    <a:pt x="29673" y="46525"/>
                  </a:cubicBezTo>
                  <a:cubicBezTo>
                    <a:pt x="28913" y="46370"/>
                    <a:pt x="27807" y="46422"/>
                    <a:pt x="28567" y="44953"/>
                  </a:cubicBezTo>
                  <a:cubicBezTo>
                    <a:pt x="28982" y="44158"/>
                    <a:pt x="29034" y="43000"/>
                    <a:pt x="28515" y="42257"/>
                  </a:cubicBezTo>
                  <a:cubicBezTo>
                    <a:pt x="28230" y="41853"/>
                    <a:pt x="27848" y="41722"/>
                    <a:pt x="27412" y="41722"/>
                  </a:cubicBezTo>
                  <a:cubicBezTo>
                    <a:pt x="27028" y="41722"/>
                    <a:pt x="26602" y="41823"/>
                    <a:pt x="26165" y="41928"/>
                  </a:cubicBezTo>
                  <a:cubicBezTo>
                    <a:pt x="25497" y="42091"/>
                    <a:pt x="24818" y="42128"/>
                    <a:pt x="24133" y="42128"/>
                  </a:cubicBezTo>
                  <a:cubicBezTo>
                    <a:pt x="23569" y="42128"/>
                    <a:pt x="23001" y="42103"/>
                    <a:pt x="22432" y="42103"/>
                  </a:cubicBezTo>
                  <a:cubicBezTo>
                    <a:pt x="21707" y="42103"/>
                    <a:pt x="20980" y="42143"/>
                    <a:pt x="20255" y="42326"/>
                  </a:cubicBezTo>
                  <a:cubicBezTo>
                    <a:pt x="19287" y="42585"/>
                    <a:pt x="18319" y="42862"/>
                    <a:pt x="17559" y="43380"/>
                  </a:cubicBezTo>
                  <a:cubicBezTo>
                    <a:pt x="17082" y="43705"/>
                    <a:pt x="16613" y="43798"/>
                    <a:pt x="16149" y="43798"/>
                  </a:cubicBezTo>
                  <a:cubicBezTo>
                    <a:pt x="15538" y="43798"/>
                    <a:pt x="14935" y="43638"/>
                    <a:pt x="14326" y="43638"/>
                  </a:cubicBezTo>
                  <a:cubicBezTo>
                    <a:pt x="14292" y="43638"/>
                    <a:pt x="14258" y="43638"/>
                    <a:pt x="14223" y="43639"/>
                  </a:cubicBezTo>
                  <a:cubicBezTo>
                    <a:pt x="14120" y="43622"/>
                    <a:pt x="14016" y="43570"/>
                    <a:pt x="13930" y="43466"/>
                  </a:cubicBezTo>
                  <a:cubicBezTo>
                    <a:pt x="14043" y="43169"/>
                    <a:pt x="14308" y="43115"/>
                    <a:pt x="14562" y="43115"/>
                  </a:cubicBezTo>
                  <a:cubicBezTo>
                    <a:pt x="14617" y="43115"/>
                    <a:pt x="14672" y="43118"/>
                    <a:pt x="14725" y="43121"/>
                  </a:cubicBezTo>
                  <a:cubicBezTo>
                    <a:pt x="14838" y="43129"/>
                    <a:pt x="14949" y="43134"/>
                    <a:pt x="15058" y="43134"/>
                  </a:cubicBezTo>
                  <a:cubicBezTo>
                    <a:pt x="16723" y="43134"/>
                    <a:pt x="17967" y="42165"/>
                    <a:pt x="18388" y="40771"/>
                  </a:cubicBezTo>
                  <a:cubicBezTo>
                    <a:pt x="18976" y="38921"/>
                    <a:pt x="20808" y="38282"/>
                    <a:pt x="21482" y="37090"/>
                  </a:cubicBezTo>
                  <a:cubicBezTo>
                    <a:pt x="22174" y="35865"/>
                    <a:pt x="22770" y="35535"/>
                    <a:pt x="23579" y="35535"/>
                  </a:cubicBezTo>
                  <a:cubicBezTo>
                    <a:pt x="23899" y="35535"/>
                    <a:pt x="24254" y="35587"/>
                    <a:pt x="24661" y="35655"/>
                  </a:cubicBezTo>
                  <a:cubicBezTo>
                    <a:pt x="24682" y="35658"/>
                    <a:pt x="24703" y="35660"/>
                    <a:pt x="24725" y="35660"/>
                  </a:cubicBezTo>
                  <a:cubicBezTo>
                    <a:pt x="25065" y="35660"/>
                    <a:pt x="25513" y="35293"/>
                    <a:pt x="25854" y="35033"/>
                  </a:cubicBezTo>
                  <a:cubicBezTo>
                    <a:pt x="26267" y="34730"/>
                    <a:pt x="26584" y="34570"/>
                    <a:pt x="26849" y="34570"/>
                  </a:cubicBezTo>
                  <a:cubicBezTo>
                    <a:pt x="27249" y="34570"/>
                    <a:pt x="27529" y="34935"/>
                    <a:pt x="27841" y="35724"/>
                  </a:cubicBezTo>
                  <a:cubicBezTo>
                    <a:pt x="28325" y="36969"/>
                    <a:pt x="29742" y="37574"/>
                    <a:pt x="30952" y="38161"/>
                  </a:cubicBezTo>
                  <a:cubicBezTo>
                    <a:pt x="31712" y="38524"/>
                    <a:pt x="32732" y="38852"/>
                    <a:pt x="32680" y="39716"/>
                  </a:cubicBezTo>
                  <a:cubicBezTo>
                    <a:pt x="32594" y="40753"/>
                    <a:pt x="31488" y="40546"/>
                    <a:pt x="30710" y="40615"/>
                  </a:cubicBezTo>
                  <a:cubicBezTo>
                    <a:pt x="30312" y="40650"/>
                    <a:pt x="29794" y="40598"/>
                    <a:pt x="29673" y="41134"/>
                  </a:cubicBezTo>
                  <a:cubicBezTo>
                    <a:pt x="29552" y="41669"/>
                    <a:pt x="30036" y="41825"/>
                    <a:pt x="30382" y="42032"/>
                  </a:cubicBezTo>
                  <a:cubicBezTo>
                    <a:pt x="30898" y="42336"/>
                    <a:pt x="31474" y="42934"/>
                    <a:pt x="32011" y="42934"/>
                  </a:cubicBezTo>
                  <a:cubicBezTo>
                    <a:pt x="32175" y="42934"/>
                    <a:pt x="32336" y="42878"/>
                    <a:pt x="32490" y="42741"/>
                  </a:cubicBezTo>
                  <a:cubicBezTo>
                    <a:pt x="33354" y="41963"/>
                    <a:pt x="33890" y="40788"/>
                    <a:pt x="34512" y="39751"/>
                  </a:cubicBezTo>
                  <a:cubicBezTo>
                    <a:pt x="34586" y="39617"/>
                    <a:pt x="34289" y="39329"/>
                    <a:pt x="34602" y="39329"/>
                  </a:cubicBezTo>
                  <a:cubicBezTo>
                    <a:pt x="34653" y="39329"/>
                    <a:pt x="34719" y="39337"/>
                    <a:pt x="34806" y="39354"/>
                  </a:cubicBezTo>
                  <a:cubicBezTo>
                    <a:pt x="34890" y="39373"/>
                    <a:pt x="34965" y="39381"/>
                    <a:pt x="35031" y="39381"/>
                  </a:cubicBezTo>
                  <a:cubicBezTo>
                    <a:pt x="35567" y="39381"/>
                    <a:pt x="35557" y="38814"/>
                    <a:pt x="35341" y="38507"/>
                  </a:cubicBezTo>
                  <a:cubicBezTo>
                    <a:pt x="34806" y="37781"/>
                    <a:pt x="34546" y="36658"/>
                    <a:pt x="33561" y="36468"/>
                  </a:cubicBezTo>
                  <a:cubicBezTo>
                    <a:pt x="32248" y="36208"/>
                    <a:pt x="31591" y="35206"/>
                    <a:pt x="30727" y="34411"/>
                  </a:cubicBezTo>
                  <a:cubicBezTo>
                    <a:pt x="30468" y="34169"/>
                    <a:pt x="30278" y="33910"/>
                    <a:pt x="30485" y="33599"/>
                  </a:cubicBezTo>
                  <a:cubicBezTo>
                    <a:pt x="30551" y="33501"/>
                    <a:pt x="30628" y="33465"/>
                    <a:pt x="30705" y="33465"/>
                  </a:cubicBezTo>
                  <a:close/>
                  <a:moveTo>
                    <a:pt x="65829" y="50622"/>
                  </a:moveTo>
                  <a:cubicBezTo>
                    <a:pt x="66138" y="50622"/>
                    <a:pt x="66376" y="50877"/>
                    <a:pt x="66569" y="51209"/>
                  </a:cubicBezTo>
                  <a:cubicBezTo>
                    <a:pt x="67601" y="52923"/>
                    <a:pt x="68767" y="54401"/>
                    <a:pt x="70703" y="54401"/>
                  </a:cubicBezTo>
                  <a:cubicBezTo>
                    <a:pt x="71167" y="54401"/>
                    <a:pt x="71676" y="54316"/>
                    <a:pt x="72237" y="54129"/>
                  </a:cubicBezTo>
                  <a:cubicBezTo>
                    <a:pt x="72263" y="54119"/>
                    <a:pt x="72291" y="54114"/>
                    <a:pt x="72320" y="54114"/>
                  </a:cubicBezTo>
                  <a:cubicBezTo>
                    <a:pt x="72487" y="54114"/>
                    <a:pt x="72701" y="54260"/>
                    <a:pt x="72877" y="54319"/>
                  </a:cubicBezTo>
                  <a:cubicBezTo>
                    <a:pt x="72687" y="54406"/>
                    <a:pt x="72514" y="54527"/>
                    <a:pt x="72358" y="54665"/>
                  </a:cubicBezTo>
                  <a:lnTo>
                    <a:pt x="72358" y="54682"/>
                  </a:lnTo>
                  <a:cubicBezTo>
                    <a:pt x="71675" y="55659"/>
                    <a:pt x="71022" y="56681"/>
                    <a:pt x="69648" y="56681"/>
                  </a:cubicBezTo>
                  <a:cubicBezTo>
                    <a:pt x="69564" y="56681"/>
                    <a:pt x="69476" y="56678"/>
                    <a:pt x="69386" y="56669"/>
                  </a:cubicBezTo>
                  <a:cubicBezTo>
                    <a:pt x="69196" y="56600"/>
                    <a:pt x="68850" y="56549"/>
                    <a:pt x="68850" y="56445"/>
                  </a:cubicBezTo>
                  <a:cubicBezTo>
                    <a:pt x="68660" y="54216"/>
                    <a:pt x="66258" y="53559"/>
                    <a:pt x="65532" y="51727"/>
                  </a:cubicBezTo>
                  <a:cubicBezTo>
                    <a:pt x="65394" y="51381"/>
                    <a:pt x="64945" y="50932"/>
                    <a:pt x="65584" y="50673"/>
                  </a:cubicBezTo>
                  <a:cubicBezTo>
                    <a:pt x="65670" y="50638"/>
                    <a:pt x="65752" y="50622"/>
                    <a:pt x="65829" y="50622"/>
                  </a:cubicBezTo>
                  <a:close/>
                  <a:moveTo>
                    <a:pt x="50497" y="52695"/>
                  </a:moveTo>
                  <a:lnTo>
                    <a:pt x="50497" y="52695"/>
                  </a:lnTo>
                  <a:cubicBezTo>
                    <a:pt x="51016" y="52885"/>
                    <a:pt x="51863" y="52937"/>
                    <a:pt x="52001" y="53265"/>
                  </a:cubicBezTo>
                  <a:cubicBezTo>
                    <a:pt x="53055" y="55840"/>
                    <a:pt x="55734" y="57464"/>
                    <a:pt x="56114" y="60420"/>
                  </a:cubicBezTo>
                  <a:cubicBezTo>
                    <a:pt x="56252" y="61439"/>
                    <a:pt x="57323" y="61802"/>
                    <a:pt x="57859" y="62580"/>
                  </a:cubicBezTo>
                  <a:cubicBezTo>
                    <a:pt x="59294" y="64654"/>
                    <a:pt x="60106" y="66952"/>
                    <a:pt x="60763" y="69337"/>
                  </a:cubicBezTo>
                  <a:cubicBezTo>
                    <a:pt x="58533" y="67643"/>
                    <a:pt x="56615" y="65656"/>
                    <a:pt x="55336" y="63133"/>
                  </a:cubicBezTo>
                  <a:cubicBezTo>
                    <a:pt x="55198" y="62874"/>
                    <a:pt x="55008" y="62614"/>
                    <a:pt x="55008" y="62355"/>
                  </a:cubicBezTo>
                  <a:cubicBezTo>
                    <a:pt x="54990" y="58916"/>
                    <a:pt x="52139" y="56739"/>
                    <a:pt x="51189" y="53697"/>
                  </a:cubicBezTo>
                  <a:cubicBezTo>
                    <a:pt x="51085" y="53334"/>
                    <a:pt x="50739" y="53040"/>
                    <a:pt x="50497" y="52695"/>
                  </a:cubicBezTo>
                  <a:close/>
                  <a:moveTo>
                    <a:pt x="87976" y="1"/>
                  </a:moveTo>
                  <a:cubicBezTo>
                    <a:pt x="87018" y="1"/>
                    <a:pt x="85745" y="1010"/>
                    <a:pt x="84455" y="1127"/>
                  </a:cubicBezTo>
                  <a:cubicBezTo>
                    <a:pt x="83776" y="1176"/>
                    <a:pt x="83111" y="1512"/>
                    <a:pt x="82448" y="1512"/>
                  </a:cubicBezTo>
                  <a:cubicBezTo>
                    <a:pt x="82403" y="1512"/>
                    <a:pt x="82358" y="1511"/>
                    <a:pt x="82313" y="1507"/>
                  </a:cubicBezTo>
                  <a:cubicBezTo>
                    <a:pt x="82281" y="1506"/>
                    <a:pt x="82250" y="1506"/>
                    <a:pt x="82218" y="1506"/>
                  </a:cubicBezTo>
                  <a:cubicBezTo>
                    <a:pt x="80376" y="1506"/>
                    <a:pt x="79245" y="3375"/>
                    <a:pt x="77443" y="3375"/>
                  </a:cubicBezTo>
                  <a:cubicBezTo>
                    <a:pt x="77340" y="3375"/>
                    <a:pt x="77235" y="3369"/>
                    <a:pt x="77128" y="3356"/>
                  </a:cubicBezTo>
                  <a:cubicBezTo>
                    <a:pt x="77026" y="3344"/>
                    <a:pt x="76928" y="3335"/>
                    <a:pt x="76837" y="3335"/>
                  </a:cubicBezTo>
                  <a:cubicBezTo>
                    <a:pt x="76434" y="3335"/>
                    <a:pt x="76136" y="3491"/>
                    <a:pt x="75953" y="4082"/>
                  </a:cubicBezTo>
                  <a:cubicBezTo>
                    <a:pt x="75843" y="4459"/>
                    <a:pt x="75132" y="4980"/>
                    <a:pt x="74758" y="4980"/>
                  </a:cubicBezTo>
                  <a:cubicBezTo>
                    <a:pt x="74720" y="4980"/>
                    <a:pt x="74687" y="4974"/>
                    <a:pt x="74657" y="4964"/>
                  </a:cubicBezTo>
                  <a:cubicBezTo>
                    <a:pt x="73910" y="4715"/>
                    <a:pt x="73366" y="4590"/>
                    <a:pt x="73013" y="4590"/>
                  </a:cubicBezTo>
                  <a:cubicBezTo>
                    <a:pt x="72190" y="4590"/>
                    <a:pt x="72409" y="5268"/>
                    <a:pt x="73534" y="6623"/>
                  </a:cubicBezTo>
                  <a:cubicBezTo>
                    <a:pt x="73585" y="6692"/>
                    <a:pt x="73499" y="6882"/>
                    <a:pt x="73482" y="7003"/>
                  </a:cubicBezTo>
                  <a:cubicBezTo>
                    <a:pt x="73413" y="6968"/>
                    <a:pt x="73292" y="6951"/>
                    <a:pt x="73240" y="6882"/>
                  </a:cubicBezTo>
                  <a:cubicBezTo>
                    <a:pt x="72877" y="6381"/>
                    <a:pt x="72324" y="5914"/>
                    <a:pt x="72220" y="5344"/>
                  </a:cubicBezTo>
                  <a:cubicBezTo>
                    <a:pt x="72065" y="4531"/>
                    <a:pt x="71961" y="3840"/>
                    <a:pt x="71010" y="3650"/>
                  </a:cubicBezTo>
                  <a:cubicBezTo>
                    <a:pt x="70839" y="3615"/>
                    <a:pt x="70680" y="3599"/>
                    <a:pt x="70533" y="3599"/>
                  </a:cubicBezTo>
                  <a:cubicBezTo>
                    <a:pt x="69359" y="3599"/>
                    <a:pt x="68898" y="4626"/>
                    <a:pt x="68315" y="5517"/>
                  </a:cubicBezTo>
                  <a:cubicBezTo>
                    <a:pt x="67865" y="6208"/>
                    <a:pt x="68349" y="6536"/>
                    <a:pt x="68729" y="6934"/>
                  </a:cubicBezTo>
                  <a:cubicBezTo>
                    <a:pt x="68798" y="7003"/>
                    <a:pt x="68850" y="7089"/>
                    <a:pt x="68902" y="7176"/>
                  </a:cubicBezTo>
                  <a:cubicBezTo>
                    <a:pt x="68817" y="7188"/>
                    <a:pt x="68731" y="7200"/>
                    <a:pt x="68645" y="7200"/>
                  </a:cubicBezTo>
                  <a:cubicBezTo>
                    <a:pt x="68610" y="7200"/>
                    <a:pt x="68575" y="7198"/>
                    <a:pt x="68539" y="7193"/>
                  </a:cubicBezTo>
                  <a:cubicBezTo>
                    <a:pt x="67376" y="7024"/>
                    <a:pt x="66212" y="6691"/>
                    <a:pt x="65033" y="6691"/>
                  </a:cubicBezTo>
                  <a:cubicBezTo>
                    <a:pt x="65003" y="6691"/>
                    <a:pt x="64974" y="6691"/>
                    <a:pt x="64945" y="6692"/>
                  </a:cubicBezTo>
                  <a:cubicBezTo>
                    <a:pt x="64584" y="6692"/>
                    <a:pt x="63909" y="6196"/>
                    <a:pt x="63437" y="6196"/>
                  </a:cubicBezTo>
                  <a:cubicBezTo>
                    <a:pt x="63072" y="6196"/>
                    <a:pt x="62827" y="6492"/>
                    <a:pt x="62940" y="7538"/>
                  </a:cubicBezTo>
                  <a:cubicBezTo>
                    <a:pt x="62940" y="7608"/>
                    <a:pt x="62525" y="7711"/>
                    <a:pt x="62283" y="7798"/>
                  </a:cubicBezTo>
                  <a:cubicBezTo>
                    <a:pt x="61879" y="7955"/>
                    <a:pt x="61464" y="8005"/>
                    <a:pt x="61043" y="8005"/>
                  </a:cubicBezTo>
                  <a:cubicBezTo>
                    <a:pt x="60325" y="8005"/>
                    <a:pt x="59591" y="7860"/>
                    <a:pt x="58870" y="7860"/>
                  </a:cubicBezTo>
                  <a:cubicBezTo>
                    <a:pt x="58295" y="7860"/>
                    <a:pt x="57729" y="7952"/>
                    <a:pt x="57185" y="8282"/>
                  </a:cubicBezTo>
                  <a:cubicBezTo>
                    <a:pt x="56736" y="8610"/>
                    <a:pt x="56304" y="8938"/>
                    <a:pt x="55837" y="9267"/>
                  </a:cubicBezTo>
                  <a:cubicBezTo>
                    <a:pt x="55671" y="9381"/>
                    <a:pt x="55417" y="9527"/>
                    <a:pt x="55226" y="9527"/>
                  </a:cubicBezTo>
                  <a:cubicBezTo>
                    <a:pt x="55100" y="9527"/>
                    <a:pt x="55001" y="9463"/>
                    <a:pt x="54973" y="9284"/>
                  </a:cubicBezTo>
                  <a:cubicBezTo>
                    <a:pt x="54819" y="8258"/>
                    <a:pt x="54209" y="8003"/>
                    <a:pt x="53545" y="8003"/>
                  </a:cubicBezTo>
                  <a:cubicBezTo>
                    <a:pt x="53313" y="8003"/>
                    <a:pt x="53075" y="8034"/>
                    <a:pt x="52848" y="8074"/>
                  </a:cubicBezTo>
                  <a:cubicBezTo>
                    <a:pt x="51897" y="8264"/>
                    <a:pt x="52416" y="9232"/>
                    <a:pt x="52295" y="9854"/>
                  </a:cubicBezTo>
                  <a:cubicBezTo>
                    <a:pt x="52156" y="10615"/>
                    <a:pt x="51344" y="10096"/>
                    <a:pt x="50998" y="10545"/>
                  </a:cubicBezTo>
                  <a:cubicBezTo>
                    <a:pt x="50949" y="10609"/>
                    <a:pt x="50910" y="10635"/>
                    <a:pt x="50880" y="10635"/>
                  </a:cubicBezTo>
                  <a:cubicBezTo>
                    <a:pt x="50805" y="10635"/>
                    <a:pt x="50789" y="10469"/>
                    <a:pt x="50826" y="10321"/>
                  </a:cubicBezTo>
                  <a:cubicBezTo>
                    <a:pt x="51033" y="8990"/>
                    <a:pt x="50221" y="8541"/>
                    <a:pt x="49115" y="8161"/>
                  </a:cubicBezTo>
                  <a:cubicBezTo>
                    <a:pt x="46903" y="7400"/>
                    <a:pt x="44535" y="7176"/>
                    <a:pt x="42392" y="6070"/>
                  </a:cubicBezTo>
                  <a:cubicBezTo>
                    <a:pt x="41667" y="5697"/>
                    <a:pt x="40852" y="5536"/>
                    <a:pt x="40032" y="5536"/>
                  </a:cubicBezTo>
                  <a:cubicBezTo>
                    <a:pt x="39367" y="5536"/>
                    <a:pt x="38699" y="5642"/>
                    <a:pt x="38072" y="5828"/>
                  </a:cubicBezTo>
                  <a:cubicBezTo>
                    <a:pt x="36033" y="6432"/>
                    <a:pt x="33838" y="6502"/>
                    <a:pt x="31989" y="7642"/>
                  </a:cubicBezTo>
                  <a:cubicBezTo>
                    <a:pt x="31263" y="8074"/>
                    <a:pt x="29206" y="7296"/>
                    <a:pt x="30226" y="9457"/>
                  </a:cubicBezTo>
                  <a:cubicBezTo>
                    <a:pt x="30278" y="9578"/>
                    <a:pt x="29984" y="9854"/>
                    <a:pt x="29863" y="10079"/>
                  </a:cubicBezTo>
                  <a:cubicBezTo>
                    <a:pt x="28653" y="12412"/>
                    <a:pt x="26234" y="13224"/>
                    <a:pt x="24229" y="14555"/>
                  </a:cubicBezTo>
                  <a:cubicBezTo>
                    <a:pt x="22536" y="15661"/>
                    <a:pt x="23486" y="17112"/>
                    <a:pt x="24022" y="18236"/>
                  </a:cubicBezTo>
                  <a:cubicBezTo>
                    <a:pt x="24328" y="18880"/>
                    <a:pt x="24972" y="19241"/>
                    <a:pt x="25627" y="19241"/>
                  </a:cubicBezTo>
                  <a:cubicBezTo>
                    <a:pt x="26008" y="19241"/>
                    <a:pt x="26393" y="19119"/>
                    <a:pt x="26718" y="18858"/>
                  </a:cubicBezTo>
                  <a:cubicBezTo>
                    <a:pt x="27228" y="18470"/>
                    <a:pt x="27609" y="18306"/>
                    <a:pt x="27903" y="18306"/>
                  </a:cubicBezTo>
                  <a:cubicBezTo>
                    <a:pt x="28524" y="18306"/>
                    <a:pt x="28748" y="19042"/>
                    <a:pt x="28947" y="19946"/>
                  </a:cubicBezTo>
                  <a:cubicBezTo>
                    <a:pt x="28982" y="20223"/>
                    <a:pt x="28999" y="20499"/>
                    <a:pt x="28982" y="20776"/>
                  </a:cubicBezTo>
                  <a:cubicBezTo>
                    <a:pt x="28774" y="20551"/>
                    <a:pt x="28446" y="20396"/>
                    <a:pt x="28342" y="20119"/>
                  </a:cubicBezTo>
                  <a:cubicBezTo>
                    <a:pt x="28124" y="19474"/>
                    <a:pt x="27849" y="19234"/>
                    <a:pt x="27528" y="19234"/>
                  </a:cubicBezTo>
                  <a:cubicBezTo>
                    <a:pt x="27212" y="19234"/>
                    <a:pt x="26853" y="19465"/>
                    <a:pt x="26459" y="19774"/>
                  </a:cubicBezTo>
                  <a:cubicBezTo>
                    <a:pt x="25646" y="20379"/>
                    <a:pt x="25958" y="21260"/>
                    <a:pt x="26130" y="21899"/>
                  </a:cubicBezTo>
                  <a:cubicBezTo>
                    <a:pt x="26459" y="23092"/>
                    <a:pt x="25802" y="23420"/>
                    <a:pt x="24938" y="23627"/>
                  </a:cubicBezTo>
                  <a:cubicBezTo>
                    <a:pt x="23901" y="23852"/>
                    <a:pt x="23072" y="24267"/>
                    <a:pt x="22553" y="25269"/>
                  </a:cubicBezTo>
                  <a:cubicBezTo>
                    <a:pt x="22273" y="25790"/>
                    <a:pt x="21682" y="26043"/>
                    <a:pt x="21157" y="26043"/>
                  </a:cubicBezTo>
                  <a:cubicBezTo>
                    <a:pt x="21003" y="26043"/>
                    <a:pt x="20855" y="26021"/>
                    <a:pt x="20721" y="25978"/>
                  </a:cubicBezTo>
                  <a:cubicBezTo>
                    <a:pt x="20116" y="25788"/>
                    <a:pt x="20963" y="25390"/>
                    <a:pt x="20946" y="24993"/>
                  </a:cubicBezTo>
                  <a:cubicBezTo>
                    <a:pt x="20929" y="24543"/>
                    <a:pt x="20738" y="24129"/>
                    <a:pt x="20410" y="23835"/>
                  </a:cubicBezTo>
                  <a:cubicBezTo>
                    <a:pt x="19477" y="22798"/>
                    <a:pt x="18354" y="21709"/>
                    <a:pt x="18215" y="20327"/>
                  </a:cubicBezTo>
                  <a:cubicBezTo>
                    <a:pt x="18098" y="19205"/>
                    <a:pt x="17332" y="17921"/>
                    <a:pt x="16200" y="17921"/>
                  </a:cubicBezTo>
                  <a:cubicBezTo>
                    <a:pt x="16163" y="17921"/>
                    <a:pt x="16127" y="17922"/>
                    <a:pt x="16090" y="17925"/>
                  </a:cubicBezTo>
                  <a:cubicBezTo>
                    <a:pt x="15105" y="17976"/>
                    <a:pt x="14068" y="18391"/>
                    <a:pt x="13930" y="19221"/>
                  </a:cubicBezTo>
                  <a:cubicBezTo>
                    <a:pt x="13670" y="20430"/>
                    <a:pt x="14137" y="21709"/>
                    <a:pt x="15122" y="22470"/>
                  </a:cubicBezTo>
                  <a:cubicBezTo>
                    <a:pt x="15952" y="23109"/>
                    <a:pt x="15952" y="23161"/>
                    <a:pt x="15589" y="23489"/>
                  </a:cubicBezTo>
                  <a:cubicBezTo>
                    <a:pt x="14448" y="24526"/>
                    <a:pt x="14915" y="26116"/>
                    <a:pt x="14292" y="27377"/>
                  </a:cubicBezTo>
                  <a:cubicBezTo>
                    <a:pt x="14143" y="27687"/>
                    <a:pt x="14420" y="27822"/>
                    <a:pt x="14760" y="27822"/>
                  </a:cubicBezTo>
                  <a:cubicBezTo>
                    <a:pt x="14932" y="27822"/>
                    <a:pt x="15121" y="27787"/>
                    <a:pt x="15278" y="27723"/>
                  </a:cubicBezTo>
                  <a:cubicBezTo>
                    <a:pt x="16510" y="27249"/>
                    <a:pt x="17772" y="26919"/>
                    <a:pt x="19089" y="26919"/>
                  </a:cubicBezTo>
                  <a:cubicBezTo>
                    <a:pt x="19212" y="26919"/>
                    <a:pt x="19336" y="26922"/>
                    <a:pt x="19460" y="26928"/>
                  </a:cubicBezTo>
                  <a:lnTo>
                    <a:pt x="19874" y="26928"/>
                  </a:lnTo>
                  <a:cubicBezTo>
                    <a:pt x="19840" y="26997"/>
                    <a:pt x="19823" y="27136"/>
                    <a:pt x="19753" y="27153"/>
                  </a:cubicBezTo>
                  <a:cubicBezTo>
                    <a:pt x="18630" y="27585"/>
                    <a:pt x="17507" y="28138"/>
                    <a:pt x="16349" y="28414"/>
                  </a:cubicBezTo>
                  <a:cubicBezTo>
                    <a:pt x="15692" y="28570"/>
                    <a:pt x="14915" y="28432"/>
                    <a:pt x="14707" y="29209"/>
                  </a:cubicBezTo>
                  <a:cubicBezTo>
                    <a:pt x="14500" y="30004"/>
                    <a:pt x="15260" y="30194"/>
                    <a:pt x="15813" y="30505"/>
                  </a:cubicBezTo>
                  <a:cubicBezTo>
                    <a:pt x="17161" y="31318"/>
                    <a:pt x="17369" y="32493"/>
                    <a:pt x="16867" y="33910"/>
                  </a:cubicBezTo>
                  <a:cubicBezTo>
                    <a:pt x="16664" y="34503"/>
                    <a:pt x="16349" y="34660"/>
                    <a:pt x="15995" y="34660"/>
                  </a:cubicBezTo>
                  <a:cubicBezTo>
                    <a:pt x="15626" y="34660"/>
                    <a:pt x="15216" y="34489"/>
                    <a:pt x="14846" y="34463"/>
                  </a:cubicBezTo>
                  <a:cubicBezTo>
                    <a:pt x="13916" y="34396"/>
                    <a:pt x="12987" y="34203"/>
                    <a:pt x="12042" y="34203"/>
                  </a:cubicBezTo>
                  <a:cubicBezTo>
                    <a:pt x="12003" y="34203"/>
                    <a:pt x="11964" y="34203"/>
                    <a:pt x="11925" y="34204"/>
                  </a:cubicBezTo>
                  <a:cubicBezTo>
                    <a:pt x="10957" y="34221"/>
                    <a:pt x="9834" y="34446"/>
                    <a:pt x="9989" y="35759"/>
                  </a:cubicBezTo>
                  <a:cubicBezTo>
                    <a:pt x="10128" y="37072"/>
                    <a:pt x="9834" y="38196"/>
                    <a:pt x="9592" y="39440"/>
                  </a:cubicBezTo>
                  <a:cubicBezTo>
                    <a:pt x="9385" y="40425"/>
                    <a:pt x="8693" y="42136"/>
                    <a:pt x="10542" y="42464"/>
                  </a:cubicBezTo>
                  <a:cubicBezTo>
                    <a:pt x="12305" y="42758"/>
                    <a:pt x="12668" y="43173"/>
                    <a:pt x="11735" y="44693"/>
                  </a:cubicBezTo>
                  <a:cubicBezTo>
                    <a:pt x="11389" y="45298"/>
                    <a:pt x="10888" y="45817"/>
                    <a:pt x="10300" y="46180"/>
                  </a:cubicBezTo>
                  <a:cubicBezTo>
                    <a:pt x="9108" y="46871"/>
                    <a:pt x="8175" y="47752"/>
                    <a:pt x="8313" y="49342"/>
                  </a:cubicBezTo>
                  <a:cubicBezTo>
                    <a:pt x="8365" y="49964"/>
                    <a:pt x="8140" y="50707"/>
                    <a:pt x="7535" y="50967"/>
                  </a:cubicBezTo>
                  <a:cubicBezTo>
                    <a:pt x="5168" y="52021"/>
                    <a:pt x="3768" y="53991"/>
                    <a:pt x="2662" y="56168"/>
                  </a:cubicBezTo>
                  <a:cubicBezTo>
                    <a:pt x="1781" y="57931"/>
                    <a:pt x="122" y="59469"/>
                    <a:pt x="1279" y="61888"/>
                  </a:cubicBezTo>
                  <a:cubicBezTo>
                    <a:pt x="1936" y="63236"/>
                    <a:pt x="1573" y="64792"/>
                    <a:pt x="830" y="66209"/>
                  </a:cubicBezTo>
                  <a:cubicBezTo>
                    <a:pt x="1" y="67781"/>
                    <a:pt x="744" y="70477"/>
                    <a:pt x="2126" y="71687"/>
                  </a:cubicBezTo>
                  <a:cubicBezTo>
                    <a:pt x="2420" y="71946"/>
                    <a:pt x="2662" y="72240"/>
                    <a:pt x="2818" y="72586"/>
                  </a:cubicBezTo>
                  <a:cubicBezTo>
                    <a:pt x="4027" y="75040"/>
                    <a:pt x="5462" y="77303"/>
                    <a:pt x="7881" y="78755"/>
                  </a:cubicBezTo>
                  <a:cubicBezTo>
                    <a:pt x="8455" y="79100"/>
                    <a:pt x="9053" y="79742"/>
                    <a:pt x="9645" y="79742"/>
                  </a:cubicBezTo>
                  <a:cubicBezTo>
                    <a:pt x="9766" y="79742"/>
                    <a:pt x="9887" y="79715"/>
                    <a:pt x="10007" y="79654"/>
                  </a:cubicBezTo>
                  <a:cubicBezTo>
                    <a:pt x="12824" y="78254"/>
                    <a:pt x="16142" y="79844"/>
                    <a:pt x="18889" y="77874"/>
                  </a:cubicBezTo>
                  <a:cubicBezTo>
                    <a:pt x="19326" y="77562"/>
                    <a:pt x="19938" y="77352"/>
                    <a:pt x="20558" y="77352"/>
                  </a:cubicBezTo>
                  <a:cubicBezTo>
                    <a:pt x="21313" y="77352"/>
                    <a:pt x="22079" y="77663"/>
                    <a:pt x="22553" y="78479"/>
                  </a:cubicBezTo>
                  <a:cubicBezTo>
                    <a:pt x="23034" y="79313"/>
                    <a:pt x="23538" y="79650"/>
                    <a:pt x="24283" y="79650"/>
                  </a:cubicBezTo>
                  <a:cubicBezTo>
                    <a:pt x="24448" y="79650"/>
                    <a:pt x="24626" y="79633"/>
                    <a:pt x="24817" y="79602"/>
                  </a:cubicBezTo>
                  <a:cubicBezTo>
                    <a:pt x="24994" y="79574"/>
                    <a:pt x="25161" y="79561"/>
                    <a:pt x="25317" y="79561"/>
                  </a:cubicBezTo>
                  <a:cubicBezTo>
                    <a:pt x="26715" y="79561"/>
                    <a:pt x="27271" y="80640"/>
                    <a:pt x="26960" y="82194"/>
                  </a:cubicBezTo>
                  <a:cubicBezTo>
                    <a:pt x="26683" y="83611"/>
                    <a:pt x="25750" y="85218"/>
                    <a:pt x="26545" y="86480"/>
                  </a:cubicBezTo>
                  <a:cubicBezTo>
                    <a:pt x="27461" y="87966"/>
                    <a:pt x="28515" y="89400"/>
                    <a:pt x="29206" y="90973"/>
                  </a:cubicBezTo>
                  <a:cubicBezTo>
                    <a:pt x="30416" y="93721"/>
                    <a:pt x="31298" y="96641"/>
                    <a:pt x="29777" y="99631"/>
                  </a:cubicBezTo>
                  <a:cubicBezTo>
                    <a:pt x="28809" y="101515"/>
                    <a:pt x="28619" y="103502"/>
                    <a:pt x="29535" y="105369"/>
                  </a:cubicBezTo>
                  <a:cubicBezTo>
                    <a:pt x="30503" y="107321"/>
                    <a:pt x="31228" y="109274"/>
                    <a:pt x="31488" y="111469"/>
                  </a:cubicBezTo>
                  <a:cubicBezTo>
                    <a:pt x="31712" y="113456"/>
                    <a:pt x="31695" y="115599"/>
                    <a:pt x="33371" y="117172"/>
                  </a:cubicBezTo>
                  <a:cubicBezTo>
                    <a:pt x="34322" y="118088"/>
                    <a:pt x="34581" y="119436"/>
                    <a:pt x="35013" y="120645"/>
                  </a:cubicBezTo>
                  <a:cubicBezTo>
                    <a:pt x="35393" y="121717"/>
                    <a:pt x="34546" y="123065"/>
                    <a:pt x="35843" y="123998"/>
                  </a:cubicBezTo>
                  <a:cubicBezTo>
                    <a:pt x="36206" y="124270"/>
                    <a:pt x="36549" y="124368"/>
                    <a:pt x="36881" y="124368"/>
                  </a:cubicBezTo>
                  <a:cubicBezTo>
                    <a:pt x="37735" y="124368"/>
                    <a:pt x="38515" y="123721"/>
                    <a:pt x="39372" y="123721"/>
                  </a:cubicBezTo>
                  <a:cubicBezTo>
                    <a:pt x="39388" y="123721"/>
                    <a:pt x="39404" y="123721"/>
                    <a:pt x="39420" y="123721"/>
                  </a:cubicBezTo>
                  <a:cubicBezTo>
                    <a:pt x="39526" y="123724"/>
                    <a:pt x="39630" y="123725"/>
                    <a:pt x="39734" y="123725"/>
                  </a:cubicBezTo>
                  <a:cubicBezTo>
                    <a:pt x="44937" y="123725"/>
                    <a:pt x="47636" y="120353"/>
                    <a:pt x="49754" y="116100"/>
                  </a:cubicBezTo>
                  <a:cubicBezTo>
                    <a:pt x="50186" y="115236"/>
                    <a:pt x="49720" y="113957"/>
                    <a:pt x="50826" y="113508"/>
                  </a:cubicBezTo>
                  <a:cubicBezTo>
                    <a:pt x="52761" y="112713"/>
                    <a:pt x="53193" y="111175"/>
                    <a:pt x="52692" y="109499"/>
                  </a:cubicBezTo>
                  <a:cubicBezTo>
                    <a:pt x="51949" y="107028"/>
                    <a:pt x="53297" y="106112"/>
                    <a:pt x="55181" y="105282"/>
                  </a:cubicBezTo>
                  <a:cubicBezTo>
                    <a:pt x="57773" y="104107"/>
                    <a:pt x="59449" y="98370"/>
                    <a:pt x="57963" y="96071"/>
                  </a:cubicBezTo>
                  <a:cubicBezTo>
                    <a:pt x="56770" y="94239"/>
                    <a:pt x="57099" y="92217"/>
                    <a:pt x="57444" y="90316"/>
                  </a:cubicBezTo>
                  <a:cubicBezTo>
                    <a:pt x="57911" y="87621"/>
                    <a:pt x="59933" y="85823"/>
                    <a:pt x="61851" y="84164"/>
                  </a:cubicBezTo>
                  <a:cubicBezTo>
                    <a:pt x="65601" y="80915"/>
                    <a:pt x="68055" y="76992"/>
                    <a:pt x="69109" y="72171"/>
                  </a:cubicBezTo>
                  <a:cubicBezTo>
                    <a:pt x="69271" y="71459"/>
                    <a:pt x="69266" y="70656"/>
                    <a:pt x="68371" y="70656"/>
                  </a:cubicBezTo>
                  <a:cubicBezTo>
                    <a:pt x="68311" y="70656"/>
                    <a:pt x="68246" y="70660"/>
                    <a:pt x="68176" y="70667"/>
                  </a:cubicBezTo>
                  <a:cubicBezTo>
                    <a:pt x="67157" y="70788"/>
                    <a:pt x="66154" y="71151"/>
                    <a:pt x="65152" y="71462"/>
                  </a:cubicBezTo>
                  <a:cubicBezTo>
                    <a:pt x="63960" y="71826"/>
                    <a:pt x="63201" y="72060"/>
                    <a:pt x="62664" y="72060"/>
                  </a:cubicBezTo>
                  <a:cubicBezTo>
                    <a:pt x="61727" y="72060"/>
                    <a:pt x="61469" y="71346"/>
                    <a:pt x="60772" y="69363"/>
                  </a:cubicBezTo>
                  <a:lnTo>
                    <a:pt x="60772" y="69363"/>
                  </a:lnTo>
                  <a:cubicBezTo>
                    <a:pt x="61180" y="69747"/>
                    <a:pt x="61467" y="70422"/>
                    <a:pt x="62074" y="70422"/>
                  </a:cubicBezTo>
                  <a:cubicBezTo>
                    <a:pt x="62180" y="70422"/>
                    <a:pt x="62295" y="70402"/>
                    <a:pt x="62422" y="70356"/>
                  </a:cubicBezTo>
                  <a:cubicBezTo>
                    <a:pt x="63925" y="69769"/>
                    <a:pt x="65359" y="68957"/>
                    <a:pt x="66897" y="68455"/>
                  </a:cubicBezTo>
                  <a:cubicBezTo>
                    <a:pt x="68660" y="67868"/>
                    <a:pt x="69732" y="66209"/>
                    <a:pt x="71391" y="65639"/>
                  </a:cubicBezTo>
                  <a:cubicBezTo>
                    <a:pt x="73706" y="64844"/>
                    <a:pt x="76713" y="61716"/>
                    <a:pt x="76852" y="59383"/>
                  </a:cubicBezTo>
                  <a:cubicBezTo>
                    <a:pt x="76834" y="59072"/>
                    <a:pt x="76713" y="58778"/>
                    <a:pt x="76506" y="58553"/>
                  </a:cubicBezTo>
                  <a:cubicBezTo>
                    <a:pt x="75918" y="57810"/>
                    <a:pt x="75279" y="57153"/>
                    <a:pt x="74294" y="56894"/>
                  </a:cubicBezTo>
                  <a:cubicBezTo>
                    <a:pt x="73724" y="56739"/>
                    <a:pt x="73378" y="56151"/>
                    <a:pt x="73516" y="55581"/>
                  </a:cubicBezTo>
                  <a:cubicBezTo>
                    <a:pt x="73547" y="55481"/>
                    <a:pt x="73596" y="55443"/>
                    <a:pt x="73658" y="55443"/>
                  </a:cubicBezTo>
                  <a:cubicBezTo>
                    <a:pt x="73842" y="55443"/>
                    <a:pt x="74139" y="55775"/>
                    <a:pt x="74398" y="55788"/>
                  </a:cubicBezTo>
                  <a:cubicBezTo>
                    <a:pt x="75366" y="55855"/>
                    <a:pt x="76333" y="56083"/>
                    <a:pt x="77301" y="56083"/>
                  </a:cubicBezTo>
                  <a:cubicBezTo>
                    <a:pt x="77336" y="56083"/>
                    <a:pt x="77370" y="56083"/>
                    <a:pt x="77405" y="56082"/>
                  </a:cubicBezTo>
                  <a:cubicBezTo>
                    <a:pt x="77727" y="56077"/>
                    <a:pt x="78047" y="56073"/>
                    <a:pt x="78365" y="56073"/>
                  </a:cubicBezTo>
                  <a:cubicBezTo>
                    <a:pt x="81373" y="56073"/>
                    <a:pt x="84145" y="56432"/>
                    <a:pt x="85786" y="59746"/>
                  </a:cubicBezTo>
                  <a:cubicBezTo>
                    <a:pt x="86136" y="60461"/>
                    <a:pt x="86996" y="61297"/>
                    <a:pt x="88011" y="61297"/>
                  </a:cubicBezTo>
                  <a:cubicBezTo>
                    <a:pt x="88148" y="61297"/>
                    <a:pt x="88288" y="61282"/>
                    <a:pt x="88430" y="61249"/>
                  </a:cubicBezTo>
                  <a:cubicBezTo>
                    <a:pt x="88585" y="61214"/>
                    <a:pt x="88707" y="61197"/>
                    <a:pt x="88805" y="61197"/>
                  </a:cubicBezTo>
                  <a:cubicBezTo>
                    <a:pt x="89186" y="61197"/>
                    <a:pt x="89184" y="61451"/>
                    <a:pt x="89225" y="61837"/>
                  </a:cubicBezTo>
                  <a:cubicBezTo>
                    <a:pt x="89830" y="66554"/>
                    <a:pt x="91990" y="70685"/>
                    <a:pt x="94133" y="74832"/>
                  </a:cubicBezTo>
                  <a:cubicBezTo>
                    <a:pt x="94475" y="75487"/>
                    <a:pt x="94875" y="75911"/>
                    <a:pt x="95290" y="75911"/>
                  </a:cubicBezTo>
                  <a:cubicBezTo>
                    <a:pt x="95652" y="75911"/>
                    <a:pt x="96025" y="75588"/>
                    <a:pt x="96380" y="74815"/>
                  </a:cubicBezTo>
                  <a:cubicBezTo>
                    <a:pt x="96622" y="74297"/>
                    <a:pt x="97036" y="73847"/>
                    <a:pt x="97382" y="73381"/>
                  </a:cubicBezTo>
                  <a:lnTo>
                    <a:pt x="97538" y="73225"/>
                  </a:lnTo>
                  <a:cubicBezTo>
                    <a:pt x="98212" y="71618"/>
                    <a:pt x="98056" y="69993"/>
                    <a:pt x="97831" y="68317"/>
                  </a:cubicBezTo>
                  <a:cubicBezTo>
                    <a:pt x="97762" y="67833"/>
                    <a:pt x="97589" y="67211"/>
                    <a:pt x="98194" y="67073"/>
                  </a:cubicBezTo>
                  <a:cubicBezTo>
                    <a:pt x="99784" y="66693"/>
                    <a:pt x="100268" y="65258"/>
                    <a:pt x="101149" y="64187"/>
                  </a:cubicBezTo>
                  <a:cubicBezTo>
                    <a:pt x="102117" y="63029"/>
                    <a:pt x="103137" y="61629"/>
                    <a:pt x="104243" y="60903"/>
                  </a:cubicBezTo>
                  <a:cubicBezTo>
                    <a:pt x="104825" y="60515"/>
                    <a:pt x="105739" y="59942"/>
                    <a:pt x="106690" y="59942"/>
                  </a:cubicBezTo>
                  <a:cubicBezTo>
                    <a:pt x="107432" y="59942"/>
                    <a:pt x="108196" y="60292"/>
                    <a:pt x="108840" y="61353"/>
                  </a:cubicBezTo>
                  <a:cubicBezTo>
                    <a:pt x="109600" y="62632"/>
                    <a:pt x="110965" y="63565"/>
                    <a:pt x="111017" y="65258"/>
                  </a:cubicBezTo>
                  <a:cubicBezTo>
                    <a:pt x="111034" y="65777"/>
                    <a:pt x="110793" y="66433"/>
                    <a:pt x="111536" y="66693"/>
                  </a:cubicBezTo>
                  <a:cubicBezTo>
                    <a:pt x="111822" y="66788"/>
                    <a:pt x="112112" y="66862"/>
                    <a:pt x="112391" y="66862"/>
                  </a:cubicBezTo>
                  <a:cubicBezTo>
                    <a:pt x="112769" y="66862"/>
                    <a:pt x="113129" y="66727"/>
                    <a:pt x="113437" y="66330"/>
                  </a:cubicBezTo>
                  <a:cubicBezTo>
                    <a:pt x="113540" y="66205"/>
                    <a:pt x="113700" y="66031"/>
                    <a:pt x="113856" y="66031"/>
                  </a:cubicBezTo>
                  <a:cubicBezTo>
                    <a:pt x="113960" y="66031"/>
                    <a:pt x="114062" y="66109"/>
                    <a:pt x="114145" y="66330"/>
                  </a:cubicBezTo>
                  <a:cubicBezTo>
                    <a:pt x="114543" y="67470"/>
                    <a:pt x="114802" y="68663"/>
                    <a:pt x="115286" y="69769"/>
                  </a:cubicBezTo>
                  <a:cubicBezTo>
                    <a:pt x="116271" y="72033"/>
                    <a:pt x="114940" y="74677"/>
                    <a:pt x="116858" y="76871"/>
                  </a:cubicBezTo>
                  <a:cubicBezTo>
                    <a:pt x="118241" y="78461"/>
                    <a:pt x="118362" y="80915"/>
                    <a:pt x="119900" y="82540"/>
                  </a:cubicBezTo>
                  <a:cubicBezTo>
                    <a:pt x="120401" y="82799"/>
                    <a:pt x="120885" y="83058"/>
                    <a:pt x="121386" y="83300"/>
                  </a:cubicBezTo>
                  <a:cubicBezTo>
                    <a:pt x="121538" y="83368"/>
                    <a:pt x="121699" y="83403"/>
                    <a:pt x="121846" y="83403"/>
                  </a:cubicBezTo>
                  <a:cubicBezTo>
                    <a:pt x="122184" y="83403"/>
                    <a:pt x="122445" y="83219"/>
                    <a:pt x="122337" y="82834"/>
                  </a:cubicBezTo>
                  <a:cubicBezTo>
                    <a:pt x="121818" y="80915"/>
                    <a:pt x="121991" y="78790"/>
                    <a:pt x="119969" y="77355"/>
                  </a:cubicBezTo>
                  <a:cubicBezTo>
                    <a:pt x="118414" y="76249"/>
                    <a:pt x="117239" y="74521"/>
                    <a:pt x="117463" y="72378"/>
                  </a:cubicBezTo>
                  <a:cubicBezTo>
                    <a:pt x="117528" y="71821"/>
                    <a:pt x="116912" y="70437"/>
                    <a:pt x="117695" y="70437"/>
                  </a:cubicBezTo>
                  <a:cubicBezTo>
                    <a:pt x="117955" y="70437"/>
                    <a:pt x="118371" y="70590"/>
                    <a:pt x="119019" y="70979"/>
                  </a:cubicBezTo>
                  <a:cubicBezTo>
                    <a:pt x="120194" y="71704"/>
                    <a:pt x="121386" y="72655"/>
                    <a:pt x="121749" y="73605"/>
                  </a:cubicBezTo>
                  <a:cubicBezTo>
                    <a:pt x="122096" y="74553"/>
                    <a:pt x="122434" y="74868"/>
                    <a:pt x="122776" y="74868"/>
                  </a:cubicBezTo>
                  <a:cubicBezTo>
                    <a:pt x="123251" y="74868"/>
                    <a:pt x="123732" y="74261"/>
                    <a:pt x="124255" y="73899"/>
                  </a:cubicBezTo>
                  <a:cubicBezTo>
                    <a:pt x="124531" y="73709"/>
                    <a:pt x="124721" y="73363"/>
                    <a:pt x="125015" y="73208"/>
                  </a:cubicBezTo>
                  <a:cubicBezTo>
                    <a:pt x="126743" y="72292"/>
                    <a:pt x="127210" y="70961"/>
                    <a:pt x="126743" y="69043"/>
                  </a:cubicBezTo>
                  <a:cubicBezTo>
                    <a:pt x="126294" y="67159"/>
                    <a:pt x="125292" y="65725"/>
                    <a:pt x="123892" y="64533"/>
                  </a:cubicBezTo>
                  <a:cubicBezTo>
                    <a:pt x="122596" y="63409"/>
                    <a:pt x="122285" y="62459"/>
                    <a:pt x="123546" y="61059"/>
                  </a:cubicBezTo>
                  <a:cubicBezTo>
                    <a:pt x="123952" y="60621"/>
                    <a:pt x="124332" y="60388"/>
                    <a:pt x="124705" y="60388"/>
                  </a:cubicBezTo>
                  <a:cubicBezTo>
                    <a:pt x="124936" y="60388"/>
                    <a:pt x="125164" y="60477"/>
                    <a:pt x="125395" y="60661"/>
                  </a:cubicBezTo>
                  <a:cubicBezTo>
                    <a:pt x="126000" y="61145"/>
                    <a:pt x="125810" y="61750"/>
                    <a:pt x="125119" y="62234"/>
                  </a:cubicBezTo>
                  <a:cubicBezTo>
                    <a:pt x="124618" y="62580"/>
                    <a:pt x="124445" y="63219"/>
                    <a:pt x="125050" y="63651"/>
                  </a:cubicBezTo>
                  <a:cubicBezTo>
                    <a:pt x="125442" y="63952"/>
                    <a:pt x="125858" y="64171"/>
                    <a:pt x="126268" y="64171"/>
                  </a:cubicBezTo>
                  <a:cubicBezTo>
                    <a:pt x="126635" y="64171"/>
                    <a:pt x="126996" y="63996"/>
                    <a:pt x="127331" y="63547"/>
                  </a:cubicBezTo>
                  <a:cubicBezTo>
                    <a:pt x="127694" y="63046"/>
                    <a:pt x="128247" y="62407"/>
                    <a:pt x="127469" y="61940"/>
                  </a:cubicBezTo>
                  <a:cubicBezTo>
                    <a:pt x="126398" y="61318"/>
                    <a:pt x="127037" y="61042"/>
                    <a:pt x="127590" y="60696"/>
                  </a:cubicBezTo>
                  <a:cubicBezTo>
                    <a:pt x="130061" y="59210"/>
                    <a:pt x="133449" y="59106"/>
                    <a:pt x="134693" y="55788"/>
                  </a:cubicBezTo>
                  <a:cubicBezTo>
                    <a:pt x="135298" y="54146"/>
                    <a:pt x="136093" y="52591"/>
                    <a:pt x="135851" y="50725"/>
                  </a:cubicBezTo>
                  <a:cubicBezTo>
                    <a:pt x="135522" y="48288"/>
                    <a:pt x="133932" y="46629"/>
                    <a:pt x="132498" y="44918"/>
                  </a:cubicBezTo>
                  <a:cubicBezTo>
                    <a:pt x="131772" y="44054"/>
                    <a:pt x="131859" y="43622"/>
                    <a:pt x="132775" y="43173"/>
                  </a:cubicBezTo>
                  <a:cubicBezTo>
                    <a:pt x="133120" y="43017"/>
                    <a:pt x="133397" y="42793"/>
                    <a:pt x="133362" y="42378"/>
                  </a:cubicBezTo>
                  <a:cubicBezTo>
                    <a:pt x="133345" y="41980"/>
                    <a:pt x="133051" y="41635"/>
                    <a:pt x="132671" y="41548"/>
                  </a:cubicBezTo>
                  <a:cubicBezTo>
                    <a:pt x="132227" y="41462"/>
                    <a:pt x="131713" y="41297"/>
                    <a:pt x="131292" y="41297"/>
                  </a:cubicBezTo>
                  <a:cubicBezTo>
                    <a:pt x="131122" y="41297"/>
                    <a:pt x="130968" y="41323"/>
                    <a:pt x="130839" y="41393"/>
                  </a:cubicBezTo>
                  <a:cubicBezTo>
                    <a:pt x="130667" y="41486"/>
                    <a:pt x="130517" y="41524"/>
                    <a:pt x="130385" y="41524"/>
                  </a:cubicBezTo>
                  <a:cubicBezTo>
                    <a:pt x="129751" y="41524"/>
                    <a:pt x="129496" y="40648"/>
                    <a:pt x="128935" y="40648"/>
                  </a:cubicBezTo>
                  <a:cubicBezTo>
                    <a:pt x="128871" y="40648"/>
                    <a:pt x="128804" y="40659"/>
                    <a:pt x="128731" y="40684"/>
                  </a:cubicBezTo>
                  <a:cubicBezTo>
                    <a:pt x="129025" y="40425"/>
                    <a:pt x="129336" y="40166"/>
                    <a:pt x="129612" y="39889"/>
                  </a:cubicBezTo>
                  <a:cubicBezTo>
                    <a:pt x="129699" y="39786"/>
                    <a:pt x="129768" y="39647"/>
                    <a:pt x="129802" y="39509"/>
                  </a:cubicBezTo>
                  <a:cubicBezTo>
                    <a:pt x="129896" y="39229"/>
                    <a:pt x="130059" y="38963"/>
                    <a:pt x="130355" y="38963"/>
                  </a:cubicBezTo>
                  <a:cubicBezTo>
                    <a:pt x="130388" y="38963"/>
                    <a:pt x="130423" y="38966"/>
                    <a:pt x="130459" y="38973"/>
                  </a:cubicBezTo>
                  <a:cubicBezTo>
                    <a:pt x="130822" y="39025"/>
                    <a:pt x="130718" y="39405"/>
                    <a:pt x="130753" y="39665"/>
                  </a:cubicBezTo>
                  <a:cubicBezTo>
                    <a:pt x="130885" y="40368"/>
                    <a:pt x="131150" y="40680"/>
                    <a:pt x="131522" y="40680"/>
                  </a:cubicBezTo>
                  <a:cubicBezTo>
                    <a:pt x="131781" y="40680"/>
                    <a:pt x="132092" y="40529"/>
                    <a:pt x="132446" y="40252"/>
                  </a:cubicBezTo>
                  <a:cubicBezTo>
                    <a:pt x="132816" y="39963"/>
                    <a:pt x="133198" y="39825"/>
                    <a:pt x="133552" y="39825"/>
                  </a:cubicBezTo>
                  <a:cubicBezTo>
                    <a:pt x="134190" y="39825"/>
                    <a:pt x="134735" y="40276"/>
                    <a:pt x="134935" y="41099"/>
                  </a:cubicBezTo>
                  <a:cubicBezTo>
                    <a:pt x="135004" y="41410"/>
                    <a:pt x="135246" y="41911"/>
                    <a:pt x="135436" y="41928"/>
                  </a:cubicBezTo>
                  <a:cubicBezTo>
                    <a:pt x="136836" y="42067"/>
                    <a:pt x="137130" y="43259"/>
                    <a:pt x="137441" y="44192"/>
                  </a:cubicBezTo>
                  <a:cubicBezTo>
                    <a:pt x="137757" y="45176"/>
                    <a:pt x="138205" y="45491"/>
                    <a:pt x="138710" y="45491"/>
                  </a:cubicBezTo>
                  <a:cubicBezTo>
                    <a:pt x="139226" y="45491"/>
                    <a:pt x="139803" y="45163"/>
                    <a:pt x="140361" y="44884"/>
                  </a:cubicBezTo>
                  <a:cubicBezTo>
                    <a:pt x="141813" y="44175"/>
                    <a:pt x="140586" y="43363"/>
                    <a:pt x="140327" y="42654"/>
                  </a:cubicBezTo>
                  <a:cubicBezTo>
                    <a:pt x="140188" y="42188"/>
                    <a:pt x="139739" y="41773"/>
                    <a:pt x="139324" y="41479"/>
                  </a:cubicBezTo>
                  <a:cubicBezTo>
                    <a:pt x="137717" y="40356"/>
                    <a:pt x="137648" y="38921"/>
                    <a:pt x="138305" y="37245"/>
                  </a:cubicBezTo>
                  <a:cubicBezTo>
                    <a:pt x="138533" y="36644"/>
                    <a:pt x="138753" y="36160"/>
                    <a:pt x="139216" y="36160"/>
                  </a:cubicBezTo>
                  <a:cubicBezTo>
                    <a:pt x="139418" y="36160"/>
                    <a:pt x="139666" y="36252"/>
                    <a:pt x="139981" y="36468"/>
                  </a:cubicBezTo>
                  <a:cubicBezTo>
                    <a:pt x="140121" y="36569"/>
                    <a:pt x="140268" y="36617"/>
                    <a:pt x="140413" y="36617"/>
                  </a:cubicBezTo>
                  <a:cubicBezTo>
                    <a:pt x="140661" y="36617"/>
                    <a:pt x="140902" y="36477"/>
                    <a:pt x="141087" y="36226"/>
                  </a:cubicBezTo>
                  <a:cubicBezTo>
                    <a:pt x="142573" y="34255"/>
                    <a:pt x="142850" y="29797"/>
                    <a:pt x="141640" y="27706"/>
                  </a:cubicBezTo>
                  <a:cubicBezTo>
                    <a:pt x="141485" y="27447"/>
                    <a:pt x="141104" y="27187"/>
                    <a:pt x="141398" y="26807"/>
                  </a:cubicBezTo>
                  <a:lnTo>
                    <a:pt x="141398" y="26807"/>
                  </a:lnTo>
                  <a:cubicBezTo>
                    <a:pt x="141623" y="26997"/>
                    <a:pt x="141917" y="27153"/>
                    <a:pt x="142072" y="27395"/>
                  </a:cubicBezTo>
                  <a:cubicBezTo>
                    <a:pt x="142988" y="28812"/>
                    <a:pt x="143869" y="30229"/>
                    <a:pt x="144733" y="31663"/>
                  </a:cubicBezTo>
                  <a:cubicBezTo>
                    <a:pt x="144984" y="32062"/>
                    <a:pt x="145261" y="32460"/>
                    <a:pt x="145713" y="32460"/>
                  </a:cubicBezTo>
                  <a:cubicBezTo>
                    <a:pt x="145790" y="32460"/>
                    <a:pt x="145872" y="32449"/>
                    <a:pt x="145960" y="32424"/>
                  </a:cubicBezTo>
                  <a:cubicBezTo>
                    <a:pt x="146323" y="32320"/>
                    <a:pt x="146825" y="32043"/>
                    <a:pt x="146928" y="31750"/>
                  </a:cubicBezTo>
                  <a:cubicBezTo>
                    <a:pt x="147118" y="31197"/>
                    <a:pt x="146496" y="30972"/>
                    <a:pt x="146151" y="30644"/>
                  </a:cubicBezTo>
                  <a:cubicBezTo>
                    <a:pt x="145805" y="30298"/>
                    <a:pt x="144889" y="29935"/>
                    <a:pt x="145511" y="29348"/>
                  </a:cubicBezTo>
                  <a:cubicBezTo>
                    <a:pt x="146220" y="28674"/>
                    <a:pt x="145701" y="28363"/>
                    <a:pt x="145373" y="27982"/>
                  </a:cubicBezTo>
                  <a:cubicBezTo>
                    <a:pt x="144924" y="27464"/>
                    <a:pt x="144353" y="27049"/>
                    <a:pt x="143904" y="26513"/>
                  </a:cubicBezTo>
                  <a:cubicBezTo>
                    <a:pt x="142452" y="24803"/>
                    <a:pt x="140309" y="24008"/>
                    <a:pt x="138927" y="23455"/>
                  </a:cubicBezTo>
                  <a:cubicBezTo>
                    <a:pt x="137233" y="22781"/>
                    <a:pt x="135350" y="23368"/>
                    <a:pt x="133794" y="22349"/>
                  </a:cubicBezTo>
                  <a:cubicBezTo>
                    <a:pt x="133621" y="22228"/>
                    <a:pt x="133120" y="22141"/>
                    <a:pt x="133379" y="21934"/>
                  </a:cubicBezTo>
                  <a:cubicBezTo>
                    <a:pt x="134416" y="21156"/>
                    <a:pt x="134192" y="19843"/>
                    <a:pt x="134814" y="18910"/>
                  </a:cubicBezTo>
                  <a:cubicBezTo>
                    <a:pt x="135183" y="18357"/>
                    <a:pt x="137525" y="17996"/>
                    <a:pt x="139389" y="17996"/>
                  </a:cubicBezTo>
                  <a:cubicBezTo>
                    <a:pt x="140321" y="17996"/>
                    <a:pt x="141133" y="18086"/>
                    <a:pt x="141519" y="18287"/>
                  </a:cubicBezTo>
                  <a:cubicBezTo>
                    <a:pt x="141913" y="18491"/>
                    <a:pt x="142318" y="18567"/>
                    <a:pt x="142722" y="18567"/>
                  </a:cubicBezTo>
                  <a:cubicBezTo>
                    <a:pt x="143310" y="18567"/>
                    <a:pt x="143896" y="18407"/>
                    <a:pt x="144440" y="18253"/>
                  </a:cubicBezTo>
                  <a:cubicBezTo>
                    <a:pt x="145183" y="18028"/>
                    <a:pt x="144301" y="17320"/>
                    <a:pt x="144440" y="16905"/>
                  </a:cubicBezTo>
                  <a:cubicBezTo>
                    <a:pt x="144595" y="16473"/>
                    <a:pt x="144232" y="15764"/>
                    <a:pt x="144803" y="15626"/>
                  </a:cubicBezTo>
                  <a:cubicBezTo>
                    <a:pt x="144894" y="15602"/>
                    <a:pt x="144986" y="15590"/>
                    <a:pt x="145078" y="15590"/>
                  </a:cubicBezTo>
                  <a:cubicBezTo>
                    <a:pt x="145503" y="15590"/>
                    <a:pt x="145922" y="15838"/>
                    <a:pt x="146306" y="16179"/>
                  </a:cubicBezTo>
                  <a:cubicBezTo>
                    <a:pt x="146709" y="16532"/>
                    <a:pt x="147171" y="16997"/>
                    <a:pt x="147617" y="16997"/>
                  </a:cubicBezTo>
                  <a:cubicBezTo>
                    <a:pt x="147935" y="16997"/>
                    <a:pt x="148244" y="16760"/>
                    <a:pt x="148518" y="16075"/>
                  </a:cubicBezTo>
                  <a:cubicBezTo>
                    <a:pt x="148584" y="15900"/>
                    <a:pt x="148692" y="15801"/>
                    <a:pt x="148828" y="15801"/>
                  </a:cubicBezTo>
                  <a:cubicBezTo>
                    <a:pt x="148906" y="15801"/>
                    <a:pt x="148994" y="15833"/>
                    <a:pt x="149088" y="15903"/>
                  </a:cubicBezTo>
                  <a:cubicBezTo>
                    <a:pt x="149348" y="16110"/>
                    <a:pt x="149348" y="16335"/>
                    <a:pt x="149192" y="16646"/>
                  </a:cubicBezTo>
                  <a:cubicBezTo>
                    <a:pt x="148743" y="17596"/>
                    <a:pt x="147965" y="18547"/>
                    <a:pt x="147965" y="19497"/>
                  </a:cubicBezTo>
                  <a:cubicBezTo>
                    <a:pt x="147931" y="21122"/>
                    <a:pt x="148708" y="22677"/>
                    <a:pt x="150022" y="23627"/>
                  </a:cubicBezTo>
                  <a:cubicBezTo>
                    <a:pt x="151231" y="24561"/>
                    <a:pt x="152631" y="25269"/>
                    <a:pt x="153582" y="26513"/>
                  </a:cubicBezTo>
                  <a:cubicBezTo>
                    <a:pt x="153835" y="26852"/>
                    <a:pt x="154112" y="27339"/>
                    <a:pt x="154580" y="27339"/>
                  </a:cubicBezTo>
                  <a:cubicBezTo>
                    <a:pt x="154686" y="27339"/>
                    <a:pt x="154802" y="27314"/>
                    <a:pt x="154930" y="27257"/>
                  </a:cubicBezTo>
                  <a:cubicBezTo>
                    <a:pt x="155621" y="26928"/>
                    <a:pt x="155673" y="26271"/>
                    <a:pt x="155604" y="25615"/>
                  </a:cubicBezTo>
                  <a:cubicBezTo>
                    <a:pt x="155448" y="24025"/>
                    <a:pt x="155863" y="22435"/>
                    <a:pt x="154739" y="20845"/>
                  </a:cubicBezTo>
                  <a:cubicBezTo>
                    <a:pt x="154065" y="19877"/>
                    <a:pt x="153772" y="18823"/>
                    <a:pt x="152406" y="18737"/>
                  </a:cubicBezTo>
                  <a:cubicBezTo>
                    <a:pt x="152044" y="18720"/>
                    <a:pt x="151940" y="18478"/>
                    <a:pt x="151888" y="18201"/>
                  </a:cubicBezTo>
                  <a:cubicBezTo>
                    <a:pt x="151820" y="17931"/>
                    <a:pt x="151918" y="17578"/>
                    <a:pt x="152229" y="17578"/>
                  </a:cubicBezTo>
                  <a:cubicBezTo>
                    <a:pt x="152236" y="17578"/>
                    <a:pt x="152243" y="17579"/>
                    <a:pt x="152251" y="17579"/>
                  </a:cubicBezTo>
                  <a:cubicBezTo>
                    <a:pt x="152284" y="17581"/>
                    <a:pt x="152317" y="17582"/>
                    <a:pt x="152350" y="17582"/>
                  </a:cubicBezTo>
                  <a:cubicBezTo>
                    <a:pt x="153000" y="17582"/>
                    <a:pt x="153628" y="17254"/>
                    <a:pt x="154277" y="17254"/>
                  </a:cubicBezTo>
                  <a:cubicBezTo>
                    <a:pt x="154558" y="17254"/>
                    <a:pt x="154844" y="17316"/>
                    <a:pt x="155137" y="17493"/>
                  </a:cubicBezTo>
                  <a:cubicBezTo>
                    <a:pt x="155393" y="17649"/>
                    <a:pt x="155627" y="17726"/>
                    <a:pt x="155836" y="17726"/>
                  </a:cubicBezTo>
                  <a:cubicBezTo>
                    <a:pt x="156249" y="17726"/>
                    <a:pt x="156566" y="17427"/>
                    <a:pt x="156761" y="16853"/>
                  </a:cubicBezTo>
                  <a:cubicBezTo>
                    <a:pt x="157072" y="15920"/>
                    <a:pt x="157954" y="15505"/>
                    <a:pt x="158662" y="15039"/>
                  </a:cubicBezTo>
                  <a:cubicBezTo>
                    <a:pt x="158771" y="14969"/>
                    <a:pt x="158912" y="14953"/>
                    <a:pt x="159064" y="14953"/>
                  </a:cubicBezTo>
                  <a:cubicBezTo>
                    <a:pt x="159192" y="14953"/>
                    <a:pt x="159327" y="14964"/>
                    <a:pt x="159458" y="14964"/>
                  </a:cubicBezTo>
                  <a:cubicBezTo>
                    <a:pt x="159792" y="14964"/>
                    <a:pt x="160100" y="14892"/>
                    <a:pt x="160183" y="14382"/>
                  </a:cubicBezTo>
                  <a:cubicBezTo>
                    <a:pt x="160304" y="13501"/>
                    <a:pt x="159475" y="13310"/>
                    <a:pt x="158887" y="12965"/>
                  </a:cubicBezTo>
                  <a:cubicBezTo>
                    <a:pt x="158662" y="12827"/>
                    <a:pt x="158334" y="12550"/>
                    <a:pt x="158351" y="12395"/>
                  </a:cubicBezTo>
                  <a:cubicBezTo>
                    <a:pt x="158404" y="12154"/>
                    <a:pt x="158582" y="12097"/>
                    <a:pt x="158776" y="12097"/>
                  </a:cubicBezTo>
                  <a:cubicBezTo>
                    <a:pt x="158903" y="12097"/>
                    <a:pt x="159037" y="12122"/>
                    <a:pt x="159146" y="12135"/>
                  </a:cubicBezTo>
                  <a:cubicBezTo>
                    <a:pt x="160460" y="12308"/>
                    <a:pt x="161652" y="12999"/>
                    <a:pt x="163017" y="12999"/>
                  </a:cubicBezTo>
                  <a:cubicBezTo>
                    <a:pt x="163570" y="12999"/>
                    <a:pt x="163795" y="12913"/>
                    <a:pt x="164002" y="12274"/>
                  </a:cubicBezTo>
                  <a:cubicBezTo>
                    <a:pt x="164745" y="10182"/>
                    <a:pt x="163311" y="10010"/>
                    <a:pt x="161998" y="9923"/>
                  </a:cubicBezTo>
                  <a:cubicBezTo>
                    <a:pt x="160218" y="9820"/>
                    <a:pt x="158438" y="9543"/>
                    <a:pt x="156710" y="9076"/>
                  </a:cubicBezTo>
                  <a:cubicBezTo>
                    <a:pt x="153313" y="8169"/>
                    <a:pt x="149984" y="6872"/>
                    <a:pt x="146431" y="6872"/>
                  </a:cubicBezTo>
                  <a:cubicBezTo>
                    <a:pt x="145249" y="6872"/>
                    <a:pt x="144041" y="7016"/>
                    <a:pt x="142798" y="7366"/>
                  </a:cubicBezTo>
                  <a:cubicBezTo>
                    <a:pt x="142441" y="7468"/>
                    <a:pt x="142044" y="7507"/>
                    <a:pt x="141624" y="7507"/>
                  </a:cubicBezTo>
                  <a:cubicBezTo>
                    <a:pt x="140475" y="7507"/>
                    <a:pt x="139148" y="7211"/>
                    <a:pt x="137959" y="7072"/>
                  </a:cubicBezTo>
                  <a:cubicBezTo>
                    <a:pt x="135760" y="6810"/>
                    <a:pt x="133765" y="5577"/>
                    <a:pt x="131513" y="5577"/>
                  </a:cubicBezTo>
                  <a:cubicBezTo>
                    <a:pt x="131235" y="5577"/>
                    <a:pt x="130953" y="5596"/>
                    <a:pt x="130666" y="5637"/>
                  </a:cubicBezTo>
                  <a:cubicBezTo>
                    <a:pt x="130197" y="5701"/>
                    <a:pt x="129713" y="5752"/>
                    <a:pt x="129231" y="5752"/>
                  </a:cubicBezTo>
                  <a:cubicBezTo>
                    <a:pt x="128525" y="5752"/>
                    <a:pt x="127823" y="5641"/>
                    <a:pt x="127175" y="5292"/>
                  </a:cubicBezTo>
                  <a:cubicBezTo>
                    <a:pt x="124583" y="3857"/>
                    <a:pt x="121352" y="4808"/>
                    <a:pt x="118811" y="3097"/>
                  </a:cubicBezTo>
                  <a:cubicBezTo>
                    <a:pt x="118623" y="2965"/>
                    <a:pt x="118385" y="2894"/>
                    <a:pt x="118144" y="2894"/>
                  </a:cubicBezTo>
                  <a:cubicBezTo>
                    <a:pt x="117786" y="2894"/>
                    <a:pt x="117421" y="3050"/>
                    <a:pt x="117204" y="3391"/>
                  </a:cubicBezTo>
                  <a:cubicBezTo>
                    <a:pt x="116737" y="4117"/>
                    <a:pt x="117601" y="4134"/>
                    <a:pt x="117930" y="4462"/>
                  </a:cubicBezTo>
                  <a:cubicBezTo>
                    <a:pt x="118103" y="4670"/>
                    <a:pt x="118154" y="4946"/>
                    <a:pt x="118068" y="5188"/>
                  </a:cubicBezTo>
                  <a:cubicBezTo>
                    <a:pt x="117958" y="5398"/>
                    <a:pt x="116241" y="5510"/>
                    <a:pt x="114740" y="5510"/>
                  </a:cubicBezTo>
                  <a:cubicBezTo>
                    <a:pt x="113645" y="5510"/>
                    <a:pt x="112664" y="5450"/>
                    <a:pt x="112503" y="5326"/>
                  </a:cubicBezTo>
                  <a:cubicBezTo>
                    <a:pt x="111242" y="4410"/>
                    <a:pt x="109825" y="3719"/>
                    <a:pt x="108321" y="3287"/>
                  </a:cubicBezTo>
                  <a:cubicBezTo>
                    <a:pt x="108108" y="3224"/>
                    <a:pt x="107902" y="3198"/>
                    <a:pt x="107703" y="3198"/>
                  </a:cubicBezTo>
                  <a:cubicBezTo>
                    <a:pt x="106742" y="3198"/>
                    <a:pt x="105934" y="3807"/>
                    <a:pt x="105084" y="3807"/>
                  </a:cubicBezTo>
                  <a:cubicBezTo>
                    <a:pt x="105000" y="3807"/>
                    <a:pt x="104915" y="3801"/>
                    <a:pt x="104830" y="3788"/>
                  </a:cubicBezTo>
                  <a:cubicBezTo>
                    <a:pt x="102083" y="3391"/>
                    <a:pt x="99266" y="3909"/>
                    <a:pt x="96760" y="1559"/>
                  </a:cubicBezTo>
                  <a:cubicBezTo>
                    <a:pt x="95295" y="185"/>
                    <a:pt x="93272" y="50"/>
                    <a:pt x="91223" y="50"/>
                  </a:cubicBezTo>
                  <a:cubicBezTo>
                    <a:pt x="90718" y="50"/>
                    <a:pt x="90212" y="58"/>
                    <a:pt x="89713" y="58"/>
                  </a:cubicBezTo>
                  <a:cubicBezTo>
                    <a:pt x="89152" y="58"/>
                    <a:pt x="88600" y="48"/>
                    <a:pt x="88067" y="4"/>
                  </a:cubicBezTo>
                  <a:cubicBezTo>
                    <a:pt x="88037" y="2"/>
                    <a:pt x="88007" y="1"/>
                    <a:pt x="87976"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7" name="Google Shape;397;p41"/>
            <p:cNvSpPr/>
            <p:nvPr/>
          </p:nvSpPr>
          <p:spPr>
            <a:xfrm>
              <a:off x="5913800" y="3523050"/>
              <a:ext cx="1109075" cy="813875"/>
            </a:xfrm>
            <a:custGeom>
              <a:rect b="b" l="l" r="r" t="t"/>
              <a:pathLst>
                <a:path extrusionOk="0" h="32555" w="44363">
                  <a:moveTo>
                    <a:pt x="28245" y="1"/>
                  </a:moveTo>
                  <a:cubicBezTo>
                    <a:pt x="27747" y="1"/>
                    <a:pt x="27602" y="373"/>
                    <a:pt x="27634" y="804"/>
                  </a:cubicBezTo>
                  <a:cubicBezTo>
                    <a:pt x="27737" y="2117"/>
                    <a:pt x="27979" y="3482"/>
                    <a:pt x="27996" y="4778"/>
                  </a:cubicBezTo>
                  <a:cubicBezTo>
                    <a:pt x="28014" y="5660"/>
                    <a:pt x="28567" y="7094"/>
                    <a:pt x="27634" y="7267"/>
                  </a:cubicBezTo>
                  <a:cubicBezTo>
                    <a:pt x="27521" y="7286"/>
                    <a:pt x="27406" y="7295"/>
                    <a:pt x="27290" y="7295"/>
                  </a:cubicBezTo>
                  <a:cubicBezTo>
                    <a:pt x="25431" y="7295"/>
                    <a:pt x="23230" y="4918"/>
                    <a:pt x="23555" y="3275"/>
                  </a:cubicBezTo>
                  <a:cubicBezTo>
                    <a:pt x="23754" y="2264"/>
                    <a:pt x="23333" y="1317"/>
                    <a:pt x="22034" y="1317"/>
                  </a:cubicBezTo>
                  <a:cubicBezTo>
                    <a:pt x="21978" y="1317"/>
                    <a:pt x="21920" y="1318"/>
                    <a:pt x="21862" y="1322"/>
                  </a:cubicBezTo>
                  <a:cubicBezTo>
                    <a:pt x="21814" y="1325"/>
                    <a:pt x="21765" y="1327"/>
                    <a:pt x="21716" y="1327"/>
                  </a:cubicBezTo>
                  <a:cubicBezTo>
                    <a:pt x="20777" y="1327"/>
                    <a:pt x="19668" y="752"/>
                    <a:pt x="18692" y="752"/>
                  </a:cubicBezTo>
                  <a:cubicBezTo>
                    <a:pt x="18107" y="752"/>
                    <a:pt x="17570" y="958"/>
                    <a:pt x="17144" y="1616"/>
                  </a:cubicBezTo>
                  <a:cubicBezTo>
                    <a:pt x="16642" y="2376"/>
                    <a:pt x="15295" y="2826"/>
                    <a:pt x="15191" y="4035"/>
                  </a:cubicBezTo>
                  <a:cubicBezTo>
                    <a:pt x="15162" y="4430"/>
                    <a:pt x="15144" y="4616"/>
                    <a:pt x="15002" y="4616"/>
                  </a:cubicBezTo>
                  <a:cubicBezTo>
                    <a:pt x="14889" y="4616"/>
                    <a:pt x="14698" y="4499"/>
                    <a:pt x="14361" y="4277"/>
                  </a:cubicBezTo>
                  <a:cubicBezTo>
                    <a:pt x="13724" y="3844"/>
                    <a:pt x="13113" y="3612"/>
                    <a:pt x="12606" y="3612"/>
                  </a:cubicBezTo>
                  <a:cubicBezTo>
                    <a:pt x="12042" y="3612"/>
                    <a:pt x="11607" y="3900"/>
                    <a:pt x="11406" y="4519"/>
                  </a:cubicBezTo>
                  <a:cubicBezTo>
                    <a:pt x="10784" y="6334"/>
                    <a:pt x="8710" y="7215"/>
                    <a:pt x="8624" y="9392"/>
                  </a:cubicBezTo>
                  <a:cubicBezTo>
                    <a:pt x="8607" y="10153"/>
                    <a:pt x="7933" y="10619"/>
                    <a:pt x="7086" y="10879"/>
                  </a:cubicBezTo>
                  <a:cubicBezTo>
                    <a:pt x="5669" y="11311"/>
                    <a:pt x="4355" y="11864"/>
                    <a:pt x="3007" y="12382"/>
                  </a:cubicBezTo>
                  <a:cubicBezTo>
                    <a:pt x="1003" y="13160"/>
                    <a:pt x="0" y="16910"/>
                    <a:pt x="1538" y="19018"/>
                  </a:cubicBezTo>
                  <a:cubicBezTo>
                    <a:pt x="2835" y="20798"/>
                    <a:pt x="3128" y="22595"/>
                    <a:pt x="3992" y="24375"/>
                  </a:cubicBezTo>
                  <a:cubicBezTo>
                    <a:pt x="4494" y="25360"/>
                    <a:pt x="4424" y="26276"/>
                    <a:pt x="3750" y="26950"/>
                  </a:cubicBezTo>
                  <a:cubicBezTo>
                    <a:pt x="3353" y="27348"/>
                    <a:pt x="3509" y="27797"/>
                    <a:pt x="4148" y="28298"/>
                  </a:cubicBezTo>
                  <a:cubicBezTo>
                    <a:pt x="5020" y="28962"/>
                    <a:pt x="5824" y="29302"/>
                    <a:pt x="6549" y="29302"/>
                  </a:cubicBezTo>
                  <a:cubicBezTo>
                    <a:pt x="7089" y="29302"/>
                    <a:pt x="7586" y="29114"/>
                    <a:pt x="8036" y="28730"/>
                  </a:cubicBezTo>
                  <a:cubicBezTo>
                    <a:pt x="8740" y="28095"/>
                    <a:pt x="9643" y="27747"/>
                    <a:pt x="10576" y="27747"/>
                  </a:cubicBezTo>
                  <a:cubicBezTo>
                    <a:pt x="10811" y="27747"/>
                    <a:pt x="11049" y="27769"/>
                    <a:pt x="11285" y="27814"/>
                  </a:cubicBezTo>
                  <a:cubicBezTo>
                    <a:pt x="11420" y="27836"/>
                    <a:pt x="11551" y="27846"/>
                    <a:pt x="11676" y="27846"/>
                  </a:cubicBezTo>
                  <a:cubicBezTo>
                    <a:pt x="12065" y="27846"/>
                    <a:pt x="12402" y="27743"/>
                    <a:pt x="12650" y="27521"/>
                  </a:cubicBezTo>
                  <a:cubicBezTo>
                    <a:pt x="14551" y="25793"/>
                    <a:pt x="17368" y="25343"/>
                    <a:pt x="20047" y="24790"/>
                  </a:cubicBezTo>
                  <a:cubicBezTo>
                    <a:pt x="20247" y="24746"/>
                    <a:pt x="20464" y="24721"/>
                    <a:pt x="20691" y="24721"/>
                  </a:cubicBezTo>
                  <a:cubicBezTo>
                    <a:pt x="21623" y="24721"/>
                    <a:pt x="22712" y="25150"/>
                    <a:pt x="23365" y="26484"/>
                  </a:cubicBezTo>
                  <a:cubicBezTo>
                    <a:pt x="23667" y="27105"/>
                    <a:pt x="23855" y="28198"/>
                    <a:pt x="25083" y="28198"/>
                  </a:cubicBezTo>
                  <a:cubicBezTo>
                    <a:pt x="25120" y="28198"/>
                    <a:pt x="25158" y="28197"/>
                    <a:pt x="25197" y="28195"/>
                  </a:cubicBezTo>
                  <a:cubicBezTo>
                    <a:pt x="25345" y="28183"/>
                    <a:pt x="25455" y="28022"/>
                    <a:pt x="25593" y="28022"/>
                  </a:cubicBezTo>
                  <a:cubicBezTo>
                    <a:pt x="25664" y="28022"/>
                    <a:pt x="25742" y="28065"/>
                    <a:pt x="25836" y="28195"/>
                  </a:cubicBezTo>
                  <a:cubicBezTo>
                    <a:pt x="25923" y="28298"/>
                    <a:pt x="25767" y="28592"/>
                    <a:pt x="25612" y="28713"/>
                  </a:cubicBezTo>
                  <a:cubicBezTo>
                    <a:pt x="25318" y="28938"/>
                    <a:pt x="24903" y="29128"/>
                    <a:pt x="25283" y="29646"/>
                  </a:cubicBezTo>
                  <a:cubicBezTo>
                    <a:pt x="25508" y="29871"/>
                    <a:pt x="25802" y="30026"/>
                    <a:pt x="26113" y="30078"/>
                  </a:cubicBezTo>
                  <a:cubicBezTo>
                    <a:pt x="26172" y="30086"/>
                    <a:pt x="26229" y="30090"/>
                    <a:pt x="26283" y="30090"/>
                  </a:cubicBezTo>
                  <a:cubicBezTo>
                    <a:pt x="26710" y="30090"/>
                    <a:pt x="27006" y="29856"/>
                    <a:pt x="27098" y="29473"/>
                  </a:cubicBezTo>
                  <a:cubicBezTo>
                    <a:pt x="27115" y="29335"/>
                    <a:pt x="27098" y="29197"/>
                    <a:pt x="27029" y="29076"/>
                  </a:cubicBezTo>
                  <a:cubicBezTo>
                    <a:pt x="26976" y="28903"/>
                    <a:pt x="26992" y="28848"/>
                    <a:pt x="27041" y="28848"/>
                  </a:cubicBezTo>
                  <a:cubicBezTo>
                    <a:pt x="27105" y="28848"/>
                    <a:pt x="27225" y="28941"/>
                    <a:pt x="27322" y="28990"/>
                  </a:cubicBezTo>
                  <a:cubicBezTo>
                    <a:pt x="27824" y="29266"/>
                    <a:pt x="28463" y="29473"/>
                    <a:pt x="28169" y="30113"/>
                  </a:cubicBezTo>
                  <a:cubicBezTo>
                    <a:pt x="27945" y="30597"/>
                    <a:pt x="28117" y="31029"/>
                    <a:pt x="28809" y="31461"/>
                  </a:cubicBezTo>
                  <a:cubicBezTo>
                    <a:pt x="30199" y="32318"/>
                    <a:pt x="31628" y="32554"/>
                    <a:pt x="32898" y="32554"/>
                  </a:cubicBezTo>
                  <a:cubicBezTo>
                    <a:pt x="33522" y="32554"/>
                    <a:pt x="34108" y="32497"/>
                    <a:pt x="34633" y="32429"/>
                  </a:cubicBezTo>
                  <a:cubicBezTo>
                    <a:pt x="36672" y="32135"/>
                    <a:pt x="39299" y="31824"/>
                    <a:pt x="39299" y="29145"/>
                  </a:cubicBezTo>
                  <a:cubicBezTo>
                    <a:pt x="39299" y="28938"/>
                    <a:pt x="39541" y="28799"/>
                    <a:pt x="39592" y="28575"/>
                  </a:cubicBezTo>
                  <a:cubicBezTo>
                    <a:pt x="40024" y="26968"/>
                    <a:pt x="41804" y="26363"/>
                    <a:pt x="42496" y="24998"/>
                  </a:cubicBezTo>
                  <a:cubicBezTo>
                    <a:pt x="44224" y="21559"/>
                    <a:pt x="44362" y="17722"/>
                    <a:pt x="40232" y="13661"/>
                  </a:cubicBezTo>
                  <a:cubicBezTo>
                    <a:pt x="38953" y="12399"/>
                    <a:pt x="38037" y="10671"/>
                    <a:pt x="36309" y="9859"/>
                  </a:cubicBezTo>
                  <a:cubicBezTo>
                    <a:pt x="34494" y="9012"/>
                    <a:pt x="34080" y="7716"/>
                    <a:pt x="33509" y="6472"/>
                  </a:cubicBezTo>
                  <a:cubicBezTo>
                    <a:pt x="33388" y="5608"/>
                    <a:pt x="33008" y="4761"/>
                    <a:pt x="32213" y="4346"/>
                  </a:cubicBezTo>
                  <a:cubicBezTo>
                    <a:pt x="30658" y="3465"/>
                    <a:pt x="30278" y="2100"/>
                    <a:pt x="29414" y="942"/>
                  </a:cubicBezTo>
                  <a:cubicBezTo>
                    <a:pt x="29120" y="544"/>
                    <a:pt x="28947" y="78"/>
                    <a:pt x="28377" y="9"/>
                  </a:cubicBezTo>
                  <a:cubicBezTo>
                    <a:pt x="28330" y="3"/>
                    <a:pt x="28287" y="1"/>
                    <a:pt x="28245"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8" name="Google Shape;398;p41"/>
            <p:cNvSpPr/>
            <p:nvPr/>
          </p:nvSpPr>
          <p:spPr>
            <a:xfrm>
              <a:off x="6442175" y="3238700"/>
              <a:ext cx="571625" cy="311800"/>
            </a:xfrm>
            <a:custGeom>
              <a:rect b="b" l="l" r="r" t="t"/>
              <a:pathLst>
                <a:path extrusionOk="0" h="12472" w="22865">
                  <a:moveTo>
                    <a:pt x="3070" y="1"/>
                  </a:moveTo>
                  <a:cubicBezTo>
                    <a:pt x="2939" y="1"/>
                    <a:pt x="2792" y="15"/>
                    <a:pt x="2627" y="46"/>
                  </a:cubicBezTo>
                  <a:cubicBezTo>
                    <a:pt x="1833" y="202"/>
                    <a:pt x="830" y="29"/>
                    <a:pt x="415" y="927"/>
                  </a:cubicBezTo>
                  <a:cubicBezTo>
                    <a:pt x="1" y="1826"/>
                    <a:pt x="934" y="1861"/>
                    <a:pt x="1400" y="2189"/>
                  </a:cubicBezTo>
                  <a:cubicBezTo>
                    <a:pt x="1504" y="2258"/>
                    <a:pt x="1366" y="2569"/>
                    <a:pt x="1435" y="2742"/>
                  </a:cubicBezTo>
                  <a:cubicBezTo>
                    <a:pt x="1757" y="3623"/>
                    <a:pt x="1963" y="4886"/>
                    <a:pt x="3062" y="4886"/>
                  </a:cubicBezTo>
                  <a:cubicBezTo>
                    <a:pt x="3084" y="4886"/>
                    <a:pt x="3106" y="4886"/>
                    <a:pt x="3129" y="4885"/>
                  </a:cubicBezTo>
                  <a:cubicBezTo>
                    <a:pt x="3207" y="4880"/>
                    <a:pt x="3284" y="4878"/>
                    <a:pt x="3360" y="4878"/>
                  </a:cubicBezTo>
                  <a:cubicBezTo>
                    <a:pt x="4698" y="4878"/>
                    <a:pt x="5731" y="5570"/>
                    <a:pt x="6810" y="6077"/>
                  </a:cubicBezTo>
                  <a:cubicBezTo>
                    <a:pt x="7328" y="6319"/>
                    <a:pt x="8019" y="7322"/>
                    <a:pt x="7207" y="8203"/>
                  </a:cubicBezTo>
                  <a:cubicBezTo>
                    <a:pt x="6913" y="8531"/>
                    <a:pt x="6948" y="8911"/>
                    <a:pt x="7121" y="9292"/>
                  </a:cubicBezTo>
                  <a:cubicBezTo>
                    <a:pt x="7274" y="9613"/>
                    <a:pt x="7597" y="9810"/>
                    <a:pt x="7934" y="9810"/>
                  </a:cubicBezTo>
                  <a:cubicBezTo>
                    <a:pt x="8014" y="9810"/>
                    <a:pt x="8095" y="9799"/>
                    <a:pt x="8175" y="9775"/>
                  </a:cubicBezTo>
                  <a:cubicBezTo>
                    <a:pt x="8275" y="9755"/>
                    <a:pt x="8368" y="9745"/>
                    <a:pt x="8457" y="9745"/>
                  </a:cubicBezTo>
                  <a:cubicBezTo>
                    <a:pt x="8811" y="9745"/>
                    <a:pt x="9087" y="9900"/>
                    <a:pt x="9419" y="10121"/>
                  </a:cubicBezTo>
                  <a:cubicBezTo>
                    <a:pt x="10079" y="10569"/>
                    <a:pt x="10930" y="10787"/>
                    <a:pt x="11688" y="10787"/>
                  </a:cubicBezTo>
                  <a:cubicBezTo>
                    <a:pt x="12538" y="10787"/>
                    <a:pt x="13270" y="10513"/>
                    <a:pt x="13480" y="9983"/>
                  </a:cubicBezTo>
                  <a:cubicBezTo>
                    <a:pt x="13648" y="9563"/>
                    <a:pt x="13555" y="9014"/>
                    <a:pt x="14230" y="9014"/>
                  </a:cubicBezTo>
                  <a:cubicBezTo>
                    <a:pt x="14250" y="9014"/>
                    <a:pt x="14271" y="9014"/>
                    <a:pt x="14293" y="9015"/>
                  </a:cubicBezTo>
                  <a:cubicBezTo>
                    <a:pt x="15036" y="9050"/>
                    <a:pt x="15381" y="9516"/>
                    <a:pt x="15450" y="10138"/>
                  </a:cubicBezTo>
                  <a:cubicBezTo>
                    <a:pt x="15640" y="11486"/>
                    <a:pt x="16522" y="11953"/>
                    <a:pt x="17697" y="11988"/>
                  </a:cubicBezTo>
                  <a:cubicBezTo>
                    <a:pt x="18224" y="11988"/>
                    <a:pt x="18870" y="12472"/>
                    <a:pt x="19366" y="12472"/>
                  </a:cubicBezTo>
                  <a:cubicBezTo>
                    <a:pt x="19602" y="12472"/>
                    <a:pt x="19804" y="12362"/>
                    <a:pt x="19944" y="12039"/>
                  </a:cubicBezTo>
                  <a:cubicBezTo>
                    <a:pt x="20289" y="11210"/>
                    <a:pt x="19287" y="10398"/>
                    <a:pt x="18596" y="9758"/>
                  </a:cubicBezTo>
                  <a:cubicBezTo>
                    <a:pt x="18164" y="9361"/>
                    <a:pt x="17420" y="8825"/>
                    <a:pt x="17749" y="8272"/>
                  </a:cubicBezTo>
                  <a:cubicBezTo>
                    <a:pt x="17984" y="7884"/>
                    <a:pt x="18253" y="7197"/>
                    <a:pt x="18937" y="7197"/>
                  </a:cubicBezTo>
                  <a:cubicBezTo>
                    <a:pt x="19107" y="7197"/>
                    <a:pt x="19302" y="7239"/>
                    <a:pt x="19529" y="7339"/>
                  </a:cubicBezTo>
                  <a:cubicBezTo>
                    <a:pt x="19732" y="7429"/>
                    <a:pt x="19935" y="7468"/>
                    <a:pt x="20135" y="7468"/>
                  </a:cubicBezTo>
                  <a:cubicBezTo>
                    <a:pt x="20854" y="7468"/>
                    <a:pt x="21544" y="6970"/>
                    <a:pt x="22138" y="6578"/>
                  </a:cubicBezTo>
                  <a:cubicBezTo>
                    <a:pt x="22795" y="6146"/>
                    <a:pt x="22864" y="5248"/>
                    <a:pt x="22311" y="4643"/>
                  </a:cubicBezTo>
                  <a:cubicBezTo>
                    <a:pt x="22115" y="4425"/>
                    <a:pt x="21948" y="4340"/>
                    <a:pt x="21799" y="4340"/>
                  </a:cubicBezTo>
                  <a:cubicBezTo>
                    <a:pt x="21465" y="4340"/>
                    <a:pt x="21227" y="4774"/>
                    <a:pt x="20963" y="5110"/>
                  </a:cubicBezTo>
                  <a:cubicBezTo>
                    <a:pt x="20756" y="5334"/>
                    <a:pt x="20479" y="5472"/>
                    <a:pt x="20168" y="5507"/>
                  </a:cubicBezTo>
                  <a:cubicBezTo>
                    <a:pt x="20112" y="5512"/>
                    <a:pt x="20051" y="5514"/>
                    <a:pt x="19986" y="5514"/>
                  </a:cubicBezTo>
                  <a:cubicBezTo>
                    <a:pt x="18639" y="5514"/>
                    <a:pt x="15548" y="4518"/>
                    <a:pt x="14344" y="3727"/>
                  </a:cubicBezTo>
                  <a:cubicBezTo>
                    <a:pt x="13999" y="3485"/>
                    <a:pt x="13636" y="3295"/>
                    <a:pt x="13238" y="3139"/>
                  </a:cubicBezTo>
                  <a:cubicBezTo>
                    <a:pt x="11925" y="2690"/>
                    <a:pt x="10473" y="2465"/>
                    <a:pt x="9298" y="1774"/>
                  </a:cubicBezTo>
                  <a:cubicBezTo>
                    <a:pt x="8770" y="1458"/>
                    <a:pt x="8301" y="1322"/>
                    <a:pt x="7877" y="1322"/>
                  </a:cubicBezTo>
                  <a:cubicBezTo>
                    <a:pt x="7093" y="1322"/>
                    <a:pt x="6459" y="1787"/>
                    <a:pt x="5876" y="2448"/>
                  </a:cubicBezTo>
                  <a:cubicBezTo>
                    <a:pt x="5497" y="2886"/>
                    <a:pt x="5240" y="3062"/>
                    <a:pt x="5050" y="3062"/>
                  </a:cubicBezTo>
                  <a:cubicBezTo>
                    <a:pt x="4739" y="3062"/>
                    <a:pt x="4614" y="2586"/>
                    <a:pt x="4442" y="2016"/>
                  </a:cubicBezTo>
                  <a:cubicBezTo>
                    <a:pt x="4193" y="1191"/>
                    <a:pt x="4266" y="1"/>
                    <a:pt x="3070"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9" name="Google Shape;399;p41"/>
            <p:cNvSpPr/>
            <p:nvPr/>
          </p:nvSpPr>
          <p:spPr>
            <a:xfrm>
              <a:off x="5898675" y="3029225"/>
              <a:ext cx="282150" cy="318450"/>
            </a:xfrm>
            <a:custGeom>
              <a:rect b="b" l="l" r="r" t="t"/>
              <a:pathLst>
                <a:path extrusionOk="0" h="12738" w="11286">
                  <a:moveTo>
                    <a:pt x="8163" y="0"/>
                  </a:moveTo>
                  <a:cubicBezTo>
                    <a:pt x="7646" y="0"/>
                    <a:pt x="7307" y="634"/>
                    <a:pt x="7121" y="1115"/>
                  </a:cubicBezTo>
                  <a:cubicBezTo>
                    <a:pt x="6498" y="2618"/>
                    <a:pt x="5081" y="3362"/>
                    <a:pt x="4027" y="4450"/>
                  </a:cubicBezTo>
                  <a:cubicBezTo>
                    <a:pt x="3562" y="4916"/>
                    <a:pt x="2753" y="5709"/>
                    <a:pt x="2170" y="5709"/>
                  </a:cubicBezTo>
                  <a:cubicBezTo>
                    <a:pt x="2125" y="5709"/>
                    <a:pt x="2082" y="5704"/>
                    <a:pt x="2040" y="5695"/>
                  </a:cubicBezTo>
                  <a:cubicBezTo>
                    <a:pt x="1767" y="5631"/>
                    <a:pt x="1536" y="5602"/>
                    <a:pt x="1339" y="5602"/>
                  </a:cubicBezTo>
                  <a:cubicBezTo>
                    <a:pt x="150" y="5602"/>
                    <a:pt x="215" y="6659"/>
                    <a:pt x="52" y="7475"/>
                  </a:cubicBezTo>
                  <a:cubicBezTo>
                    <a:pt x="1" y="9410"/>
                    <a:pt x="1625" y="11518"/>
                    <a:pt x="3267" y="12123"/>
                  </a:cubicBezTo>
                  <a:cubicBezTo>
                    <a:pt x="3638" y="12262"/>
                    <a:pt x="4019" y="12277"/>
                    <a:pt x="4389" y="12277"/>
                  </a:cubicBezTo>
                  <a:cubicBezTo>
                    <a:pt x="4488" y="12277"/>
                    <a:pt x="4586" y="12276"/>
                    <a:pt x="4683" y="12276"/>
                  </a:cubicBezTo>
                  <a:cubicBezTo>
                    <a:pt x="5034" y="12276"/>
                    <a:pt x="5369" y="12290"/>
                    <a:pt x="5669" y="12417"/>
                  </a:cubicBezTo>
                  <a:cubicBezTo>
                    <a:pt x="6156" y="12630"/>
                    <a:pt x="6559" y="12738"/>
                    <a:pt x="6895" y="12738"/>
                  </a:cubicBezTo>
                  <a:cubicBezTo>
                    <a:pt x="7678" y="12738"/>
                    <a:pt x="8093" y="12148"/>
                    <a:pt x="8348" y="10914"/>
                  </a:cubicBezTo>
                  <a:cubicBezTo>
                    <a:pt x="8572" y="9773"/>
                    <a:pt x="9073" y="8235"/>
                    <a:pt x="9937" y="7786"/>
                  </a:cubicBezTo>
                  <a:cubicBezTo>
                    <a:pt x="11268" y="7094"/>
                    <a:pt x="10577" y="6697"/>
                    <a:pt x="10231" y="6023"/>
                  </a:cubicBezTo>
                  <a:cubicBezTo>
                    <a:pt x="9782" y="5124"/>
                    <a:pt x="8797" y="4278"/>
                    <a:pt x="10058" y="3189"/>
                  </a:cubicBezTo>
                  <a:cubicBezTo>
                    <a:pt x="10404" y="2895"/>
                    <a:pt x="11285" y="2618"/>
                    <a:pt x="10853" y="1945"/>
                  </a:cubicBezTo>
                  <a:cubicBezTo>
                    <a:pt x="10266" y="1063"/>
                    <a:pt x="9402" y="286"/>
                    <a:pt x="8348" y="26"/>
                  </a:cubicBezTo>
                  <a:cubicBezTo>
                    <a:pt x="8284" y="9"/>
                    <a:pt x="8222" y="0"/>
                    <a:pt x="8163"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0" name="Google Shape;400;p41"/>
            <p:cNvSpPr/>
            <p:nvPr/>
          </p:nvSpPr>
          <p:spPr>
            <a:xfrm>
              <a:off x="5544400" y="3065225"/>
              <a:ext cx="541800" cy="430700"/>
            </a:xfrm>
            <a:custGeom>
              <a:rect b="b" l="l" r="r" t="t"/>
              <a:pathLst>
                <a:path extrusionOk="0" h="17228" w="21672">
                  <a:moveTo>
                    <a:pt x="7484" y="4583"/>
                  </a:moveTo>
                  <a:lnTo>
                    <a:pt x="7484" y="4583"/>
                  </a:lnTo>
                  <a:cubicBezTo>
                    <a:pt x="7486" y="4586"/>
                    <a:pt x="7488" y="4589"/>
                    <a:pt x="7491" y="4592"/>
                  </a:cubicBezTo>
                  <a:lnTo>
                    <a:pt x="7491" y="4592"/>
                  </a:lnTo>
                  <a:cubicBezTo>
                    <a:pt x="7494" y="4595"/>
                    <a:pt x="7498" y="4597"/>
                    <a:pt x="7501" y="4600"/>
                  </a:cubicBezTo>
                  <a:lnTo>
                    <a:pt x="7484" y="4583"/>
                  </a:lnTo>
                  <a:close/>
                  <a:moveTo>
                    <a:pt x="1210" y="0"/>
                  </a:moveTo>
                  <a:cubicBezTo>
                    <a:pt x="910" y="0"/>
                    <a:pt x="646" y="84"/>
                    <a:pt x="415" y="314"/>
                  </a:cubicBezTo>
                  <a:cubicBezTo>
                    <a:pt x="1" y="712"/>
                    <a:pt x="260" y="1127"/>
                    <a:pt x="571" y="1403"/>
                  </a:cubicBezTo>
                  <a:cubicBezTo>
                    <a:pt x="1833" y="2561"/>
                    <a:pt x="2939" y="3874"/>
                    <a:pt x="3872" y="5309"/>
                  </a:cubicBezTo>
                  <a:cubicBezTo>
                    <a:pt x="5894" y="8264"/>
                    <a:pt x="6948" y="12014"/>
                    <a:pt x="10663" y="13552"/>
                  </a:cubicBezTo>
                  <a:cubicBezTo>
                    <a:pt x="10715" y="13587"/>
                    <a:pt x="10733" y="13656"/>
                    <a:pt x="10733" y="13725"/>
                  </a:cubicBezTo>
                  <a:cubicBezTo>
                    <a:pt x="10007" y="15522"/>
                    <a:pt x="11579" y="15401"/>
                    <a:pt x="12478" y="15660"/>
                  </a:cubicBezTo>
                  <a:cubicBezTo>
                    <a:pt x="14932" y="16334"/>
                    <a:pt x="17420" y="16801"/>
                    <a:pt x="19961" y="17043"/>
                  </a:cubicBezTo>
                  <a:cubicBezTo>
                    <a:pt x="20276" y="17079"/>
                    <a:pt x="20618" y="17227"/>
                    <a:pt x="20904" y="17227"/>
                  </a:cubicBezTo>
                  <a:cubicBezTo>
                    <a:pt x="21167" y="17227"/>
                    <a:pt x="21382" y="17101"/>
                    <a:pt x="21482" y="16645"/>
                  </a:cubicBezTo>
                  <a:cubicBezTo>
                    <a:pt x="21672" y="15816"/>
                    <a:pt x="20842" y="15626"/>
                    <a:pt x="20306" y="15280"/>
                  </a:cubicBezTo>
                  <a:cubicBezTo>
                    <a:pt x="18129" y="13932"/>
                    <a:pt x="15502" y="14347"/>
                    <a:pt x="13204" y="13448"/>
                  </a:cubicBezTo>
                  <a:cubicBezTo>
                    <a:pt x="13103" y="13410"/>
                    <a:pt x="12986" y="13400"/>
                    <a:pt x="12863" y="13400"/>
                  </a:cubicBezTo>
                  <a:cubicBezTo>
                    <a:pt x="12726" y="13400"/>
                    <a:pt x="12582" y="13412"/>
                    <a:pt x="12448" y="13412"/>
                  </a:cubicBezTo>
                  <a:cubicBezTo>
                    <a:pt x="12162" y="13412"/>
                    <a:pt x="11919" y="13355"/>
                    <a:pt x="11873" y="12999"/>
                  </a:cubicBezTo>
                  <a:cubicBezTo>
                    <a:pt x="11769" y="12221"/>
                    <a:pt x="11614" y="11288"/>
                    <a:pt x="12409" y="10666"/>
                  </a:cubicBezTo>
                  <a:cubicBezTo>
                    <a:pt x="12979" y="10199"/>
                    <a:pt x="12806" y="9836"/>
                    <a:pt x="12478" y="9249"/>
                  </a:cubicBezTo>
                  <a:cubicBezTo>
                    <a:pt x="11908" y="8195"/>
                    <a:pt x="10352" y="8558"/>
                    <a:pt x="10076" y="7849"/>
                  </a:cubicBezTo>
                  <a:cubicBezTo>
                    <a:pt x="9542" y="6419"/>
                    <a:pt x="8354" y="5659"/>
                    <a:pt x="7491" y="4592"/>
                  </a:cubicBezTo>
                  <a:lnTo>
                    <a:pt x="7491" y="4592"/>
                  </a:lnTo>
                  <a:cubicBezTo>
                    <a:pt x="6993" y="4179"/>
                    <a:pt x="6512" y="3733"/>
                    <a:pt x="5980" y="3339"/>
                  </a:cubicBezTo>
                  <a:cubicBezTo>
                    <a:pt x="4563" y="2285"/>
                    <a:pt x="3682" y="522"/>
                    <a:pt x="1763" y="72"/>
                  </a:cubicBezTo>
                  <a:cubicBezTo>
                    <a:pt x="1567" y="28"/>
                    <a:pt x="1383" y="0"/>
                    <a:pt x="1210"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1" name="Google Shape;401;p41"/>
            <p:cNvSpPr/>
            <p:nvPr/>
          </p:nvSpPr>
          <p:spPr>
            <a:xfrm>
              <a:off x="4388700" y="3530600"/>
              <a:ext cx="227275" cy="395425"/>
            </a:xfrm>
            <a:custGeom>
              <a:rect b="b" l="l" r="r" t="t"/>
              <a:pathLst>
                <a:path extrusionOk="0" h="15817" w="9091">
                  <a:moveTo>
                    <a:pt x="7622" y="0"/>
                  </a:moveTo>
                  <a:cubicBezTo>
                    <a:pt x="7155" y="0"/>
                    <a:pt x="6965" y="363"/>
                    <a:pt x="6740" y="761"/>
                  </a:cubicBezTo>
                  <a:cubicBezTo>
                    <a:pt x="5963" y="2212"/>
                    <a:pt x="5323" y="3802"/>
                    <a:pt x="3405" y="4200"/>
                  </a:cubicBezTo>
                  <a:cubicBezTo>
                    <a:pt x="2645" y="4338"/>
                    <a:pt x="2247" y="4891"/>
                    <a:pt x="2109" y="5738"/>
                  </a:cubicBezTo>
                  <a:cubicBezTo>
                    <a:pt x="1781" y="7587"/>
                    <a:pt x="1971" y="9471"/>
                    <a:pt x="917" y="11285"/>
                  </a:cubicBezTo>
                  <a:cubicBezTo>
                    <a:pt x="1" y="12910"/>
                    <a:pt x="1660" y="15813"/>
                    <a:pt x="3077" y="15813"/>
                  </a:cubicBezTo>
                  <a:cubicBezTo>
                    <a:pt x="3125" y="15815"/>
                    <a:pt x="3172" y="15816"/>
                    <a:pt x="3219" y="15816"/>
                  </a:cubicBezTo>
                  <a:cubicBezTo>
                    <a:pt x="4640" y="15816"/>
                    <a:pt x="5279" y="14808"/>
                    <a:pt x="5496" y="13670"/>
                  </a:cubicBezTo>
                  <a:cubicBezTo>
                    <a:pt x="6049" y="11095"/>
                    <a:pt x="7034" y="8676"/>
                    <a:pt x="8002" y="6256"/>
                  </a:cubicBezTo>
                  <a:cubicBezTo>
                    <a:pt x="8745" y="4373"/>
                    <a:pt x="9091" y="2645"/>
                    <a:pt x="8192" y="778"/>
                  </a:cubicBezTo>
                  <a:cubicBezTo>
                    <a:pt x="8054" y="467"/>
                    <a:pt x="8106" y="18"/>
                    <a:pt x="7622"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2" name="Google Shape;402;p41"/>
            <p:cNvSpPr/>
            <p:nvPr/>
          </p:nvSpPr>
          <p:spPr>
            <a:xfrm>
              <a:off x="6438300" y="1893850"/>
              <a:ext cx="267450" cy="418275"/>
            </a:xfrm>
            <a:custGeom>
              <a:rect b="b" l="l" r="r" t="t"/>
              <a:pathLst>
                <a:path extrusionOk="0" h="16731" w="10698">
                  <a:moveTo>
                    <a:pt x="4909" y="1"/>
                  </a:moveTo>
                  <a:cubicBezTo>
                    <a:pt x="4667" y="1"/>
                    <a:pt x="4504" y="61"/>
                    <a:pt x="4562" y="216"/>
                  </a:cubicBezTo>
                  <a:cubicBezTo>
                    <a:pt x="5064" y="1633"/>
                    <a:pt x="3992" y="3465"/>
                    <a:pt x="5444" y="4502"/>
                  </a:cubicBezTo>
                  <a:cubicBezTo>
                    <a:pt x="6654" y="5366"/>
                    <a:pt x="6515" y="6627"/>
                    <a:pt x="6913" y="7647"/>
                  </a:cubicBezTo>
                  <a:cubicBezTo>
                    <a:pt x="6804" y="8207"/>
                    <a:pt x="6835" y="9062"/>
                    <a:pt x="6426" y="9062"/>
                  </a:cubicBezTo>
                  <a:cubicBezTo>
                    <a:pt x="6380" y="9062"/>
                    <a:pt x="6330" y="9052"/>
                    <a:pt x="6273" y="9029"/>
                  </a:cubicBezTo>
                  <a:cubicBezTo>
                    <a:pt x="6019" y="8928"/>
                    <a:pt x="5817" y="8884"/>
                    <a:pt x="5657" y="8884"/>
                  </a:cubicBezTo>
                  <a:cubicBezTo>
                    <a:pt x="5131" y="8884"/>
                    <a:pt x="5047" y="9360"/>
                    <a:pt x="4995" y="9876"/>
                  </a:cubicBezTo>
                  <a:cubicBezTo>
                    <a:pt x="4925" y="10533"/>
                    <a:pt x="4614" y="10757"/>
                    <a:pt x="4044" y="10896"/>
                  </a:cubicBezTo>
                  <a:cubicBezTo>
                    <a:pt x="726" y="11673"/>
                    <a:pt x="0" y="13229"/>
                    <a:pt x="1659" y="16028"/>
                  </a:cubicBezTo>
                  <a:cubicBezTo>
                    <a:pt x="1834" y="16314"/>
                    <a:pt x="1935" y="16730"/>
                    <a:pt x="2351" y="16730"/>
                  </a:cubicBezTo>
                  <a:cubicBezTo>
                    <a:pt x="2389" y="16730"/>
                    <a:pt x="2429" y="16727"/>
                    <a:pt x="2471" y="16720"/>
                  </a:cubicBezTo>
                  <a:cubicBezTo>
                    <a:pt x="3007" y="16633"/>
                    <a:pt x="3197" y="16236"/>
                    <a:pt x="3301" y="15752"/>
                  </a:cubicBezTo>
                  <a:cubicBezTo>
                    <a:pt x="3405" y="15251"/>
                    <a:pt x="3301" y="14784"/>
                    <a:pt x="4009" y="14542"/>
                  </a:cubicBezTo>
                  <a:cubicBezTo>
                    <a:pt x="5651" y="13955"/>
                    <a:pt x="7241" y="13194"/>
                    <a:pt x="8866" y="12555"/>
                  </a:cubicBezTo>
                  <a:cubicBezTo>
                    <a:pt x="9298" y="12399"/>
                    <a:pt x="9643" y="12261"/>
                    <a:pt x="9799" y="11829"/>
                  </a:cubicBezTo>
                  <a:cubicBezTo>
                    <a:pt x="10300" y="10308"/>
                    <a:pt x="8866" y="5746"/>
                    <a:pt x="7604" y="4709"/>
                  </a:cubicBezTo>
                  <a:cubicBezTo>
                    <a:pt x="7397" y="4536"/>
                    <a:pt x="6809" y="4571"/>
                    <a:pt x="7016" y="4139"/>
                  </a:cubicBezTo>
                  <a:cubicBezTo>
                    <a:pt x="7082" y="4008"/>
                    <a:pt x="7166" y="3963"/>
                    <a:pt x="7262" y="3963"/>
                  </a:cubicBezTo>
                  <a:cubicBezTo>
                    <a:pt x="7468" y="3963"/>
                    <a:pt x="7725" y="4173"/>
                    <a:pt x="7950" y="4173"/>
                  </a:cubicBezTo>
                  <a:cubicBezTo>
                    <a:pt x="7979" y="4174"/>
                    <a:pt x="8009" y="4175"/>
                    <a:pt x="8039" y="4175"/>
                  </a:cubicBezTo>
                  <a:cubicBezTo>
                    <a:pt x="9008" y="4175"/>
                    <a:pt x="9913" y="3634"/>
                    <a:pt x="10265" y="2946"/>
                  </a:cubicBezTo>
                  <a:cubicBezTo>
                    <a:pt x="10697" y="2117"/>
                    <a:pt x="9695" y="1667"/>
                    <a:pt x="8987" y="1581"/>
                  </a:cubicBezTo>
                  <a:cubicBezTo>
                    <a:pt x="7811" y="1443"/>
                    <a:pt x="6930" y="786"/>
                    <a:pt x="5962" y="250"/>
                  </a:cubicBezTo>
                  <a:cubicBezTo>
                    <a:pt x="5704" y="111"/>
                    <a:pt x="5235" y="1"/>
                    <a:pt x="4909"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3" name="Google Shape;403;p41"/>
            <p:cNvSpPr/>
            <p:nvPr/>
          </p:nvSpPr>
          <p:spPr>
            <a:xfrm>
              <a:off x="6901875" y="4220725"/>
              <a:ext cx="468775" cy="354550"/>
            </a:xfrm>
            <a:custGeom>
              <a:rect b="b" l="l" r="r" t="t"/>
              <a:pathLst>
                <a:path extrusionOk="0" h="14182" w="18751">
                  <a:moveTo>
                    <a:pt x="15666" y="0"/>
                  </a:moveTo>
                  <a:cubicBezTo>
                    <a:pt x="15588" y="0"/>
                    <a:pt x="15504" y="9"/>
                    <a:pt x="15415" y="28"/>
                  </a:cubicBezTo>
                  <a:cubicBezTo>
                    <a:pt x="14690" y="184"/>
                    <a:pt x="14759" y="772"/>
                    <a:pt x="14897" y="1290"/>
                  </a:cubicBezTo>
                  <a:cubicBezTo>
                    <a:pt x="15294" y="2845"/>
                    <a:pt x="14880" y="4038"/>
                    <a:pt x="13463" y="4850"/>
                  </a:cubicBezTo>
                  <a:cubicBezTo>
                    <a:pt x="13013" y="5109"/>
                    <a:pt x="12823" y="5472"/>
                    <a:pt x="13065" y="5991"/>
                  </a:cubicBezTo>
                  <a:cubicBezTo>
                    <a:pt x="13324" y="6578"/>
                    <a:pt x="12823" y="6803"/>
                    <a:pt x="12512" y="7097"/>
                  </a:cubicBezTo>
                  <a:cubicBezTo>
                    <a:pt x="12410" y="7191"/>
                    <a:pt x="12303" y="7233"/>
                    <a:pt x="12200" y="7233"/>
                  </a:cubicBezTo>
                  <a:cubicBezTo>
                    <a:pt x="12041" y="7233"/>
                    <a:pt x="11891" y="7133"/>
                    <a:pt x="11786" y="6976"/>
                  </a:cubicBezTo>
                  <a:cubicBezTo>
                    <a:pt x="11531" y="6610"/>
                    <a:pt x="11284" y="6477"/>
                    <a:pt x="11039" y="6477"/>
                  </a:cubicBezTo>
                  <a:cubicBezTo>
                    <a:pt x="10705" y="6477"/>
                    <a:pt x="10373" y="6726"/>
                    <a:pt x="10024" y="6976"/>
                  </a:cubicBezTo>
                  <a:cubicBezTo>
                    <a:pt x="8797" y="7891"/>
                    <a:pt x="7811" y="9188"/>
                    <a:pt x="6308" y="9637"/>
                  </a:cubicBezTo>
                  <a:cubicBezTo>
                    <a:pt x="4303" y="10242"/>
                    <a:pt x="2696" y="11572"/>
                    <a:pt x="812" y="12385"/>
                  </a:cubicBezTo>
                  <a:cubicBezTo>
                    <a:pt x="242" y="12627"/>
                    <a:pt x="0" y="13214"/>
                    <a:pt x="692" y="13577"/>
                  </a:cubicBezTo>
                  <a:cubicBezTo>
                    <a:pt x="1262" y="13888"/>
                    <a:pt x="1936" y="13992"/>
                    <a:pt x="2610" y="14182"/>
                  </a:cubicBezTo>
                  <a:cubicBezTo>
                    <a:pt x="3819" y="13854"/>
                    <a:pt x="4943" y="13249"/>
                    <a:pt x="5893" y="12436"/>
                  </a:cubicBezTo>
                  <a:cubicBezTo>
                    <a:pt x="7829" y="10743"/>
                    <a:pt x="10144" y="9447"/>
                    <a:pt x="12357" y="8496"/>
                  </a:cubicBezTo>
                  <a:cubicBezTo>
                    <a:pt x="14396" y="7615"/>
                    <a:pt x="15847" y="6042"/>
                    <a:pt x="17817" y="5213"/>
                  </a:cubicBezTo>
                  <a:cubicBezTo>
                    <a:pt x="18301" y="4988"/>
                    <a:pt x="18751" y="4452"/>
                    <a:pt x="18612" y="3848"/>
                  </a:cubicBezTo>
                  <a:cubicBezTo>
                    <a:pt x="18539" y="3538"/>
                    <a:pt x="18402" y="3442"/>
                    <a:pt x="18239" y="3442"/>
                  </a:cubicBezTo>
                  <a:cubicBezTo>
                    <a:pt x="18019" y="3442"/>
                    <a:pt x="17752" y="3615"/>
                    <a:pt x="17524" y="3675"/>
                  </a:cubicBezTo>
                  <a:cubicBezTo>
                    <a:pt x="17487" y="3682"/>
                    <a:pt x="17451" y="3686"/>
                    <a:pt x="17417" y="3686"/>
                  </a:cubicBezTo>
                  <a:cubicBezTo>
                    <a:pt x="17207" y="3686"/>
                    <a:pt x="17050" y="3554"/>
                    <a:pt x="17109" y="3346"/>
                  </a:cubicBezTo>
                  <a:cubicBezTo>
                    <a:pt x="17385" y="2431"/>
                    <a:pt x="16625" y="1791"/>
                    <a:pt x="16556" y="962"/>
                  </a:cubicBezTo>
                  <a:cubicBezTo>
                    <a:pt x="16526" y="461"/>
                    <a:pt x="16229" y="0"/>
                    <a:pt x="15666"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4" name="Google Shape;404;p41"/>
            <p:cNvSpPr/>
            <p:nvPr/>
          </p:nvSpPr>
          <p:spPr>
            <a:xfrm>
              <a:off x="6306100" y="2654825"/>
              <a:ext cx="232875" cy="385425"/>
            </a:xfrm>
            <a:custGeom>
              <a:rect b="b" l="l" r="r" t="t"/>
              <a:pathLst>
                <a:path extrusionOk="0" h="15417" w="9315">
                  <a:moveTo>
                    <a:pt x="6907" y="9941"/>
                  </a:moveTo>
                  <a:cubicBezTo>
                    <a:pt x="6738" y="10523"/>
                    <a:pt x="6645" y="11167"/>
                    <a:pt x="5910" y="11304"/>
                  </a:cubicBezTo>
                  <a:cubicBezTo>
                    <a:pt x="5905" y="11305"/>
                    <a:pt x="5899" y="11305"/>
                    <a:pt x="5892" y="11305"/>
                  </a:cubicBezTo>
                  <a:cubicBezTo>
                    <a:pt x="5767" y="11305"/>
                    <a:pt x="5547" y="11146"/>
                    <a:pt x="5547" y="11097"/>
                  </a:cubicBezTo>
                  <a:cubicBezTo>
                    <a:pt x="5616" y="10270"/>
                    <a:pt x="6304" y="10147"/>
                    <a:pt x="6907" y="9941"/>
                  </a:cubicBezTo>
                  <a:close/>
                  <a:moveTo>
                    <a:pt x="2345" y="1"/>
                  </a:moveTo>
                  <a:cubicBezTo>
                    <a:pt x="2049" y="1"/>
                    <a:pt x="1708" y="93"/>
                    <a:pt x="1419" y="93"/>
                  </a:cubicBezTo>
                  <a:cubicBezTo>
                    <a:pt x="1383" y="93"/>
                    <a:pt x="1348" y="92"/>
                    <a:pt x="1313" y="88"/>
                  </a:cubicBezTo>
                  <a:cubicBezTo>
                    <a:pt x="1306" y="88"/>
                    <a:pt x="1299" y="88"/>
                    <a:pt x="1292" y="88"/>
                  </a:cubicBezTo>
                  <a:cubicBezTo>
                    <a:pt x="885" y="88"/>
                    <a:pt x="504" y="561"/>
                    <a:pt x="639" y="883"/>
                  </a:cubicBezTo>
                  <a:cubicBezTo>
                    <a:pt x="1244" y="2283"/>
                    <a:pt x="0" y="3977"/>
                    <a:pt x="1348" y="5273"/>
                  </a:cubicBezTo>
                  <a:cubicBezTo>
                    <a:pt x="1538" y="5446"/>
                    <a:pt x="1383" y="5964"/>
                    <a:pt x="1538" y="6241"/>
                  </a:cubicBezTo>
                  <a:cubicBezTo>
                    <a:pt x="1851" y="6738"/>
                    <a:pt x="1941" y="7889"/>
                    <a:pt x="2501" y="7889"/>
                  </a:cubicBezTo>
                  <a:cubicBezTo>
                    <a:pt x="2623" y="7889"/>
                    <a:pt x="2766" y="7836"/>
                    <a:pt x="2938" y="7710"/>
                  </a:cubicBezTo>
                  <a:cubicBezTo>
                    <a:pt x="3345" y="7411"/>
                    <a:pt x="3664" y="7306"/>
                    <a:pt x="3951" y="7306"/>
                  </a:cubicBezTo>
                  <a:cubicBezTo>
                    <a:pt x="4345" y="7306"/>
                    <a:pt x="4678" y="7505"/>
                    <a:pt x="5098" y="7675"/>
                  </a:cubicBezTo>
                  <a:cubicBezTo>
                    <a:pt x="5375" y="7796"/>
                    <a:pt x="5651" y="7848"/>
                    <a:pt x="5668" y="8176"/>
                  </a:cubicBezTo>
                  <a:cubicBezTo>
                    <a:pt x="5668" y="8297"/>
                    <a:pt x="5547" y="8401"/>
                    <a:pt x="5478" y="8504"/>
                  </a:cubicBezTo>
                  <a:cubicBezTo>
                    <a:pt x="5288" y="8384"/>
                    <a:pt x="5098" y="8263"/>
                    <a:pt x="4908" y="8107"/>
                  </a:cubicBezTo>
                  <a:cubicBezTo>
                    <a:pt x="4670" y="7869"/>
                    <a:pt x="4349" y="7740"/>
                    <a:pt x="4020" y="7740"/>
                  </a:cubicBezTo>
                  <a:cubicBezTo>
                    <a:pt x="3895" y="7740"/>
                    <a:pt x="3770" y="7758"/>
                    <a:pt x="3646" y="7796"/>
                  </a:cubicBezTo>
                  <a:cubicBezTo>
                    <a:pt x="3059" y="7951"/>
                    <a:pt x="3284" y="8470"/>
                    <a:pt x="3249" y="8850"/>
                  </a:cubicBezTo>
                  <a:cubicBezTo>
                    <a:pt x="3180" y="10008"/>
                    <a:pt x="4701" y="11270"/>
                    <a:pt x="4580" y="11408"/>
                  </a:cubicBezTo>
                  <a:cubicBezTo>
                    <a:pt x="3042" y="13170"/>
                    <a:pt x="4251" y="13205"/>
                    <a:pt x="5599" y="13758"/>
                  </a:cubicBezTo>
                  <a:cubicBezTo>
                    <a:pt x="6014" y="13948"/>
                    <a:pt x="6429" y="15244"/>
                    <a:pt x="7379" y="15400"/>
                  </a:cubicBezTo>
                  <a:cubicBezTo>
                    <a:pt x="7454" y="15411"/>
                    <a:pt x="7523" y="15417"/>
                    <a:pt x="7586" y="15417"/>
                  </a:cubicBezTo>
                  <a:cubicBezTo>
                    <a:pt x="8462" y="15417"/>
                    <a:pt x="8316" y="14362"/>
                    <a:pt x="8606" y="13879"/>
                  </a:cubicBezTo>
                  <a:cubicBezTo>
                    <a:pt x="9315" y="12687"/>
                    <a:pt x="8554" y="11529"/>
                    <a:pt x="8105" y="10423"/>
                  </a:cubicBezTo>
                  <a:cubicBezTo>
                    <a:pt x="7967" y="10058"/>
                    <a:pt x="7709" y="9812"/>
                    <a:pt x="7353" y="9812"/>
                  </a:cubicBezTo>
                  <a:cubicBezTo>
                    <a:pt x="7222" y="9812"/>
                    <a:pt x="7078" y="9845"/>
                    <a:pt x="6922" y="9917"/>
                  </a:cubicBezTo>
                  <a:lnTo>
                    <a:pt x="6922" y="9917"/>
                  </a:lnTo>
                  <a:cubicBezTo>
                    <a:pt x="7290" y="9072"/>
                    <a:pt x="8114" y="7913"/>
                    <a:pt x="7103" y="7433"/>
                  </a:cubicBezTo>
                  <a:cubicBezTo>
                    <a:pt x="5789" y="6828"/>
                    <a:pt x="5530" y="5048"/>
                    <a:pt x="3854" y="4927"/>
                  </a:cubicBezTo>
                  <a:cubicBezTo>
                    <a:pt x="3335" y="4893"/>
                    <a:pt x="2886" y="4167"/>
                    <a:pt x="3318" y="3424"/>
                  </a:cubicBezTo>
                  <a:cubicBezTo>
                    <a:pt x="3975" y="2318"/>
                    <a:pt x="3353" y="1298"/>
                    <a:pt x="2955" y="348"/>
                  </a:cubicBezTo>
                  <a:cubicBezTo>
                    <a:pt x="2833" y="73"/>
                    <a:pt x="2607" y="1"/>
                    <a:pt x="2345"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5" name="Google Shape;405;p41"/>
            <p:cNvSpPr/>
            <p:nvPr/>
          </p:nvSpPr>
          <p:spPr>
            <a:xfrm>
              <a:off x="6139750" y="3178550"/>
              <a:ext cx="185375" cy="227425"/>
            </a:xfrm>
            <a:custGeom>
              <a:rect b="b" l="l" r="r" t="t"/>
              <a:pathLst>
                <a:path extrusionOk="0" h="9097" w="7415">
                  <a:moveTo>
                    <a:pt x="6576" y="0"/>
                  </a:moveTo>
                  <a:cubicBezTo>
                    <a:pt x="6440" y="0"/>
                    <a:pt x="6314" y="46"/>
                    <a:pt x="6222" y="154"/>
                  </a:cubicBezTo>
                  <a:cubicBezTo>
                    <a:pt x="5928" y="483"/>
                    <a:pt x="5611" y="592"/>
                    <a:pt x="5290" y="592"/>
                  </a:cubicBezTo>
                  <a:cubicBezTo>
                    <a:pt x="4988" y="592"/>
                    <a:pt x="4683" y="496"/>
                    <a:pt x="4390" y="396"/>
                  </a:cubicBezTo>
                  <a:cubicBezTo>
                    <a:pt x="3964" y="242"/>
                    <a:pt x="3597" y="173"/>
                    <a:pt x="3279" y="173"/>
                  </a:cubicBezTo>
                  <a:cubicBezTo>
                    <a:pt x="1986" y="173"/>
                    <a:pt x="1492" y="1318"/>
                    <a:pt x="1020" y="2608"/>
                  </a:cubicBezTo>
                  <a:cubicBezTo>
                    <a:pt x="364" y="4353"/>
                    <a:pt x="1" y="6064"/>
                    <a:pt x="796" y="7360"/>
                  </a:cubicBezTo>
                  <a:cubicBezTo>
                    <a:pt x="847" y="8362"/>
                    <a:pt x="761" y="8984"/>
                    <a:pt x="1470" y="9088"/>
                  </a:cubicBezTo>
                  <a:cubicBezTo>
                    <a:pt x="1519" y="9094"/>
                    <a:pt x="1568" y="9097"/>
                    <a:pt x="1614" y="9097"/>
                  </a:cubicBezTo>
                  <a:cubicBezTo>
                    <a:pt x="2117" y="9097"/>
                    <a:pt x="2435" y="8762"/>
                    <a:pt x="2593" y="8224"/>
                  </a:cubicBezTo>
                  <a:cubicBezTo>
                    <a:pt x="2634" y="8075"/>
                    <a:pt x="2578" y="7743"/>
                    <a:pt x="2746" y="7743"/>
                  </a:cubicBezTo>
                  <a:cubicBezTo>
                    <a:pt x="2792" y="7743"/>
                    <a:pt x="2854" y="7768"/>
                    <a:pt x="2938" y="7827"/>
                  </a:cubicBezTo>
                  <a:cubicBezTo>
                    <a:pt x="3173" y="7995"/>
                    <a:pt x="3380" y="8062"/>
                    <a:pt x="3567" y="8062"/>
                  </a:cubicBezTo>
                  <a:cubicBezTo>
                    <a:pt x="4013" y="8062"/>
                    <a:pt x="4340" y="7677"/>
                    <a:pt x="4632" y="7360"/>
                  </a:cubicBezTo>
                  <a:cubicBezTo>
                    <a:pt x="5116" y="6842"/>
                    <a:pt x="4563" y="6358"/>
                    <a:pt x="4373" y="5839"/>
                  </a:cubicBezTo>
                  <a:cubicBezTo>
                    <a:pt x="4183" y="5321"/>
                    <a:pt x="3491" y="4750"/>
                    <a:pt x="4442" y="4249"/>
                  </a:cubicBezTo>
                  <a:cubicBezTo>
                    <a:pt x="4943" y="3990"/>
                    <a:pt x="5790" y="3852"/>
                    <a:pt x="5427" y="3057"/>
                  </a:cubicBezTo>
                  <a:cubicBezTo>
                    <a:pt x="5274" y="2713"/>
                    <a:pt x="5030" y="2616"/>
                    <a:pt x="4752" y="2616"/>
                  </a:cubicBezTo>
                  <a:cubicBezTo>
                    <a:pt x="4400" y="2616"/>
                    <a:pt x="3994" y="2771"/>
                    <a:pt x="3647" y="2780"/>
                  </a:cubicBezTo>
                  <a:cubicBezTo>
                    <a:pt x="3388" y="2815"/>
                    <a:pt x="3129" y="2850"/>
                    <a:pt x="2887" y="2919"/>
                  </a:cubicBezTo>
                  <a:cubicBezTo>
                    <a:pt x="2887" y="2746"/>
                    <a:pt x="2800" y="2487"/>
                    <a:pt x="2887" y="2435"/>
                  </a:cubicBezTo>
                  <a:cubicBezTo>
                    <a:pt x="3111" y="2262"/>
                    <a:pt x="3405" y="2037"/>
                    <a:pt x="3664" y="2037"/>
                  </a:cubicBezTo>
                  <a:cubicBezTo>
                    <a:pt x="4321" y="2055"/>
                    <a:pt x="4995" y="2262"/>
                    <a:pt x="5634" y="2262"/>
                  </a:cubicBezTo>
                  <a:cubicBezTo>
                    <a:pt x="6481" y="2262"/>
                    <a:pt x="6861" y="1553"/>
                    <a:pt x="7242" y="931"/>
                  </a:cubicBezTo>
                  <a:cubicBezTo>
                    <a:pt x="7414" y="689"/>
                    <a:pt x="7328" y="344"/>
                    <a:pt x="7086" y="188"/>
                  </a:cubicBezTo>
                  <a:cubicBezTo>
                    <a:pt x="6932" y="73"/>
                    <a:pt x="6746" y="0"/>
                    <a:pt x="6576"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6" name="Google Shape;406;p41"/>
            <p:cNvSpPr/>
            <p:nvPr/>
          </p:nvSpPr>
          <p:spPr>
            <a:xfrm>
              <a:off x="4320000" y="1079225"/>
              <a:ext cx="260125" cy="163000"/>
            </a:xfrm>
            <a:custGeom>
              <a:rect b="b" l="l" r="r" t="t"/>
              <a:pathLst>
                <a:path extrusionOk="0" h="6520" w="10405">
                  <a:moveTo>
                    <a:pt x="8970" y="1"/>
                  </a:moveTo>
                  <a:cubicBezTo>
                    <a:pt x="6620" y="778"/>
                    <a:pt x="3786" y="294"/>
                    <a:pt x="1764" y="2576"/>
                  </a:cubicBezTo>
                  <a:cubicBezTo>
                    <a:pt x="502" y="3993"/>
                    <a:pt x="1" y="5410"/>
                    <a:pt x="1038" y="5876"/>
                  </a:cubicBezTo>
                  <a:cubicBezTo>
                    <a:pt x="2057" y="6274"/>
                    <a:pt x="3146" y="6499"/>
                    <a:pt x="4252" y="6516"/>
                  </a:cubicBezTo>
                  <a:cubicBezTo>
                    <a:pt x="4303" y="6518"/>
                    <a:pt x="4355" y="6520"/>
                    <a:pt x="4406" y="6520"/>
                  </a:cubicBezTo>
                  <a:cubicBezTo>
                    <a:pt x="4717" y="6520"/>
                    <a:pt x="5012" y="6455"/>
                    <a:pt x="5116" y="6084"/>
                  </a:cubicBezTo>
                  <a:cubicBezTo>
                    <a:pt x="5237" y="5652"/>
                    <a:pt x="4892" y="5479"/>
                    <a:pt x="4563" y="5323"/>
                  </a:cubicBezTo>
                  <a:cubicBezTo>
                    <a:pt x="3094" y="4598"/>
                    <a:pt x="3630" y="3924"/>
                    <a:pt x="4598" y="3198"/>
                  </a:cubicBezTo>
                  <a:cubicBezTo>
                    <a:pt x="5980" y="2144"/>
                    <a:pt x="7726" y="2126"/>
                    <a:pt x="9264" y="1487"/>
                  </a:cubicBezTo>
                  <a:cubicBezTo>
                    <a:pt x="9696" y="1331"/>
                    <a:pt x="10404" y="1556"/>
                    <a:pt x="10352" y="796"/>
                  </a:cubicBezTo>
                  <a:cubicBezTo>
                    <a:pt x="10301" y="35"/>
                    <a:pt x="9627" y="70"/>
                    <a:pt x="8970"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7" name="Google Shape;407;p41"/>
            <p:cNvSpPr/>
            <p:nvPr/>
          </p:nvSpPr>
          <p:spPr>
            <a:xfrm>
              <a:off x="3605850" y="1017225"/>
              <a:ext cx="246275" cy="88775"/>
            </a:xfrm>
            <a:custGeom>
              <a:rect b="b" l="l" r="r" t="t"/>
              <a:pathLst>
                <a:path extrusionOk="0" h="3551" w="9851">
                  <a:moveTo>
                    <a:pt x="3896" y="1"/>
                  </a:moveTo>
                  <a:cubicBezTo>
                    <a:pt x="2951" y="1"/>
                    <a:pt x="1998" y="113"/>
                    <a:pt x="1055" y="130"/>
                  </a:cubicBezTo>
                  <a:cubicBezTo>
                    <a:pt x="674" y="130"/>
                    <a:pt x="260" y="217"/>
                    <a:pt x="121" y="649"/>
                  </a:cubicBezTo>
                  <a:cubicBezTo>
                    <a:pt x="0" y="1046"/>
                    <a:pt x="173" y="1461"/>
                    <a:pt x="536" y="1651"/>
                  </a:cubicBezTo>
                  <a:cubicBezTo>
                    <a:pt x="1487" y="2256"/>
                    <a:pt x="2489" y="2792"/>
                    <a:pt x="3474" y="3345"/>
                  </a:cubicBezTo>
                  <a:cubicBezTo>
                    <a:pt x="3715" y="3472"/>
                    <a:pt x="3939" y="3551"/>
                    <a:pt x="4149" y="3551"/>
                  </a:cubicBezTo>
                  <a:cubicBezTo>
                    <a:pt x="4450" y="3551"/>
                    <a:pt x="4723" y="3389"/>
                    <a:pt x="4978" y="2982"/>
                  </a:cubicBezTo>
                  <a:cubicBezTo>
                    <a:pt x="5203" y="2650"/>
                    <a:pt x="5511" y="2104"/>
                    <a:pt x="5931" y="2104"/>
                  </a:cubicBezTo>
                  <a:cubicBezTo>
                    <a:pt x="6058" y="2104"/>
                    <a:pt x="6195" y="2153"/>
                    <a:pt x="6343" y="2273"/>
                  </a:cubicBezTo>
                  <a:cubicBezTo>
                    <a:pt x="6982" y="2809"/>
                    <a:pt x="7673" y="2826"/>
                    <a:pt x="8365" y="2895"/>
                  </a:cubicBezTo>
                  <a:cubicBezTo>
                    <a:pt x="8588" y="2920"/>
                    <a:pt x="8869" y="3004"/>
                    <a:pt x="9118" y="3004"/>
                  </a:cubicBezTo>
                  <a:cubicBezTo>
                    <a:pt x="9390" y="3004"/>
                    <a:pt x="9623" y="2904"/>
                    <a:pt x="9695" y="2515"/>
                  </a:cubicBezTo>
                  <a:cubicBezTo>
                    <a:pt x="9851" y="1789"/>
                    <a:pt x="9142" y="1668"/>
                    <a:pt x="8641" y="1478"/>
                  </a:cubicBezTo>
                  <a:lnTo>
                    <a:pt x="6585" y="493"/>
                  </a:lnTo>
                  <a:cubicBezTo>
                    <a:pt x="5704" y="104"/>
                    <a:pt x="4803" y="1"/>
                    <a:pt x="3896"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8" name="Google Shape;408;p41"/>
            <p:cNvSpPr/>
            <p:nvPr/>
          </p:nvSpPr>
          <p:spPr>
            <a:xfrm>
              <a:off x="3161275" y="1612775"/>
              <a:ext cx="115825" cy="115825"/>
            </a:xfrm>
            <a:custGeom>
              <a:rect b="b" l="l" r="r" t="t"/>
              <a:pathLst>
                <a:path extrusionOk="0" h="4633" w="4633">
                  <a:moveTo>
                    <a:pt x="2966" y="1"/>
                  </a:moveTo>
                  <a:cubicBezTo>
                    <a:pt x="2951" y="1"/>
                    <a:pt x="2936" y="1"/>
                    <a:pt x="2921" y="1"/>
                  </a:cubicBezTo>
                  <a:cubicBezTo>
                    <a:pt x="1729" y="36"/>
                    <a:pt x="1" y="2421"/>
                    <a:pt x="139" y="3803"/>
                  </a:cubicBezTo>
                  <a:cubicBezTo>
                    <a:pt x="139" y="4252"/>
                    <a:pt x="502" y="4615"/>
                    <a:pt x="951" y="4633"/>
                  </a:cubicBezTo>
                  <a:cubicBezTo>
                    <a:pt x="2956" y="4581"/>
                    <a:pt x="4632" y="3026"/>
                    <a:pt x="4529" y="1297"/>
                  </a:cubicBezTo>
                  <a:cubicBezTo>
                    <a:pt x="4478" y="482"/>
                    <a:pt x="3809" y="1"/>
                    <a:pt x="2966"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9" name="Google Shape;409;p41"/>
            <p:cNvSpPr/>
            <p:nvPr/>
          </p:nvSpPr>
          <p:spPr>
            <a:xfrm>
              <a:off x="6082850" y="3458350"/>
              <a:ext cx="215350" cy="82375"/>
            </a:xfrm>
            <a:custGeom>
              <a:rect b="b" l="l" r="r" t="t"/>
              <a:pathLst>
                <a:path extrusionOk="0" h="3295" w="8614">
                  <a:moveTo>
                    <a:pt x="8412" y="834"/>
                  </a:moveTo>
                  <a:lnTo>
                    <a:pt x="8412" y="834"/>
                  </a:lnTo>
                  <a:cubicBezTo>
                    <a:pt x="8408" y="835"/>
                    <a:pt x="8404" y="836"/>
                    <a:pt x="8401" y="837"/>
                  </a:cubicBezTo>
                  <a:lnTo>
                    <a:pt x="8401" y="837"/>
                  </a:lnTo>
                  <a:cubicBezTo>
                    <a:pt x="8399" y="842"/>
                    <a:pt x="8396" y="846"/>
                    <a:pt x="8394" y="851"/>
                  </a:cubicBezTo>
                  <a:lnTo>
                    <a:pt x="8412" y="834"/>
                  </a:lnTo>
                  <a:close/>
                  <a:moveTo>
                    <a:pt x="6441" y="1"/>
                  </a:moveTo>
                  <a:cubicBezTo>
                    <a:pt x="5426" y="1"/>
                    <a:pt x="4424" y="103"/>
                    <a:pt x="3504" y="557"/>
                  </a:cubicBezTo>
                  <a:cubicBezTo>
                    <a:pt x="3268" y="683"/>
                    <a:pt x="3156" y="756"/>
                    <a:pt x="3064" y="756"/>
                  </a:cubicBezTo>
                  <a:cubicBezTo>
                    <a:pt x="2968" y="756"/>
                    <a:pt x="2895" y="675"/>
                    <a:pt x="2726" y="488"/>
                  </a:cubicBezTo>
                  <a:cubicBezTo>
                    <a:pt x="2440" y="160"/>
                    <a:pt x="2158" y="41"/>
                    <a:pt x="1882" y="41"/>
                  </a:cubicBezTo>
                  <a:cubicBezTo>
                    <a:pt x="1373" y="41"/>
                    <a:pt x="881" y="443"/>
                    <a:pt x="410" y="678"/>
                  </a:cubicBezTo>
                  <a:cubicBezTo>
                    <a:pt x="0" y="866"/>
                    <a:pt x="164" y="1612"/>
                    <a:pt x="452" y="1612"/>
                  </a:cubicBezTo>
                  <a:cubicBezTo>
                    <a:pt x="455" y="1612"/>
                    <a:pt x="459" y="1612"/>
                    <a:pt x="462" y="1612"/>
                  </a:cubicBezTo>
                  <a:cubicBezTo>
                    <a:pt x="518" y="1607"/>
                    <a:pt x="572" y="1605"/>
                    <a:pt x="625" y="1605"/>
                  </a:cubicBezTo>
                  <a:cubicBezTo>
                    <a:pt x="1895" y="1605"/>
                    <a:pt x="2508" y="2753"/>
                    <a:pt x="3504" y="3184"/>
                  </a:cubicBezTo>
                  <a:cubicBezTo>
                    <a:pt x="3665" y="3259"/>
                    <a:pt x="3818" y="3295"/>
                    <a:pt x="3955" y="3295"/>
                  </a:cubicBezTo>
                  <a:cubicBezTo>
                    <a:pt x="4389" y="3295"/>
                    <a:pt x="4667" y="2934"/>
                    <a:pt x="4575" y="2303"/>
                  </a:cubicBezTo>
                  <a:cubicBezTo>
                    <a:pt x="4523" y="1905"/>
                    <a:pt x="4541" y="1784"/>
                    <a:pt x="4973" y="1698"/>
                  </a:cubicBezTo>
                  <a:cubicBezTo>
                    <a:pt x="6127" y="1457"/>
                    <a:pt x="7264" y="1130"/>
                    <a:pt x="8401" y="837"/>
                  </a:cubicBezTo>
                  <a:lnTo>
                    <a:pt x="8401" y="837"/>
                  </a:lnTo>
                  <a:cubicBezTo>
                    <a:pt x="8535" y="525"/>
                    <a:pt x="8613" y="56"/>
                    <a:pt x="8256" y="56"/>
                  </a:cubicBezTo>
                  <a:cubicBezTo>
                    <a:pt x="7656" y="37"/>
                    <a:pt x="7046" y="1"/>
                    <a:pt x="6441"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0" name="Google Shape;410;p41"/>
            <p:cNvSpPr/>
            <p:nvPr/>
          </p:nvSpPr>
          <p:spPr>
            <a:xfrm>
              <a:off x="5726825" y="1103850"/>
              <a:ext cx="262175" cy="54825"/>
            </a:xfrm>
            <a:custGeom>
              <a:rect b="b" l="l" r="r" t="t"/>
              <a:pathLst>
                <a:path extrusionOk="0" h="2193" w="10487">
                  <a:moveTo>
                    <a:pt x="2675" y="1"/>
                  </a:moveTo>
                  <a:cubicBezTo>
                    <a:pt x="2260" y="122"/>
                    <a:pt x="1984" y="208"/>
                    <a:pt x="1707" y="260"/>
                  </a:cubicBezTo>
                  <a:cubicBezTo>
                    <a:pt x="1625" y="276"/>
                    <a:pt x="1533" y="281"/>
                    <a:pt x="1436" y="281"/>
                  </a:cubicBezTo>
                  <a:cubicBezTo>
                    <a:pt x="1238" y="281"/>
                    <a:pt x="1018" y="259"/>
                    <a:pt x="814" y="259"/>
                  </a:cubicBezTo>
                  <a:cubicBezTo>
                    <a:pt x="370" y="259"/>
                    <a:pt x="1" y="367"/>
                    <a:pt x="83" y="1055"/>
                  </a:cubicBezTo>
                  <a:cubicBezTo>
                    <a:pt x="160" y="1671"/>
                    <a:pt x="629" y="1783"/>
                    <a:pt x="1147" y="1783"/>
                  </a:cubicBezTo>
                  <a:cubicBezTo>
                    <a:pt x="1443" y="1783"/>
                    <a:pt x="1754" y="1746"/>
                    <a:pt x="2018" y="1746"/>
                  </a:cubicBezTo>
                  <a:cubicBezTo>
                    <a:pt x="3176" y="1729"/>
                    <a:pt x="4334" y="1625"/>
                    <a:pt x="5488" y="1625"/>
                  </a:cubicBezTo>
                  <a:cubicBezTo>
                    <a:pt x="6641" y="1625"/>
                    <a:pt x="7790" y="1729"/>
                    <a:pt x="8931" y="2126"/>
                  </a:cubicBezTo>
                  <a:cubicBezTo>
                    <a:pt x="9064" y="2171"/>
                    <a:pt x="9201" y="2192"/>
                    <a:pt x="9336" y="2192"/>
                  </a:cubicBezTo>
                  <a:cubicBezTo>
                    <a:pt x="9780" y="2192"/>
                    <a:pt x="10194" y="1955"/>
                    <a:pt x="10314" y="1504"/>
                  </a:cubicBezTo>
                  <a:cubicBezTo>
                    <a:pt x="10486" y="813"/>
                    <a:pt x="9761" y="744"/>
                    <a:pt x="9294" y="606"/>
                  </a:cubicBezTo>
                  <a:cubicBezTo>
                    <a:pt x="8746" y="426"/>
                    <a:pt x="8189" y="370"/>
                    <a:pt x="7630" y="370"/>
                  </a:cubicBezTo>
                  <a:cubicBezTo>
                    <a:pt x="6715" y="370"/>
                    <a:pt x="5795" y="519"/>
                    <a:pt x="4900" y="519"/>
                  </a:cubicBezTo>
                  <a:cubicBezTo>
                    <a:pt x="4133" y="519"/>
                    <a:pt x="3384" y="409"/>
                    <a:pt x="2675"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1" name="Google Shape;411;p41"/>
            <p:cNvSpPr/>
            <p:nvPr/>
          </p:nvSpPr>
          <p:spPr>
            <a:xfrm>
              <a:off x="6497925" y="4391525"/>
              <a:ext cx="125725" cy="97375"/>
            </a:xfrm>
            <a:custGeom>
              <a:rect b="b" l="l" r="r" t="t"/>
              <a:pathLst>
                <a:path extrusionOk="0" h="3895" w="5029">
                  <a:moveTo>
                    <a:pt x="4062" y="0"/>
                  </a:moveTo>
                  <a:cubicBezTo>
                    <a:pt x="3557" y="0"/>
                    <a:pt x="2937" y="491"/>
                    <a:pt x="2445" y="491"/>
                  </a:cubicBezTo>
                  <a:cubicBezTo>
                    <a:pt x="2234" y="491"/>
                    <a:pt x="2046" y="401"/>
                    <a:pt x="1901" y="144"/>
                  </a:cubicBezTo>
                  <a:cubicBezTo>
                    <a:pt x="0" y="403"/>
                    <a:pt x="570" y="1975"/>
                    <a:pt x="225" y="2960"/>
                  </a:cubicBezTo>
                  <a:cubicBezTo>
                    <a:pt x="38" y="3485"/>
                    <a:pt x="566" y="3894"/>
                    <a:pt x="1172" y="3894"/>
                  </a:cubicBezTo>
                  <a:cubicBezTo>
                    <a:pt x="1185" y="3894"/>
                    <a:pt x="1197" y="3894"/>
                    <a:pt x="1210" y="3894"/>
                  </a:cubicBezTo>
                  <a:cubicBezTo>
                    <a:pt x="2298" y="3876"/>
                    <a:pt x="5029" y="1630"/>
                    <a:pt x="4804" y="783"/>
                  </a:cubicBezTo>
                  <a:cubicBezTo>
                    <a:pt x="4638" y="185"/>
                    <a:pt x="4372" y="0"/>
                    <a:pt x="4062"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2" name="Google Shape;412;p41"/>
            <p:cNvSpPr/>
            <p:nvPr/>
          </p:nvSpPr>
          <p:spPr>
            <a:xfrm>
              <a:off x="5334875" y="2906300"/>
              <a:ext cx="82100" cy="128050"/>
            </a:xfrm>
            <a:custGeom>
              <a:rect b="b" l="l" r="r" t="t"/>
              <a:pathLst>
                <a:path extrusionOk="0" h="5122" w="3284">
                  <a:moveTo>
                    <a:pt x="519" y="1"/>
                  </a:moveTo>
                  <a:lnTo>
                    <a:pt x="380" y="139"/>
                  </a:lnTo>
                  <a:cubicBezTo>
                    <a:pt x="104" y="1452"/>
                    <a:pt x="0" y="2766"/>
                    <a:pt x="380" y="4062"/>
                  </a:cubicBezTo>
                  <a:cubicBezTo>
                    <a:pt x="534" y="4660"/>
                    <a:pt x="796" y="5122"/>
                    <a:pt x="1420" y="5122"/>
                  </a:cubicBezTo>
                  <a:cubicBezTo>
                    <a:pt x="1500" y="5122"/>
                    <a:pt x="1585" y="5114"/>
                    <a:pt x="1676" y="5099"/>
                  </a:cubicBezTo>
                  <a:cubicBezTo>
                    <a:pt x="2471" y="4978"/>
                    <a:pt x="3284" y="4408"/>
                    <a:pt x="3111" y="3734"/>
                  </a:cubicBezTo>
                  <a:cubicBezTo>
                    <a:pt x="2748" y="2213"/>
                    <a:pt x="2108" y="744"/>
                    <a:pt x="519"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3" name="Google Shape;413;p41"/>
            <p:cNvSpPr/>
            <p:nvPr/>
          </p:nvSpPr>
          <p:spPr>
            <a:xfrm>
              <a:off x="4869125" y="997550"/>
              <a:ext cx="160750" cy="66150"/>
            </a:xfrm>
            <a:custGeom>
              <a:rect b="b" l="l" r="r" t="t"/>
              <a:pathLst>
                <a:path extrusionOk="0" h="2646" w="6430">
                  <a:moveTo>
                    <a:pt x="1040" y="1"/>
                  </a:moveTo>
                  <a:cubicBezTo>
                    <a:pt x="589" y="1"/>
                    <a:pt x="239" y="358"/>
                    <a:pt x="104" y="814"/>
                  </a:cubicBezTo>
                  <a:cubicBezTo>
                    <a:pt x="1" y="1108"/>
                    <a:pt x="191" y="1419"/>
                    <a:pt x="502" y="1470"/>
                  </a:cubicBezTo>
                  <a:cubicBezTo>
                    <a:pt x="1971" y="1885"/>
                    <a:pt x="3440" y="2283"/>
                    <a:pt x="4736" y="2646"/>
                  </a:cubicBezTo>
                  <a:cubicBezTo>
                    <a:pt x="5427" y="2611"/>
                    <a:pt x="5928" y="2611"/>
                    <a:pt x="6239" y="2127"/>
                  </a:cubicBezTo>
                  <a:cubicBezTo>
                    <a:pt x="6429" y="1851"/>
                    <a:pt x="6308" y="1470"/>
                    <a:pt x="6066" y="1419"/>
                  </a:cubicBezTo>
                  <a:cubicBezTo>
                    <a:pt x="4373" y="1021"/>
                    <a:pt x="2852" y="36"/>
                    <a:pt x="1072" y="2"/>
                  </a:cubicBezTo>
                  <a:cubicBezTo>
                    <a:pt x="1061" y="1"/>
                    <a:pt x="1051" y="1"/>
                    <a:pt x="1040"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4" name="Google Shape;414;p41"/>
            <p:cNvSpPr/>
            <p:nvPr/>
          </p:nvSpPr>
          <p:spPr>
            <a:xfrm>
              <a:off x="3763550" y="998475"/>
              <a:ext cx="117975" cy="55725"/>
            </a:xfrm>
            <a:custGeom>
              <a:rect b="b" l="l" r="r" t="t"/>
              <a:pathLst>
                <a:path extrusionOk="0" h="2229" w="4719">
                  <a:moveTo>
                    <a:pt x="747" y="0"/>
                  </a:moveTo>
                  <a:cubicBezTo>
                    <a:pt x="407" y="0"/>
                    <a:pt x="65" y="161"/>
                    <a:pt x="18" y="690"/>
                  </a:cubicBezTo>
                  <a:cubicBezTo>
                    <a:pt x="0" y="863"/>
                    <a:pt x="190" y="1053"/>
                    <a:pt x="277" y="1243"/>
                  </a:cubicBezTo>
                  <a:lnTo>
                    <a:pt x="2333" y="2228"/>
                  </a:lnTo>
                  <a:cubicBezTo>
                    <a:pt x="2437" y="2220"/>
                    <a:pt x="2541" y="2220"/>
                    <a:pt x="2644" y="2220"/>
                  </a:cubicBezTo>
                  <a:cubicBezTo>
                    <a:pt x="2748" y="2220"/>
                    <a:pt x="2852" y="2220"/>
                    <a:pt x="2955" y="2211"/>
                  </a:cubicBezTo>
                  <a:cubicBezTo>
                    <a:pt x="3647" y="2142"/>
                    <a:pt x="4718" y="2090"/>
                    <a:pt x="4511" y="1261"/>
                  </a:cubicBezTo>
                  <a:cubicBezTo>
                    <a:pt x="4255" y="308"/>
                    <a:pt x="3582" y="187"/>
                    <a:pt x="2842" y="187"/>
                  </a:cubicBezTo>
                  <a:cubicBezTo>
                    <a:pt x="2589" y="187"/>
                    <a:pt x="2328" y="201"/>
                    <a:pt x="2074" y="201"/>
                  </a:cubicBezTo>
                  <a:cubicBezTo>
                    <a:pt x="1762" y="201"/>
                    <a:pt x="1460" y="180"/>
                    <a:pt x="1193" y="85"/>
                  </a:cubicBezTo>
                  <a:cubicBezTo>
                    <a:pt x="1066" y="36"/>
                    <a:pt x="907" y="0"/>
                    <a:pt x="747"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5" name="Google Shape;415;p41"/>
            <p:cNvSpPr/>
            <p:nvPr/>
          </p:nvSpPr>
          <p:spPr>
            <a:xfrm>
              <a:off x="6244750" y="3463175"/>
              <a:ext cx="127900" cy="76650"/>
            </a:xfrm>
            <a:custGeom>
              <a:rect b="b" l="l" r="r" t="t"/>
              <a:pathLst>
                <a:path extrusionOk="0" h="3066" w="5116">
                  <a:moveTo>
                    <a:pt x="4184" y="1"/>
                  </a:moveTo>
                  <a:cubicBezTo>
                    <a:pt x="4093" y="1"/>
                    <a:pt x="4000" y="13"/>
                    <a:pt x="3906" y="36"/>
                  </a:cubicBezTo>
                  <a:cubicBezTo>
                    <a:pt x="3232" y="209"/>
                    <a:pt x="2575" y="416"/>
                    <a:pt x="1918" y="641"/>
                  </a:cubicBezTo>
                  <a:lnTo>
                    <a:pt x="1936" y="641"/>
                  </a:lnTo>
                  <a:cubicBezTo>
                    <a:pt x="1659" y="848"/>
                    <a:pt x="1383" y="1038"/>
                    <a:pt x="1089" y="1194"/>
                  </a:cubicBezTo>
                  <a:cubicBezTo>
                    <a:pt x="432" y="1505"/>
                    <a:pt x="0" y="2093"/>
                    <a:pt x="311" y="2680"/>
                  </a:cubicBezTo>
                  <a:cubicBezTo>
                    <a:pt x="460" y="2964"/>
                    <a:pt x="650" y="3065"/>
                    <a:pt x="856" y="3065"/>
                  </a:cubicBezTo>
                  <a:cubicBezTo>
                    <a:pt x="1178" y="3065"/>
                    <a:pt x="1537" y="2818"/>
                    <a:pt x="1832" y="2628"/>
                  </a:cubicBezTo>
                  <a:cubicBezTo>
                    <a:pt x="2558" y="2093"/>
                    <a:pt x="3370" y="1695"/>
                    <a:pt x="4234" y="1436"/>
                  </a:cubicBezTo>
                  <a:cubicBezTo>
                    <a:pt x="4631" y="1332"/>
                    <a:pt x="5115" y="1108"/>
                    <a:pt x="4994" y="606"/>
                  </a:cubicBezTo>
                  <a:cubicBezTo>
                    <a:pt x="4883" y="203"/>
                    <a:pt x="4559" y="1"/>
                    <a:pt x="4184"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6" name="Google Shape;416;p41"/>
            <p:cNvSpPr/>
            <p:nvPr/>
          </p:nvSpPr>
          <p:spPr>
            <a:xfrm>
              <a:off x="6286725" y="2464325"/>
              <a:ext cx="67775" cy="93850"/>
            </a:xfrm>
            <a:custGeom>
              <a:rect b="b" l="l" r="r" t="t"/>
              <a:pathLst>
                <a:path extrusionOk="0" h="3754" w="2711">
                  <a:moveTo>
                    <a:pt x="1532" y="0"/>
                  </a:moveTo>
                  <a:cubicBezTo>
                    <a:pt x="1516" y="0"/>
                    <a:pt x="1500" y="0"/>
                    <a:pt x="1484" y="1"/>
                  </a:cubicBezTo>
                  <a:cubicBezTo>
                    <a:pt x="187" y="53"/>
                    <a:pt x="239" y="1332"/>
                    <a:pt x="101" y="2265"/>
                  </a:cubicBezTo>
                  <a:cubicBezTo>
                    <a:pt x="1" y="3066"/>
                    <a:pt x="465" y="3754"/>
                    <a:pt x="1243" y="3754"/>
                  </a:cubicBezTo>
                  <a:cubicBezTo>
                    <a:pt x="1271" y="3754"/>
                    <a:pt x="1299" y="3753"/>
                    <a:pt x="1328" y="3751"/>
                  </a:cubicBezTo>
                  <a:cubicBezTo>
                    <a:pt x="2711" y="3682"/>
                    <a:pt x="1967" y="2403"/>
                    <a:pt x="2313" y="1815"/>
                  </a:cubicBezTo>
                  <a:cubicBezTo>
                    <a:pt x="2228" y="1050"/>
                    <a:pt x="2528" y="0"/>
                    <a:pt x="1532"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7" name="Google Shape;417;p41"/>
            <p:cNvSpPr/>
            <p:nvPr/>
          </p:nvSpPr>
          <p:spPr>
            <a:xfrm>
              <a:off x="6279300" y="2861375"/>
              <a:ext cx="75625" cy="97275"/>
            </a:xfrm>
            <a:custGeom>
              <a:rect b="b" l="l" r="r" t="t"/>
              <a:pathLst>
                <a:path extrusionOk="0" h="3891" w="3025">
                  <a:moveTo>
                    <a:pt x="2403" y="1"/>
                  </a:moveTo>
                  <a:cubicBezTo>
                    <a:pt x="2178" y="1"/>
                    <a:pt x="1971" y="104"/>
                    <a:pt x="1850" y="277"/>
                  </a:cubicBezTo>
                  <a:cubicBezTo>
                    <a:pt x="1504" y="1193"/>
                    <a:pt x="882" y="1884"/>
                    <a:pt x="277" y="2610"/>
                  </a:cubicBezTo>
                  <a:cubicBezTo>
                    <a:pt x="35" y="2869"/>
                    <a:pt x="1" y="3284"/>
                    <a:pt x="208" y="3578"/>
                  </a:cubicBezTo>
                  <a:cubicBezTo>
                    <a:pt x="326" y="3766"/>
                    <a:pt x="507" y="3890"/>
                    <a:pt x="682" y="3890"/>
                  </a:cubicBezTo>
                  <a:cubicBezTo>
                    <a:pt x="764" y="3890"/>
                    <a:pt x="845" y="3863"/>
                    <a:pt x="916" y="3802"/>
                  </a:cubicBezTo>
                  <a:cubicBezTo>
                    <a:pt x="1815" y="3128"/>
                    <a:pt x="2731" y="2420"/>
                    <a:pt x="3025" y="1452"/>
                  </a:cubicBezTo>
                  <a:cubicBezTo>
                    <a:pt x="2973" y="744"/>
                    <a:pt x="2921" y="225"/>
                    <a:pt x="2403"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8" name="Google Shape;418;p41"/>
            <p:cNvSpPr/>
            <p:nvPr/>
          </p:nvSpPr>
          <p:spPr>
            <a:xfrm>
              <a:off x="4145025" y="994975"/>
              <a:ext cx="111500" cy="47325"/>
            </a:xfrm>
            <a:custGeom>
              <a:rect b="b" l="l" r="r" t="t"/>
              <a:pathLst>
                <a:path extrusionOk="0" h="1893" w="4460">
                  <a:moveTo>
                    <a:pt x="1539" y="105"/>
                  </a:moveTo>
                  <a:cubicBezTo>
                    <a:pt x="969" y="243"/>
                    <a:pt x="139" y="1"/>
                    <a:pt x="70" y="744"/>
                  </a:cubicBezTo>
                  <a:cubicBezTo>
                    <a:pt x="1" y="1418"/>
                    <a:pt x="813" y="1418"/>
                    <a:pt x="1332" y="1556"/>
                  </a:cubicBezTo>
                  <a:cubicBezTo>
                    <a:pt x="1764" y="1677"/>
                    <a:pt x="2213" y="1764"/>
                    <a:pt x="2645" y="1815"/>
                  </a:cubicBezTo>
                  <a:cubicBezTo>
                    <a:pt x="2898" y="1847"/>
                    <a:pt x="3179" y="1893"/>
                    <a:pt x="3440" y="1893"/>
                  </a:cubicBezTo>
                  <a:cubicBezTo>
                    <a:pt x="3890" y="1893"/>
                    <a:pt x="4279" y="1756"/>
                    <a:pt x="4356" y="1176"/>
                  </a:cubicBezTo>
                  <a:cubicBezTo>
                    <a:pt x="4459" y="346"/>
                    <a:pt x="3561" y="416"/>
                    <a:pt x="2956" y="329"/>
                  </a:cubicBezTo>
                  <a:lnTo>
                    <a:pt x="1539" y="105"/>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9" name="Google Shape;419;p41"/>
            <p:cNvSpPr/>
            <p:nvPr/>
          </p:nvSpPr>
          <p:spPr>
            <a:xfrm>
              <a:off x="7213625" y="3803350"/>
              <a:ext cx="74075" cy="80050"/>
            </a:xfrm>
            <a:custGeom>
              <a:rect b="b" l="l" r="r" t="t"/>
              <a:pathLst>
                <a:path extrusionOk="0" h="3202" w="2963">
                  <a:moveTo>
                    <a:pt x="573" y="1"/>
                  </a:moveTo>
                  <a:cubicBezTo>
                    <a:pt x="233" y="1"/>
                    <a:pt x="0" y="333"/>
                    <a:pt x="59" y="704"/>
                  </a:cubicBezTo>
                  <a:cubicBezTo>
                    <a:pt x="284" y="1965"/>
                    <a:pt x="1096" y="2777"/>
                    <a:pt x="2289" y="3175"/>
                  </a:cubicBezTo>
                  <a:cubicBezTo>
                    <a:pt x="2343" y="3193"/>
                    <a:pt x="2395" y="3202"/>
                    <a:pt x="2445" y="3202"/>
                  </a:cubicBezTo>
                  <a:cubicBezTo>
                    <a:pt x="2729" y="3202"/>
                    <a:pt x="2933" y="2914"/>
                    <a:pt x="2963" y="2414"/>
                  </a:cubicBezTo>
                  <a:cubicBezTo>
                    <a:pt x="2341" y="1619"/>
                    <a:pt x="1960" y="427"/>
                    <a:pt x="751" y="30"/>
                  </a:cubicBezTo>
                  <a:cubicBezTo>
                    <a:pt x="689" y="10"/>
                    <a:pt x="630" y="1"/>
                    <a:pt x="573"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0" name="Google Shape;420;p41"/>
            <p:cNvSpPr/>
            <p:nvPr/>
          </p:nvSpPr>
          <p:spPr>
            <a:xfrm>
              <a:off x="6542025" y="3118350"/>
              <a:ext cx="66075" cy="79800"/>
            </a:xfrm>
            <a:custGeom>
              <a:rect b="b" l="l" r="r" t="t"/>
              <a:pathLst>
                <a:path extrusionOk="0" h="3192" w="2643">
                  <a:moveTo>
                    <a:pt x="1295" y="1"/>
                  </a:moveTo>
                  <a:cubicBezTo>
                    <a:pt x="1273" y="1"/>
                    <a:pt x="1250" y="2"/>
                    <a:pt x="1226" y="4"/>
                  </a:cubicBezTo>
                  <a:cubicBezTo>
                    <a:pt x="275" y="108"/>
                    <a:pt x="51" y="954"/>
                    <a:pt x="33" y="1732"/>
                  </a:cubicBezTo>
                  <a:cubicBezTo>
                    <a:pt x="1" y="2354"/>
                    <a:pt x="200" y="3192"/>
                    <a:pt x="910" y="3192"/>
                  </a:cubicBezTo>
                  <a:cubicBezTo>
                    <a:pt x="950" y="3192"/>
                    <a:pt x="992" y="3189"/>
                    <a:pt x="1036" y="3184"/>
                  </a:cubicBezTo>
                  <a:cubicBezTo>
                    <a:pt x="2643" y="2959"/>
                    <a:pt x="1640" y="1767"/>
                    <a:pt x="1640" y="1110"/>
                  </a:cubicBezTo>
                  <a:cubicBezTo>
                    <a:pt x="1740" y="547"/>
                    <a:pt x="1792" y="1"/>
                    <a:pt x="1295"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1" name="Google Shape;421;p41"/>
            <p:cNvSpPr/>
            <p:nvPr/>
          </p:nvSpPr>
          <p:spPr>
            <a:xfrm>
              <a:off x="4278100" y="987200"/>
              <a:ext cx="87225" cy="50150"/>
            </a:xfrm>
            <a:custGeom>
              <a:rect b="b" l="l" r="r" t="t"/>
              <a:pathLst>
                <a:path extrusionOk="0" h="2006" w="3489">
                  <a:moveTo>
                    <a:pt x="2519" y="46"/>
                  </a:moveTo>
                  <a:cubicBezTo>
                    <a:pt x="2407" y="46"/>
                    <a:pt x="2296" y="60"/>
                    <a:pt x="2195" y="87"/>
                  </a:cubicBezTo>
                  <a:cubicBezTo>
                    <a:pt x="1435" y="312"/>
                    <a:pt x="191" y="1"/>
                    <a:pt x="87" y="1107"/>
                  </a:cubicBezTo>
                  <a:cubicBezTo>
                    <a:pt x="1" y="1798"/>
                    <a:pt x="986" y="1746"/>
                    <a:pt x="1642" y="1781"/>
                  </a:cubicBezTo>
                  <a:cubicBezTo>
                    <a:pt x="2299" y="1556"/>
                    <a:pt x="3422" y="2005"/>
                    <a:pt x="3474" y="813"/>
                  </a:cubicBezTo>
                  <a:cubicBezTo>
                    <a:pt x="3488" y="284"/>
                    <a:pt x="2986" y="46"/>
                    <a:pt x="2519" y="46"/>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2" name="Google Shape;422;p41"/>
            <p:cNvSpPr/>
            <p:nvPr/>
          </p:nvSpPr>
          <p:spPr>
            <a:xfrm>
              <a:off x="6595650" y="1204100"/>
              <a:ext cx="81075" cy="41800"/>
            </a:xfrm>
            <a:custGeom>
              <a:rect b="b" l="l" r="r" t="t"/>
              <a:pathLst>
                <a:path extrusionOk="0" h="1672" w="3243">
                  <a:moveTo>
                    <a:pt x="1466" y="121"/>
                  </a:moveTo>
                  <a:cubicBezTo>
                    <a:pt x="1366" y="163"/>
                    <a:pt x="1241" y="173"/>
                    <a:pt x="1106" y="173"/>
                  </a:cubicBezTo>
                  <a:cubicBezTo>
                    <a:pt x="987" y="173"/>
                    <a:pt x="861" y="165"/>
                    <a:pt x="738" y="165"/>
                  </a:cubicBezTo>
                  <a:cubicBezTo>
                    <a:pt x="371" y="165"/>
                    <a:pt x="34" y="234"/>
                    <a:pt x="14" y="778"/>
                  </a:cubicBezTo>
                  <a:cubicBezTo>
                    <a:pt x="0" y="1593"/>
                    <a:pt x="628" y="1660"/>
                    <a:pt x="1232" y="1660"/>
                  </a:cubicBezTo>
                  <a:cubicBezTo>
                    <a:pt x="1352" y="1660"/>
                    <a:pt x="1472" y="1658"/>
                    <a:pt x="1585" y="1658"/>
                  </a:cubicBezTo>
                  <a:cubicBezTo>
                    <a:pt x="1627" y="1658"/>
                    <a:pt x="1668" y="1658"/>
                    <a:pt x="1708" y="1659"/>
                  </a:cubicBezTo>
                  <a:cubicBezTo>
                    <a:pt x="1826" y="1666"/>
                    <a:pt x="1954" y="1672"/>
                    <a:pt x="2085" y="1672"/>
                  </a:cubicBezTo>
                  <a:cubicBezTo>
                    <a:pt x="2644" y="1672"/>
                    <a:pt x="3242" y="1563"/>
                    <a:pt x="3228" y="933"/>
                  </a:cubicBezTo>
                  <a:cubicBezTo>
                    <a:pt x="3194" y="0"/>
                    <a:pt x="2209" y="207"/>
                    <a:pt x="1466" y="12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3" name="Google Shape;423;p41"/>
            <p:cNvSpPr/>
            <p:nvPr/>
          </p:nvSpPr>
          <p:spPr>
            <a:xfrm>
              <a:off x="5040350" y="1034625"/>
              <a:ext cx="81550" cy="46975"/>
            </a:xfrm>
            <a:custGeom>
              <a:rect b="b" l="l" r="r" t="t"/>
              <a:pathLst>
                <a:path extrusionOk="0" h="1879" w="3262">
                  <a:moveTo>
                    <a:pt x="1625" y="1"/>
                  </a:moveTo>
                  <a:cubicBezTo>
                    <a:pt x="803" y="1"/>
                    <a:pt x="279" y="461"/>
                    <a:pt x="99" y="1249"/>
                  </a:cubicBezTo>
                  <a:cubicBezTo>
                    <a:pt x="0" y="1616"/>
                    <a:pt x="339" y="1879"/>
                    <a:pt x="645" y="1879"/>
                  </a:cubicBezTo>
                  <a:cubicBezTo>
                    <a:pt x="714" y="1879"/>
                    <a:pt x="781" y="1865"/>
                    <a:pt x="842" y="1837"/>
                  </a:cubicBezTo>
                  <a:cubicBezTo>
                    <a:pt x="1620" y="1474"/>
                    <a:pt x="2829" y="1750"/>
                    <a:pt x="3106" y="800"/>
                  </a:cubicBezTo>
                  <a:cubicBezTo>
                    <a:pt x="3261" y="229"/>
                    <a:pt x="2363" y="22"/>
                    <a:pt x="1758" y="5"/>
                  </a:cubicBezTo>
                  <a:cubicBezTo>
                    <a:pt x="1713" y="2"/>
                    <a:pt x="1668" y="1"/>
                    <a:pt x="1625"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4" name="Google Shape;424;p41"/>
            <p:cNvSpPr/>
            <p:nvPr/>
          </p:nvSpPr>
          <p:spPr>
            <a:xfrm>
              <a:off x="6380950" y="3302475"/>
              <a:ext cx="77800" cy="40225"/>
            </a:xfrm>
            <a:custGeom>
              <a:rect b="b" l="l" r="r" t="t"/>
              <a:pathLst>
                <a:path extrusionOk="0" h="1609" w="3112">
                  <a:moveTo>
                    <a:pt x="843" y="80"/>
                  </a:moveTo>
                  <a:cubicBezTo>
                    <a:pt x="352" y="80"/>
                    <a:pt x="1" y="466"/>
                    <a:pt x="65" y="882"/>
                  </a:cubicBezTo>
                  <a:cubicBezTo>
                    <a:pt x="161" y="1545"/>
                    <a:pt x="602" y="1578"/>
                    <a:pt x="1054" y="1578"/>
                  </a:cubicBezTo>
                  <a:cubicBezTo>
                    <a:pt x="1103" y="1578"/>
                    <a:pt x="1152" y="1577"/>
                    <a:pt x="1201" y="1577"/>
                  </a:cubicBezTo>
                  <a:cubicBezTo>
                    <a:pt x="1347" y="1577"/>
                    <a:pt x="1491" y="1581"/>
                    <a:pt x="1620" y="1608"/>
                  </a:cubicBezTo>
                  <a:cubicBezTo>
                    <a:pt x="1746" y="1549"/>
                    <a:pt x="1903" y="1535"/>
                    <a:pt x="2065" y="1535"/>
                  </a:cubicBezTo>
                  <a:cubicBezTo>
                    <a:pt x="2212" y="1535"/>
                    <a:pt x="2363" y="1547"/>
                    <a:pt x="2502" y="1547"/>
                  </a:cubicBezTo>
                  <a:cubicBezTo>
                    <a:pt x="2845" y="1547"/>
                    <a:pt x="3112" y="1478"/>
                    <a:pt x="3037" y="1003"/>
                  </a:cubicBezTo>
                  <a:cubicBezTo>
                    <a:pt x="2882" y="1"/>
                    <a:pt x="1741" y="191"/>
                    <a:pt x="963" y="87"/>
                  </a:cubicBezTo>
                  <a:cubicBezTo>
                    <a:pt x="923" y="82"/>
                    <a:pt x="882" y="80"/>
                    <a:pt x="843" y="8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5" name="Google Shape;425;p41"/>
            <p:cNvSpPr/>
            <p:nvPr/>
          </p:nvSpPr>
          <p:spPr>
            <a:xfrm>
              <a:off x="4384825" y="996700"/>
              <a:ext cx="62025" cy="39775"/>
            </a:xfrm>
            <a:custGeom>
              <a:rect b="b" l="l" r="r" t="t"/>
              <a:pathLst>
                <a:path extrusionOk="0" h="1591" w="2481">
                  <a:moveTo>
                    <a:pt x="1811" y="155"/>
                  </a:moveTo>
                  <a:cubicBezTo>
                    <a:pt x="1713" y="155"/>
                    <a:pt x="1613" y="168"/>
                    <a:pt x="1521" y="191"/>
                  </a:cubicBezTo>
                  <a:cubicBezTo>
                    <a:pt x="985" y="312"/>
                    <a:pt x="121" y="1"/>
                    <a:pt x="52" y="917"/>
                  </a:cubicBezTo>
                  <a:cubicBezTo>
                    <a:pt x="0" y="1487"/>
                    <a:pt x="536" y="1574"/>
                    <a:pt x="1054" y="1591"/>
                  </a:cubicBezTo>
                  <a:cubicBezTo>
                    <a:pt x="1573" y="1418"/>
                    <a:pt x="2385" y="1556"/>
                    <a:pt x="2454" y="727"/>
                  </a:cubicBezTo>
                  <a:cubicBezTo>
                    <a:pt x="2481" y="311"/>
                    <a:pt x="2153" y="155"/>
                    <a:pt x="1811" y="155"/>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6" name="Google Shape;426;p41"/>
            <p:cNvSpPr/>
            <p:nvPr/>
          </p:nvSpPr>
          <p:spPr>
            <a:xfrm>
              <a:off x="2100625" y="1004500"/>
              <a:ext cx="520200" cy="95050"/>
            </a:xfrm>
            <a:custGeom>
              <a:rect b="b" l="l" r="r" t="t"/>
              <a:pathLst>
                <a:path extrusionOk="0" h="3802" w="20808">
                  <a:moveTo>
                    <a:pt x="20756" y="0"/>
                  </a:moveTo>
                  <a:lnTo>
                    <a:pt x="20738" y="17"/>
                  </a:lnTo>
                  <a:lnTo>
                    <a:pt x="20773" y="17"/>
                  </a:lnTo>
                  <a:lnTo>
                    <a:pt x="20808" y="0"/>
                  </a:lnTo>
                  <a:close/>
                  <a:moveTo>
                    <a:pt x="1" y="3785"/>
                  </a:moveTo>
                  <a:lnTo>
                    <a:pt x="1" y="3802"/>
                  </a:lnTo>
                  <a:lnTo>
                    <a:pt x="18" y="3802"/>
                  </a:lnTo>
                  <a:lnTo>
                    <a:pt x="18" y="3785"/>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7" name="Google Shape;427;p41"/>
            <p:cNvSpPr/>
            <p:nvPr/>
          </p:nvSpPr>
          <p:spPr>
            <a:xfrm>
              <a:off x="233350" y="949250"/>
              <a:ext cx="3232550" cy="3802300"/>
            </a:xfrm>
            <a:custGeom>
              <a:rect b="b" l="l" r="r" t="t"/>
              <a:pathLst>
                <a:path extrusionOk="0" h="152092" w="129302">
                  <a:moveTo>
                    <a:pt x="97270" y="1644"/>
                  </a:moveTo>
                  <a:cubicBezTo>
                    <a:pt x="97347" y="1644"/>
                    <a:pt x="97424" y="1648"/>
                    <a:pt x="97503" y="1657"/>
                  </a:cubicBezTo>
                  <a:cubicBezTo>
                    <a:pt x="97555" y="1674"/>
                    <a:pt x="97607" y="1692"/>
                    <a:pt x="97642" y="1709"/>
                  </a:cubicBezTo>
                  <a:lnTo>
                    <a:pt x="95601" y="2170"/>
                  </a:lnTo>
                  <a:lnTo>
                    <a:pt x="95601" y="2170"/>
                  </a:lnTo>
                  <a:cubicBezTo>
                    <a:pt x="96129" y="1917"/>
                    <a:pt x="96661" y="1644"/>
                    <a:pt x="97270" y="1644"/>
                  </a:cubicBezTo>
                  <a:close/>
                  <a:moveTo>
                    <a:pt x="95473" y="2210"/>
                  </a:moveTo>
                  <a:lnTo>
                    <a:pt x="95447" y="2227"/>
                  </a:lnTo>
                  <a:lnTo>
                    <a:pt x="95429" y="2227"/>
                  </a:lnTo>
                  <a:lnTo>
                    <a:pt x="95464" y="2210"/>
                  </a:lnTo>
                  <a:close/>
                  <a:moveTo>
                    <a:pt x="68358" y="8951"/>
                  </a:moveTo>
                  <a:cubicBezTo>
                    <a:pt x="68553" y="8951"/>
                    <a:pt x="68761" y="9049"/>
                    <a:pt x="68989" y="9313"/>
                  </a:cubicBezTo>
                  <a:cubicBezTo>
                    <a:pt x="69208" y="9280"/>
                    <a:pt x="69420" y="9268"/>
                    <a:pt x="69634" y="9268"/>
                  </a:cubicBezTo>
                  <a:cubicBezTo>
                    <a:pt x="69758" y="9268"/>
                    <a:pt x="69882" y="9272"/>
                    <a:pt x="70008" y="9278"/>
                  </a:cubicBezTo>
                  <a:cubicBezTo>
                    <a:pt x="70061" y="9286"/>
                    <a:pt x="70117" y="9289"/>
                    <a:pt x="70177" y="9289"/>
                  </a:cubicBezTo>
                  <a:cubicBezTo>
                    <a:pt x="70522" y="9289"/>
                    <a:pt x="70965" y="9176"/>
                    <a:pt x="71318" y="9176"/>
                  </a:cubicBezTo>
                  <a:cubicBezTo>
                    <a:pt x="71841" y="9176"/>
                    <a:pt x="72167" y="9425"/>
                    <a:pt x="71685" y="10661"/>
                  </a:cubicBezTo>
                  <a:cubicBezTo>
                    <a:pt x="71581" y="10937"/>
                    <a:pt x="71823" y="11265"/>
                    <a:pt x="72151" y="11386"/>
                  </a:cubicBezTo>
                  <a:cubicBezTo>
                    <a:pt x="72428" y="11438"/>
                    <a:pt x="72722" y="11490"/>
                    <a:pt x="72998" y="11507"/>
                  </a:cubicBezTo>
                  <a:cubicBezTo>
                    <a:pt x="72652" y="11922"/>
                    <a:pt x="72359" y="12406"/>
                    <a:pt x="71927" y="12717"/>
                  </a:cubicBezTo>
                  <a:cubicBezTo>
                    <a:pt x="71831" y="12786"/>
                    <a:pt x="71741" y="12813"/>
                    <a:pt x="71654" y="12813"/>
                  </a:cubicBezTo>
                  <a:cubicBezTo>
                    <a:pt x="71349" y="12813"/>
                    <a:pt x="71090" y="12473"/>
                    <a:pt x="70821" y="12406"/>
                  </a:cubicBezTo>
                  <a:cubicBezTo>
                    <a:pt x="69127" y="11939"/>
                    <a:pt x="69334" y="10488"/>
                    <a:pt x="68989" y="9313"/>
                  </a:cubicBezTo>
                  <a:lnTo>
                    <a:pt x="67330" y="9520"/>
                  </a:lnTo>
                  <a:cubicBezTo>
                    <a:pt x="67668" y="9295"/>
                    <a:pt x="67992" y="8951"/>
                    <a:pt x="68358" y="8951"/>
                  </a:cubicBezTo>
                  <a:close/>
                  <a:moveTo>
                    <a:pt x="51546" y="12467"/>
                  </a:moveTo>
                  <a:cubicBezTo>
                    <a:pt x="51593" y="12467"/>
                    <a:pt x="51647" y="12470"/>
                    <a:pt x="51707" y="12475"/>
                  </a:cubicBezTo>
                  <a:cubicBezTo>
                    <a:pt x="51897" y="12648"/>
                    <a:pt x="52157" y="12890"/>
                    <a:pt x="52433" y="13115"/>
                  </a:cubicBezTo>
                  <a:cubicBezTo>
                    <a:pt x="52260" y="13270"/>
                    <a:pt x="52053" y="13374"/>
                    <a:pt x="51845" y="13460"/>
                  </a:cubicBezTo>
                  <a:cubicBezTo>
                    <a:pt x="51802" y="13467"/>
                    <a:pt x="51764" y="13470"/>
                    <a:pt x="51729" y="13470"/>
                  </a:cubicBezTo>
                  <a:cubicBezTo>
                    <a:pt x="51300" y="13470"/>
                    <a:pt x="51439" y="13007"/>
                    <a:pt x="51327" y="12752"/>
                  </a:cubicBezTo>
                  <a:cubicBezTo>
                    <a:pt x="51225" y="12548"/>
                    <a:pt x="51295" y="12467"/>
                    <a:pt x="51546" y="12467"/>
                  </a:cubicBezTo>
                  <a:close/>
                  <a:moveTo>
                    <a:pt x="55481" y="12549"/>
                  </a:moveTo>
                  <a:cubicBezTo>
                    <a:pt x="55526" y="12549"/>
                    <a:pt x="55570" y="12553"/>
                    <a:pt x="55613" y="12562"/>
                  </a:cubicBezTo>
                  <a:lnTo>
                    <a:pt x="54576" y="13789"/>
                  </a:lnTo>
                  <a:lnTo>
                    <a:pt x="53954" y="13184"/>
                  </a:lnTo>
                  <a:cubicBezTo>
                    <a:pt x="54420" y="12976"/>
                    <a:pt x="54870" y="12752"/>
                    <a:pt x="55336" y="12562"/>
                  </a:cubicBezTo>
                  <a:cubicBezTo>
                    <a:pt x="55388" y="12553"/>
                    <a:pt x="55436" y="12549"/>
                    <a:pt x="55481" y="12549"/>
                  </a:cubicBezTo>
                  <a:close/>
                  <a:moveTo>
                    <a:pt x="116966" y="0"/>
                  </a:moveTo>
                  <a:cubicBezTo>
                    <a:pt x="112339" y="0"/>
                    <a:pt x="107712" y="747"/>
                    <a:pt x="103085" y="1035"/>
                  </a:cubicBezTo>
                  <a:cubicBezTo>
                    <a:pt x="101910" y="1104"/>
                    <a:pt x="100735" y="983"/>
                    <a:pt x="99542" y="1260"/>
                  </a:cubicBezTo>
                  <a:cubicBezTo>
                    <a:pt x="99533" y="1262"/>
                    <a:pt x="99523" y="1263"/>
                    <a:pt x="99512" y="1263"/>
                  </a:cubicBezTo>
                  <a:cubicBezTo>
                    <a:pt x="99194" y="1263"/>
                    <a:pt x="98389" y="307"/>
                    <a:pt x="97503" y="240"/>
                  </a:cubicBezTo>
                  <a:cubicBezTo>
                    <a:pt x="96554" y="172"/>
                    <a:pt x="95607" y="143"/>
                    <a:pt x="94661" y="143"/>
                  </a:cubicBezTo>
                  <a:cubicBezTo>
                    <a:pt x="91541" y="143"/>
                    <a:pt x="88432" y="459"/>
                    <a:pt x="85303" y="724"/>
                  </a:cubicBezTo>
                  <a:cubicBezTo>
                    <a:pt x="83379" y="875"/>
                    <a:pt x="81549" y="1637"/>
                    <a:pt x="79578" y="1637"/>
                  </a:cubicBezTo>
                  <a:cubicBezTo>
                    <a:pt x="79300" y="1637"/>
                    <a:pt x="79020" y="1622"/>
                    <a:pt x="78736" y="1588"/>
                  </a:cubicBezTo>
                  <a:cubicBezTo>
                    <a:pt x="78573" y="1568"/>
                    <a:pt x="78403" y="1557"/>
                    <a:pt x="78229" y="1557"/>
                  </a:cubicBezTo>
                  <a:cubicBezTo>
                    <a:pt x="77349" y="1557"/>
                    <a:pt x="76386" y="1840"/>
                    <a:pt x="75953" y="2677"/>
                  </a:cubicBezTo>
                  <a:cubicBezTo>
                    <a:pt x="75538" y="3489"/>
                    <a:pt x="76333" y="4163"/>
                    <a:pt x="76956" y="4750"/>
                  </a:cubicBezTo>
                  <a:cubicBezTo>
                    <a:pt x="77215" y="4992"/>
                    <a:pt x="77232" y="5511"/>
                    <a:pt x="77370" y="5891"/>
                  </a:cubicBezTo>
                  <a:cubicBezTo>
                    <a:pt x="77348" y="5890"/>
                    <a:pt x="77325" y="5889"/>
                    <a:pt x="77301" y="5889"/>
                  </a:cubicBezTo>
                  <a:cubicBezTo>
                    <a:pt x="77154" y="5889"/>
                    <a:pt x="76988" y="5912"/>
                    <a:pt x="76844" y="5912"/>
                  </a:cubicBezTo>
                  <a:cubicBezTo>
                    <a:pt x="76726" y="5912"/>
                    <a:pt x="76623" y="5896"/>
                    <a:pt x="76558" y="5839"/>
                  </a:cubicBezTo>
                  <a:cubicBezTo>
                    <a:pt x="76285" y="5586"/>
                    <a:pt x="76034" y="5489"/>
                    <a:pt x="75796" y="5489"/>
                  </a:cubicBezTo>
                  <a:cubicBezTo>
                    <a:pt x="75417" y="5489"/>
                    <a:pt x="75070" y="5733"/>
                    <a:pt x="74709" y="5977"/>
                  </a:cubicBezTo>
                  <a:lnTo>
                    <a:pt x="74709" y="5995"/>
                  </a:lnTo>
                  <a:lnTo>
                    <a:pt x="74692" y="5995"/>
                  </a:lnTo>
                  <a:cubicBezTo>
                    <a:pt x="74415" y="6358"/>
                    <a:pt x="73707" y="6479"/>
                    <a:pt x="73897" y="7066"/>
                  </a:cubicBezTo>
                  <a:cubicBezTo>
                    <a:pt x="74104" y="7654"/>
                    <a:pt x="74761" y="7671"/>
                    <a:pt x="75331" y="7723"/>
                  </a:cubicBezTo>
                  <a:lnTo>
                    <a:pt x="75625" y="7723"/>
                  </a:lnTo>
                  <a:lnTo>
                    <a:pt x="77146" y="7982"/>
                  </a:lnTo>
                  <a:cubicBezTo>
                    <a:pt x="76904" y="8068"/>
                    <a:pt x="76662" y="8120"/>
                    <a:pt x="76403" y="8120"/>
                  </a:cubicBezTo>
                  <a:cubicBezTo>
                    <a:pt x="76178" y="8103"/>
                    <a:pt x="75970" y="7930"/>
                    <a:pt x="75729" y="7861"/>
                  </a:cubicBezTo>
                  <a:cubicBezTo>
                    <a:pt x="75594" y="7823"/>
                    <a:pt x="75464" y="7807"/>
                    <a:pt x="75337" y="7807"/>
                  </a:cubicBezTo>
                  <a:cubicBezTo>
                    <a:pt x="74777" y="7807"/>
                    <a:pt x="74273" y="8116"/>
                    <a:pt x="73724" y="8172"/>
                  </a:cubicBezTo>
                  <a:cubicBezTo>
                    <a:pt x="73717" y="8173"/>
                    <a:pt x="73710" y="8174"/>
                    <a:pt x="73702" y="8174"/>
                  </a:cubicBezTo>
                  <a:cubicBezTo>
                    <a:pt x="73450" y="8174"/>
                    <a:pt x="72913" y="7613"/>
                    <a:pt x="72946" y="7394"/>
                  </a:cubicBezTo>
                  <a:cubicBezTo>
                    <a:pt x="73102" y="6479"/>
                    <a:pt x="73810" y="6098"/>
                    <a:pt x="74674" y="5995"/>
                  </a:cubicBezTo>
                  <a:lnTo>
                    <a:pt x="74674" y="5977"/>
                  </a:lnTo>
                  <a:cubicBezTo>
                    <a:pt x="74726" y="5545"/>
                    <a:pt x="74830" y="5113"/>
                    <a:pt x="74951" y="4681"/>
                  </a:cubicBezTo>
                  <a:cubicBezTo>
                    <a:pt x="75072" y="4370"/>
                    <a:pt x="75435" y="4076"/>
                    <a:pt x="75124" y="3748"/>
                  </a:cubicBezTo>
                  <a:cubicBezTo>
                    <a:pt x="74832" y="3467"/>
                    <a:pt x="74483" y="3396"/>
                    <a:pt x="74119" y="3396"/>
                  </a:cubicBezTo>
                  <a:cubicBezTo>
                    <a:pt x="73856" y="3396"/>
                    <a:pt x="73587" y="3433"/>
                    <a:pt x="73326" y="3454"/>
                  </a:cubicBezTo>
                  <a:cubicBezTo>
                    <a:pt x="72946" y="3506"/>
                    <a:pt x="72756" y="3748"/>
                    <a:pt x="72704" y="4180"/>
                  </a:cubicBezTo>
                  <a:cubicBezTo>
                    <a:pt x="72601" y="5252"/>
                    <a:pt x="72134" y="6098"/>
                    <a:pt x="70959" y="6340"/>
                  </a:cubicBezTo>
                  <a:cubicBezTo>
                    <a:pt x="70855" y="6427"/>
                    <a:pt x="70769" y="6513"/>
                    <a:pt x="70665" y="6617"/>
                  </a:cubicBezTo>
                  <a:cubicBezTo>
                    <a:pt x="70786" y="6859"/>
                    <a:pt x="70924" y="7083"/>
                    <a:pt x="71097" y="7291"/>
                  </a:cubicBezTo>
                  <a:cubicBezTo>
                    <a:pt x="71304" y="7412"/>
                    <a:pt x="71546" y="7515"/>
                    <a:pt x="71788" y="7567"/>
                  </a:cubicBezTo>
                  <a:cubicBezTo>
                    <a:pt x="71650" y="7550"/>
                    <a:pt x="71512" y="7541"/>
                    <a:pt x="71374" y="7541"/>
                  </a:cubicBezTo>
                  <a:cubicBezTo>
                    <a:pt x="71235" y="7541"/>
                    <a:pt x="71097" y="7550"/>
                    <a:pt x="70959" y="7567"/>
                  </a:cubicBezTo>
                  <a:cubicBezTo>
                    <a:pt x="70569" y="7671"/>
                    <a:pt x="70173" y="7708"/>
                    <a:pt x="69775" y="7708"/>
                  </a:cubicBezTo>
                  <a:cubicBezTo>
                    <a:pt x="68812" y="7708"/>
                    <a:pt x="67832" y="7494"/>
                    <a:pt x="66868" y="7494"/>
                  </a:cubicBezTo>
                  <a:cubicBezTo>
                    <a:pt x="66108" y="7494"/>
                    <a:pt x="65357" y="7627"/>
                    <a:pt x="64634" y="8103"/>
                  </a:cubicBezTo>
                  <a:cubicBezTo>
                    <a:pt x="64271" y="8345"/>
                    <a:pt x="63580" y="8379"/>
                    <a:pt x="63666" y="8863"/>
                  </a:cubicBezTo>
                  <a:cubicBezTo>
                    <a:pt x="63752" y="9382"/>
                    <a:pt x="64167" y="9900"/>
                    <a:pt x="64547" y="10315"/>
                  </a:cubicBezTo>
                  <a:cubicBezTo>
                    <a:pt x="64666" y="10447"/>
                    <a:pt x="64798" y="10498"/>
                    <a:pt x="64939" y="10498"/>
                  </a:cubicBezTo>
                  <a:cubicBezTo>
                    <a:pt x="65148" y="10498"/>
                    <a:pt x="65375" y="10387"/>
                    <a:pt x="65602" y="10263"/>
                  </a:cubicBezTo>
                  <a:cubicBezTo>
                    <a:pt x="66124" y="9977"/>
                    <a:pt x="66711" y="9789"/>
                    <a:pt x="67269" y="9556"/>
                  </a:cubicBezTo>
                  <a:lnTo>
                    <a:pt x="67269" y="9556"/>
                  </a:lnTo>
                  <a:cubicBezTo>
                    <a:pt x="66173" y="11022"/>
                    <a:pt x="64072" y="10911"/>
                    <a:pt x="62975" y="11974"/>
                  </a:cubicBezTo>
                  <a:cubicBezTo>
                    <a:pt x="62086" y="12850"/>
                    <a:pt x="61268" y="13162"/>
                    <a:pt x="60357" y="13162"/>
                  </a:cubicBezTo>
                  <a:cubicBezTo>
                    <a:pt x="59993" y="13162"/>
                    <a:pt x="59613" y="13112"/>
                    <a:pt x="59207" y="13028"/>
                  </a:cubicBezTo>
                  <a:cubicBezTo>
                    <a:pt x="58430" y="12873"/>
                    <a:pt x="57687" y="12510"/>
                    <a:pt x="56926" y="12233"/>
                  </a:cubicBezTo>
                  <a:cubicBezTo>
                    <a:pt x="57173" y="12050"/>
                    <a:pt x="57402" y="11981"/>
                    <a:pt x="57619" y="11981"/>
                  </a:cubicBezTo>
                  <a:cubicBezTo>
                    <a:pt x="58162" y="11981"/>
                    <a:pt x="58632" y="12416"/>
                    <a:pt x="59138" y="12613"/>
                  </a:cubicBezTo>
                  <a:cubicBezTo>
                    <a:pt x="59332" y="12687"/>
                    <a:pt x="59512" y="12718"/>
                    <a:pt x="59680" y="12718"/>
                  </a:cubicBezTo>
                  <a:cubicBezTo>
                    <a:pt x="60502" y="12718"/>
                    <a:pt x="61062" y="11967"/>
                    <a:pt x="61765" y="11680"/>
                  </a:cubicBezTo>
                  <a:cubicBezTo>
                    <a:pt x="62404" y="11421"/>
                    <a:pt x="61903" y="10851"/>
                    <a:pt x="61661" y="10384"/>
                  </a:cubicBezTo>
                  <a:cubicBezTo>
                    <a:pt x="61454" y="9987"/>
                    <a:pt x="61921" y="9745"/>
                    <a:pt x="62249" y="9537"/>
                  </a:cubicBezTo>
                  <a:cubicBezTo>
                    <a:pt x="62664" y="9295"/>
                    <a:pt x="63441" y="9226"/>
                    <a:pt x="63182" y="8518"/>
                  </a:cubicBezTo>
                  <a:cubicBezTo>
                    <a:pt x="63018" y="8098"/>
                    <a:pt x="62703" y="8030"/>
                    <a:pt x="62354" y="8030"/>
                  </a:cubicBezTo>
                  <a:cubicBezTo>
                    <a:pt x="62187" y="8030"/>
                    <a:pt x="62013" y="8045"/>
                    <a:pt x="61845" y="8045"/>
                  </a:cubicBezTo>
                  <a:cubicBezTo>
                    <a:pt x="61771" y="8045"/>
                    <a:pt x="61698" y="8042"/>
                    <a:pt x="61627" y="8034"/>
                  </a:cubicBezTo>
                  <a:cubicBezTo>
                    <a:pt x="61564" y="8027"/>
                    <a:pt x="61502" y="8024"/>
                    <a:pt x="61440" y="8024"/>
                  </a:cubicBezTo>
                  <a:cubicBezTo>
                    <a:pt x="60620" y="8024"/>
                    <a:pt x="59973" y="8583"/>
                    <a:pt x="59080" y="8583"/>
                  </a:cubicBezTo>
                  <a:cubicBezTo>
                    <a:pt x="59004" y="8583"/>
                    <a:pt x="58925" y="8579"/>
                    <a:pt x="58844" y="8570"/>
                  </a:cubicBezTo>
                  <a:cubicBezTo>
                    <a:pt x="57410" y="8414"/>
                    <a:pt x="56391" y="7671"/>
                    <a:pt x="55181" y="7187"/>
                  </a:cubicBezTo>
                  <a:cubicBezTo>
                    <a:pt x="54440" y="6892"/>
                    <a:pt x="53723" y="6767"/>
                    <a:pt x="53025" y="6767"/>
                  </a:cubicBezTo>
                  <a:cubicBezTo>
                    <a:pt x="51022" y="6767"/>
                    <a:pt x="49177" y="7799"/>
                    <a:pt x="47370" y="8812"/>
                  </a:cubicBezTo>
                  <a:cubicBezTo>
                    <a:pt x="46903" y="9071"/>
                    <a:pt x="46765" y="9434"/>
                    <a:pt x="46972" y="9969"/>
                  </a:cubicBezTo>
                  <a:cubicBezTo>
                    <a:pt x="47155" y="10426"/>
                    <a:pt x="47351" y="10748"/>
                    <a:pt x="47819" y="10748"/>
                  </a:cubicBezTo>
                  <a:cubicBezTo>
                    <a:pt x="47883" y="10748"/>
                    <a:pt x="47952" y="10742"/>
                    <a:pt x="48026" y="10730"/>
                  </a:cubicBezTo>
                  <a:lnTo>
                    <a:pt x="50498" y="10280"/>
                  </a:lnTo>
                  <a:cubicBezTo>
                    <a:pt x="50618" y="10263"/>
                    <a:pt x="50739" y="10229"/>
                    <a:pt x="50878" y="10194"/>
                  </a:cubicBezTo>
                  <a:lnTo>
                    <a:pt x="50878" y="10194"/>
                  </a:lnTo>
                  <a:cubicBezTo>
                    <a:pt x="50878" y="10298"/>
                    <a:pt x="50860" y="10401"/>
                    <a:pt x="50860" y="10505"/>
                  </a:cubicBezTo>
                  <a:cubicBezTo>
                    <a:pt x="50614" y="11663"/>
                    <a:pt x="50148" y="12321"/>
                    <a:pt x="49280" y="12321"/>
                  </a:cubicBezTo>
                  <a:cubicBezTo>
                    <a:pt x="48931" y="12321"/>
                    <a:pt x="48517" y="12214"/>
                    <a:pt x="48026" y="11991"/>
                  </a:cubicBezTo>
                  <a:cubicBezTo>
                    <a:pt x="46374" y="11254"/>
                    <a:pt x="44693" y="10979"/>
                    <a:pt x="42955" y="10979"/>
                  </a:cubicBezTo>
                  <a:cubicBezTo>
                    <a:pt x="42002" y="10979"/>
                    <a:pt x="41033" y="11062"/>
                    <a:pt x="40042" y="11196"/>
                  </a:cubicBezTo>
                  <a:cubicBezTo>
                    <a:pt x="38536" y="11404"/>
                    <a:pt x="37062" y="12285"/>
                    <a:pt x="35569" y="12285"/>
                  </a:cubicBezTo>
                  <a:cubicBezTo>
                    <a:pt x="35195" y="12285"/>
                    <a:pt x="34820" y="12230"/>
                    <a:pt x="34443" y="12095"/>
                  </a:cubicBezTo>
                  <a:cubicBezTo>
                    <a:pt x="32698" y="11490"/>
                    <a:pt x="30900" y="11110"/>
                    <a:pt x="29068" y="10920"/>
                  </a:cubicBezTo>
                  <a:cubicBezTo>
                    <a:pt x="27080" y="10698"/>
                    <a:pt x="25171" y="10202"/>
                    <a:pt x="23146" y="10202"/>
                  </a:cubicBezTo>
                  <a:cubicBezTo>
                    <a:pt x="22337" y="10202"/>
                    <a:pt x="21510" y="10281"/>
                    <a:pt x="20652" y="10488"/>
                  </a:cubicBezTo>
                  <a:cubicBezTo>
                    <a:pt x="18383" y="11055"/>
                    <a:pt x="16215" y="12269"/>
                    <a:pt x="13793" y="12269"/>
                  </a:cubicBezTo>
                  <a:cubicBezTo>
                    <a:pt x="13559" y="12269"/>
                    <a:pt x="13322" y="12258"/>
                    <a:pt x="13083" y="12233"/>
                  </a:cubicBezTo>
                  <a:cubicBezTo>
                    <a:pt x="13049" y="12230"/>
                    <a:pt x="13015" y="12229"/>
                    <a:pt x="12982" y="12229"/>
                  </a:cubicBezTo>
                  <a:cubicBezTo>
                    <a:pt x="12473" y="12229"/>
                    <a:pt x="12176" y="12605"/>
                    <a:pt x="12323" y="13287"/>
                  </a:cubicBezTo>
                  <a:cubicBezTo>
                    <a:pt x="12498" y="14071"/>
                    <a:pt x="12325" y="14707"/>
                    <a:pt x="11687" y="14707"/>
                  </a:cubicBezTo>
                  <a:cubicBezTo>
                    <a:pt x="11510" y="14707"/>
                    <a:pt x="11296" y="14658"/>
                    <a:pt x="11044" y="14549"/>
                  </a:cubicBezTo>
                  <a:cubicBezTo>
                    <a:pt x="10655" y="14378"/>
                    <a:pt x="10292" y="14308"/>
                    <a:pt x="9947" y="14308"/>
                  </a:cubicBezTo>
                  <a:cubicBezTo>
                    <a:pt x="9034" y="14308"/>
                    <a:pt x="8242" y="14801"/>
                    <a:pt x="7415" y="15240"/>
                  </a:cubicBezTo>
                  <a:cubicBezTo>
                    <a:pt x="6965" y="15482"/>
                    <a:pt x="6672" y="15914"/>
                    <a:pt x="6879" y="16467"/>
                  </a:cubicBezTo>
                  <a:cubicBezTo>
                    <a:pt x="7027" y="16886"/>
                    <a:pt x="7334" y="16988"/>
                    <a:pt x="7700" y="16988"/>
                  </a:cubicBezTo>
                  <a:cubicBezTo>
                    <a:pt x="7802" y="16988"/>
                    <a:pt x="7910" y="16980"/>
                    <a:pt x="8020" y="16968"/>
                  </a:cubicBezTo>
                  <a:cubicBezTo>
                    <a:pt x="8305" y="16929"/>
                    <a:pt x="8590" y="16910"/>
                    <a:pt x="8875" y="16910"/>
                  </a:cubicBezTo>
                  <a:cubicBezTo>
                    <a:pt x="8970" y="16910"/>
                    <a:pt x="9065" y="16912"/>
                    <a:pt x="9160" y="16917"/>
                  </a:cubicBezTo>
                  <a:cubicBezTo>
                    <a:pt x="9186" y="16919"/>
                    <a:pt x="9214" y="16920"/>
                    <a:pt x="9242" y="16920"/>
                  </a:cubicBezTo>
                  <a:cubicBezTo>
                    <a:pt x="9458" y="16920"/>
                    <a:pt x="9735" y="16862"/>
                    <a:pt x="9947" y="16862"/>
                  </a:cubicBezTo>
                  <a:cubicBezTo>
                    <a:pt x="10131" y="16862"/>
                    <a:pt x="10266" y="16906"/>
                    <a:pt x="10266" y="17072"/>
                  </a:cubicBezTo>
                  <a:cubicBezTo>
                    <a:pt x="10266" y="17498"/>
                    <a:pt x="9728" y="17637"/>
                    <a:pt x="9291" y="17637"/>
                  </a:cubicBezTo>
                  <a:cubicBezTo>
                    <a:pt x="9214" y="17637"/>
                    <a:pt x="9141" y="17633"/>
                    <a:pt x="9074" y="17625"/>
                  </a:cubicBezTo>
                  <a:cubicBezTo>
                    <a:pt x="8873" y="17604"/>
                    <a:pt x="8677" y="17594"/>
                    <a:pt x="8484" y="17594"/>
                  </a:cubicBezTo>
                  <a:cubicBezTo>
                    <a:pt x="6314" y="17594"/>
                    <a:pt x="4587" y="18859"/>
                    <a:pt x="2714" y="19716"/>
                  </a:cubicBezTo>
                  <a:cubicBezTo>
                    <a:pt x="1193" y="20407"/>
                    <a:pt x="2351" y="21548"/>
                    <a:pt x="2282" y="22429"/>
                  </a:cubicBezTo>
                  <a:cubicBezTo>
                    <a:pt x="2264" y="22814"/>
                    <a:pt x="2455" y="22907"/>
                    <a:pt x="2706" y="22907"/>
                  </a:cubicBezTo>
                  <a:cubicBezTo>
                    <a:pt x="2939" y="22907"/>
                    <a:pt x="3223" y="22827"/>
                    <a:pt x="3440" y="22827"/>
                  </a:cubicBezTo>
                  <a:cubicBezTo>
                    <a:pt x="3665" y="22827"/>
                    <a:pt x="3872" y="22982"/>
                    <a:pt x="4079" y="23069"/>
                  </a:cubicBezTo>
                  <a:cubicBezTo>
                    <a:pt x="3924" y="23242"/>
                    <a:pt x="3751" y="23380"/>
                    <a:pt x="3544" y="23501"/>
                  </a:cubicBezTo>
                  <a:cubicBezTo>
                    <a:pt x="2610" y="23881"/>
                    <a:pt x="1643" y="24192"/>
                    <a:pt x="709" y="24589"/>
                  </a:cubicBezTo>
                  <a:cubicBezTo>
                    <a:pt x="329" y="24745"/>
                    <a:pt x="1" y="25142"/>
                    <a:pt x="226" y="25609"/>
                  </a:cubicBezTo>
                  <a:cubicBezTo>
                    <a:pt x="325" y="25816"/>
                    <a:pt x="462" y="25880"/>
                    <a:pt x="615" y="25880"/>
                  </a:cubicBezTo>
                  <a:cubicBezTo>
                    <a:pt x="807" y="25880"/>
                    <a:pt x="1026" y="25778"/>
                    <a:pt x="1228" y="25730"/>
                  </a:cubicBezTo>
                  <a:cubicBezTo>
                    <a:pt x="2248" y="25454"/>
                    <a:pt x="3354" y="25350"/>
                    <a:pt x="4252" y="24866"/>
                  </a:cubicBezTo>
                  <a:cubicBezTo>
                    <a:pt x="4601" y="24679"/>
                    <a:pt x="4965" y="24620"/>
                    <a:pt x="5336" y="24620"/>
                  </a:cubicBezTo>
                  <a:cubicBezTo>
                    <a:pt x="5952" y="24620"/>
                    <a:pt x="6585" y="24782"/>
                    <a:pt x="7191" y="24782"/>
                  </a:cubicBezTo>
                  <a:cubicBezTo>
                    <a:pt x="7702" y="24782"/>
                    <a:pt x="8195" y="24667"/>
                    <a:pt x="8642" y="24244"/>
                  </a:cubicBezTo>
                  <a:cubicBezTo>
                    <a:pt x="9143" y="23760"/>
                    <a:pt x="9627" y="23276"/>
                    <a:pt x="10128" y="22809"/>
                  </a:cubicBezTo>
                  <a:cubicBezTo>
                    <a:pt x="10518" y="22438"/>
                    <a:pt x="10935" y="22335"/>
                    <a:pt x="11366" y="22335"/>
                  </a:cubicBezTo>
                  <a:cubicBezTo>
                    <a:pt x="11904" y="22335"/>
                    <a:pt x="12465" y="22495"/>
                    <a:pt x="13026" y="22495"/>
                  </a:cubicBezTo>
                  <a:cubicBezTo>
                    <a:pt x="13270" y="22495"/>
                    <a:pt x="13515" y="22465"/>
                    <a:pt x="13757" y="22377"/>
                  </a:cubicBezTo>
                  <a:cubicBezTo>
                    <a:pt x="14876" y="21972"/>
                    <a:pt x="15968" y="21278"/>
                    <a:pt x="17215" y="21278"/>
                  </a:cubicBezTo>
                  <a:cubicBezTo>
                    <a:pt x="17721" y="21278"/>
                    <a:pt x="18252" y="21392"/>
                    <a:pt x="18820" y="21686"/>
                  </a:cubicBezTo>
                  <a:cubicBezTo>
                    <a:pt x="20272" y="22429"/>
                    <a:pt x="22242" y="22343"/>
                    <a:pt x="21966" y="24780"/>
                  </a:cubicBezTo>
                  <a:cubicBezTo>
                    <a:pt x="21914" y="25212"/>
                    <a:pt x="22104" y="25868"/>
                    <a:pt x="22415" y="26127"/>
                  </a:cubicBezTo>
                  <a:cubicBezTo>
                    <a:pt x="23746" y="27251"/>
                    <a:pt x="23659" y="29411"/>
                    <a:pt x="23210" y="29981"/>
                  </a:cubicBezTo>
                  <a:cubicBezTo>
                    <a:pt x="22052" y="31485"/>
                    <a:pt x="22484" y="32573"/>
                    <a:pt x="22985" y="33973"/>
                  </a:cubicBezTo>
                  <a:cubicBezTo>
                    <a:pt x="23124" y="34405"/>
                    <a:pt x="22795" y="35045"/>
                    <a:pt x="22553" y="35529"/>
                  </a:cubicBezTo>
                  <a:cubicBezTo>
                    <a:pt x="21447" y="37844"/>
                    <a:pt x="19356" y="39469"/>
                    <a:pt x="18233" y="41802"/>
                  </a:cubicBezTo>
                  <a:cubicBezTo>
                    <a:pt x="17455" y="43409"/>
                    <a:pt x="17058" y="48783"/>
                    <a:pt x="18354" y="49734"/>
                  </a:cubicBezTo>
                  <a:cubicBezTo>
                    <a:pt x="20220" y="51116"/>
                    <a:pt x="19927" y="52862"/>
                    <a:pt x="20238" y="54659"/>
                  </a:cubicBezTo>
                  <a:cubicBezTo>
                    <a:pt x="20428" y="55748"/>
                    <a:pt x="20410" y="57528"/>
                    <a:pt x="20687" y="57752"/>
                  </a:cubicBezTo>
                  <a:cubicBezTo>
                    <a:pt x="22380" y="59083"/>
                    <a:pt x="22242" y="61364"/>
                    <a:pt x="23625" y="62764"/>
                  </a:cubicBezTo>
                  <a:cubicBezTo>
                    <a:pt x="23915" y="63066"/>
                    <a:pt x="24197" y="63258"/>
                    <a:pt x="24508" y="63258"/>
                  </a:cubicBezTo>
                  <a:cubicBezTo>
                    <a:pt x="24660" y="63258"/>
                    <a:pt x="24820" y="63212"/>
                    <a:pt x="24990" y="63110"/>
                  </a:cubicBezTo>
                  <a:cubicBezTo>
                    <a:pt x="25508" y="62816"/>
                    <a:pt x="25526" y="62246"/>
                    <a:pt x="25197" y="61831"/>
                  </a:cubicBezTo>
                  <a:cubicBezTo>
                    <a:pt x="23607" y="59671"/>
                    <a:pt x="23746" y="56888"/>
                    <a:pt x="22536" y="54590"/>
                  </a:cubicBezTo>
                  <a:cubicBezTo>
                    <a:pt x="22415" y="54348"/>
                    <a:pt x="22605" y="53933"/>
                    <a:pt x="22692" y="53605"/>
                  </a:cubicBezTo>
                  <a:cubicBezTo>
                    <a:pt x="22704" y="53568"/>
                    <a:pt x="22878" y="53539"/>
                    <a:pt x="22981" y="53539"/>
                  </a:cubicBezTo>
                  <a:cubicBezTo>
                    <a:pt x="23021" y="53539"/>
                    <a:pt x="23050" y="53543"/>
                    <a:pt x="23054" y="53553"/>
                  </a:cubicBezTo>
                  <a:cubicBezTo>
                    <a:pt x="23175" y="53812"/>
                    <a:pt x="23366" y="54106"/>
                    <a:pt x="23366" y="54400"/>
                  </a:cubicBezTo>
                  <a:cubicBezTo>
                    <a:pt x="23383" y="56819"/>
                    <a:pt x="24973" y="58617"/>
                    <a:pt x="26027" y="60569"/>
                  </a:cubicBezTo>
                  <a:cubicBezTo>
                    <a:pt x="26977" y="62297"/>
                    <a:pt x="28654" y="63663"/>
                    <a:pt x="27720" y="65978"/>
                  </a:cubicBezTo>
                  <a:cubicBezTo>
                    <a:pt x="27530" y="66445"/>
                    <a:pt x="27928" y="66791"/>
                    <a:pt x="28273" y="67136"/>
                  </a:cubicBezTo>
                  <a:cubicBezTo>
                    <a:pt x="29138" y="68000"/>
                    <a:pt x="30226" y="68536"/>
                    <a:pt x="31246" y="69193"/>
                  </a:cubicBezTo>
                  <a:cubicBezTo>
                    <a:pt x="32910" y="70222"/>
                    <a:pt x="34447" y="71516"/>
                    <a:pt x="36422" y="71516"/>
                  </a:cubicBezTo>
                  <a:cubicBezTo>
                    <a:pt x="36867" y="71516"/>
                    <a:pt x="37334" y="71451"/>
                    <a:pt x="37830" y="71301"/>
                  </a:cubicBezTo>
                  <a:cubicBezTo>
                    <a:pt x="37930" y="71272"/>
                    <a:pt x="38022" y="71258"/>
                    <a:pt x="38107" y="71258"/>
                  </a:cubicBezTo>
                  <a:cubicBezTo>
                    <a:pt x="38527" y="71258"/>
                    <a:pt x="38793" y="71582"/>
                    <a:pt x="39023" y="71941"/>
                  </a:cubicBezTo>
                  <a:cubicBezTo>
                    <a:pt x="39748" y="73098"/>
                    <a:pt x="40768" y="73721"/>
                    <a:pt x="42116" y="74032"/>
                  </a:cubicBezTo>
                  <a:cubicBezTo>
                    <a:pt x="43585" y="74360"/>
                    <a:pt x="45296" y="74775"/>
                    <a:pt x="45745" y="76399"/>
                  </a:cubicBezTo>
                  <a:cubicBezTo>
                    <a:pt x="46194" y="78110"/>
                    <a:pt x="47439" y="79112"/>
                    <a:pt x="48648" y="79907"/>
                  </a:cubicBezTo>
                  <a:cubicBezTo>
                    <a:pt x="49237" y="80296"/>
                    <a:pt x="50039" y="81326"/>
                    <a:pt x="50895" y="81326"/>
                  </a:cubicBezTo>
                  <a:cubicBezTo>
                    <a:pt x="51372" y="81326"/>
                    <a:pt x="51865" y="81007"/>
                    <a:pt x="52347" y="80080"/>
                  </a:cubicBezTo>
                  <a:cubicBezTo>
                    <a:pt x="52462" y="79850"/>
                    <a:pt x="52631" y="79714"/>
                    <a:pt x="52813" y="79714"/>
                  </a:cubicBezTo>
                  <a:cubicBezTo>
                    <a:pt x="53013" y="79714"/>
                    <a:pt x="53228" y="79880"/>
                    <a:pt x="53401" y="80270"/>
                  </a:cubicBezTo>
                  <a:cubicBezTo>
                    <a:pt x="54593" y="83156"/>
                    <a:pt x="53919" y="85697"/>
                    <a:pt x="51621" y="87943"/>
                  </a:cubicBezTo>
                  <a:cubicBezTo>
                    <a:pt x="50498" y="89049"/>
                    <a:pt x="49806" y="90604"/>
                    <a:pt x="50774" y="92194"/>
                  </a:cubicBezTo>
                  <a:cubicBezTo>
                    <a:pt x="51085" y="92730"/>
                    <a:pt x="51068" y="92886"/>
                    <a:pt x="50688" y="93283"/>
                  </a:cubicBezTo>
                  <a:cubicBezTo>
                    <a:pt x="49685" y="94337"/>
                    <a:pt x="49703" y="95875"/>
                    <a:pt x="50567" y="96636"/>
                  </a:cubicBezTo>
                  <a:cubicBezTo>
                    <a:pt x="52208" y="98087"/>
                    <a:pt x="52986" y="99971"/>
                    <a:pt x="53971" y="101803"/>
                  </a:cubicBezTo>
                  <a:cubicBezTo>
                    <a:pt x="55440" y="104516"/>
                    <a:pt x="56771" y="107281"/>
                    <a:pt x="59933" y="108629"/>
                  </a:cubicBezTo>
                  <a:cubicBezTo>
                    <a:pt x="61661" y="109372"/>
                    <a:pt x="62629" y="111014"/>
                    <a:pt x="62664" y="113122"/>
                  </a:cubicBezTo>
                  <a:cubicBezTo>
                    <a:pt x="62716" y="116319"/>
                    <a:pt x="62871" y="119516"/>
                    <a:pt x="63096" y="122713"/>
                  </a:cubicBezTo>
                  <a:cubicBezTo>
                    <a:pt x="63251" y="125115"/>
                    <a:pt x="64426" y="127431"/>
                    <a:pt x="63631" y="129920"/>
                  </a:cubicBezTo>
                  <a:cubicBezTo>
                    <a:pt x="63303" y="130922"/>
                    <a:pt x="63459" y="131907"/>
                    <a:pt x="63839" y="132875"/>
                  </a:cubicBezTo>
                  <a:cubicBezTo>
                    <a:pt x="64323" y="134067"/>
                    <a:pt x="64461" y="135363"/>
                    <a:pt x="64288" y="136642"/>
                  </a:cubicBezTo>
                  <a:cubicBezTo>
                    <a:pt x="64184" y="137593"/>
                    <a:pt x="64582" y="138664"/>
                    <a:pt x="65653" y="139148"/>
                  </a:cubicBezTo>
                  <a:cubicBezTo>
                    <a:pt x="65680" y="139159"/>
                    <a:pt x="65711" y="139163"/>
                    <a:pt x="65743" y="139163"/>
                  </a:cubicBezTo>
                  <a:cubicBezTo>
                    <a:pt x="65886" y="139163"/>
                    <a:pt x="66069" y="139076"/>
                    <a:pt x="66205" y="139076"/>
                  </a:cubicBezTo>
                  <a:cubicBezTo>
                    <a:pt x="66332" y="139076"/>
                    <a:pt x="66419" y="139151"/>
                    <a:pt x="66397" y="139442"/>
                  </a:cubicBezTo>
                  <a:cubicBezTo>
                    <a:pt x="66362" y="139995"/>
                    <a:pt x="67071" y="140565"/>
                    <a:pt x="66293" y="141135"/>
                  </a:cubicBezTo>
                  <a:cubicBezTo>
                    <a:pt x="65895" y="141412"/>
                    <a:pt x="65360" y="142259"/>
                    <a:pt x="65774" y="142414"/>
                  </a:cubicBezTo>
                  <a:cubicBezTo>
                    <a:pt x="66898" y="142846"/>
                    <a:pt x="66500" y="143797"/>
                    <a:pt x="66777" y="144488"/>
                  </a:cubicBezTo>
                  <a:cubicBezTo>
                    <a:pt x="67468" y="146164"/>
                    <a:pt x="68505" y="147668"/>
                    <a:pt x="69801" y="148929"/>
                  </a:cubicBezTo>
                  <a:cubicBezTo>
                    <a:pt x="71823" y="150906"/>
                    <a:pt x="74091" y="152091"/>
                    <a:pt x="76808" y="152091"/>
                  </a:cubicBezTo>
                  <a:cubicBezTo>
                    <a:pt x="77226" y="152091"/>
                    <a:pt x="77656" y="152063"/>
                    <a:pt x="78096" y="152005"/>
                  </a:cubicBezTo>
                  <a:cubicBezTo>
                    <a:pt x="78355" y="151953"/>
                    <a:pt x="78580" y="151781"/>
                    <a:pt x="78718" y="151556"/>
                  </a:cubicBezTo>
                  <a:cubicBezTo>
                    <a:pt x="78874" y="151262"/>
                    <a:pt x="78615" y="151038"/>
                    <a:pt x="78355" y="150882"/>
                  </a:cubicBezTo>
                  <a:cubicBezTo>
                    <a:pt x="77595" y="150415"/>
                    <a:pt x="76835" y="149914"/>
                    <a:pt x="76040" y="149482"/>
                  </a:cubicBezTo>
                  <a:cubicBezTo>
                    <a:pt x="73914" y="148342"/>
                    <a:pt x="73551" y="146648"/>
                    <a:pt x="74899" y="144695"/>
                  </a:cubicBezTo>
                  <a:cubicBezTo>
                    <a:pt x="75608" y="143658"/>
                    <a:pt x="75694" y="142570"/>
                    <a:pt x="74173" y="142017"/>
                  </a:cubicBezTo>
                  <a:cubicBezTo>
                    <a:pt x="73707" y="141861"/>
                    <a:pt x="72929" y="141550"/>
                    <a:pt x="73551" y="140997"/>
                  </a:cubicBezTo>
                  <a:cubicBezTo>
                    <a:pt x="74260" y="140340"/>
                    <a:pt x="74260" y="139597"/>
                    <a:pt x="74415" y="138837"/>
                  </a:cubicBezTo>
                  <a:cubicBezTo>
                    <a:pt x="74605" y="137783"/>
                    <a:pt x="73534" y="136193"/>
                    <a:pt x="75677" y="135985"/>
                  </a:cubicBezTo>
                  <a:cubicBezTo>
                    <a:pt x="75746" y="135985"/>
                    <a:pt x="75850" y="135588"/>
                    <a:pt x="75798" y="135432"/>
                  </a:cubicBezTo>
                  <a:cubicBezTo>
                    <a:pt x="75444" y="134260"/>
                    <a:pt x="75867" y="133923"/>
                    <a:pt x="76900" y="133923"/>
                  </a:cubicBezTo>
                  <a:cubicBezTo>
                    <a:pt x="76978" y="133923"/>
                    <a:pt x="77060" y="133925"/>
                    <a:pt x="77146" y="133929"/>
                  </a:cubicBezTo>
                  <a:cubicBezTo>
                    <a:pt x="77188" y="133931"/>
                    <a:pt x="77231" y="133932"/>
                    <a:pt x="77272" y="133932"/>
                  </a:cubicBezTo>
                  <a:cubicBezTo>
                    <a:pt x="78202" y="133932"/>
                    <a:pt x="78980" y="133388"/>
                    <a:pt x="79427" y="132512"/>
                  </a:cubicBezTo>
                  <a:cubicBezTo>
                    <a:pt x="79859" y="131648"/>
                    <a:pt x="79738" y="130836"/>
                    <a:pt x="79047" y="130110"/>
                  </a:cubicBezTo>
                  <a:cubicBezTo>
                    <a:pt x="78857" y="129902"/>
                    <a:pt x="78822" y="129557"/>
                    <a:pt x="78701" y="129280"/>
                  </a:cubicBezTo>
                  <a:lnTo>
                    <a:pt x="78701" y="129280"/>
                  </a:lnTo>
                  <a:cubicBezTo>
                    <a:pt x="78977" y="129298"/>
                    <a:pt x="79237" y="129332"/>
                    <a:pt x="79513" y="129384"/>
                  </a:cubicBezTo>
                  <a:cubicBezTo>
                    <a:pt x="79669" y="129427"/>
                    <a:pt x="79830" y="129448"/>
                    <a:pt x="79991" y="129448"/>
                  </a:cubicBezTo>
                  <a:cubicBezTo>
                    <a:pt x="80347" y="129448"/>
                    <a:pt x="80702" y="129344"/>
                    <a:pt x="80999" y="129142"/>
                  </a:cubicBezTo>
                  <a:cubicBezTo>
                    <a:pt x="82900" y="128001"/>
                    <a:pt x="83350" y="125841"/>
                    <a:pt x="84473" y="124148"/>
                  </a:cubicBezTo>
                  <a:cubicBezTo>
                    <a:pt x="85216" y="123024"/>
                    <a:pt x="86149" y="121815"/>
                    <a:pt x="85544" y="120225"/>
                  </a:cubicBezTo>
                  <a:cubicBezTo>
                    <a:pt x="85026" y="118808"/>
                    <a:pt x="85959" y="118186"/>
                    <a:pt x="86927" y="117356"/>
                  </a:cubicBezTo>
                  <a:cubicBezTo>
                    <a:pt x="88258" y="116233"/>
                    <a:pt x="90314" y="116371"/>
                    <a:pt x="91230" y="115213"/>
                  </a:cubicBezTo>
                  <a:cubicBezTo>
                    <a:pt x="93096" y="112846"/>
                    <a:pt x="93788" y="109908"/>
                    <a:pt x="93874" y="106866"/>
                  </a:cubicBezTo>
                  <a:cubicBezTo>
                    <a:pt x="93909" y="105743"/>
                    <a:pt x="93563" y="104637"/>
                    <a:pt x="94635" y="103635"/>
                  </a:cubicBezTo>
                  <a:cubicBezTo>
                    <a:pt x="95637" y="102650"/>
                    <a:pt x="96432" y="101492"/>
                    <a:pt x="97002" y="100213"/>
                  </a:cubicBezTo>
                  <a:cubicBezTo>
                    <a:pt x="98350" y="97189"/>
                    <a:pt x="97555" y="95668"/>
                    <a:pt x="93770" y="93404"/>
                  </a:cubicBezTo>
                  <a:cubicBezTo>
                    <a:pt x="92864" y="92866"/>
                    <a:pt x="92012" y="92178"/>
                    <a:pt x="90923" y="92178"/>
                  </a:cubicBezTo>
                  <a:cubicBezTo>
                    <a:pt x="90787" y="92178"/>
                    <a:pt x="90648" y="92189"/>
                    <a:pt x="90504" y="92212"/>
                  </a:cubicBezTo>
                  <a:cubicBezTo>
                    <a:pt x="90375" y="92232"/>
                    <a:pt x="90250" y="92241"/>
                    <a:pt x="90128" y="92241"/>
                  </a:cubicBezTo>
                  <a:cubicBezTo>
                    <a:pt x="89316" y="92241"/>
                    <a:pt x="88640" y="91827"/>
                    <a:pt x="87964" y="91451"/>
                  </a:cubicBezTo>
                  <a:cubicBezTo>
                    <a:pt x="86720" y="90760"/>
                    <a:pt x="85423" y="90190"/>
                    <a:pt x="84076" y="89740"/>
                  </a:cubicBezTo>
                  <a:cubicBezTo>
                    <a:pt x="83419" y="89533"/>
                    <a:pt x="82365" y="89412"/>
                    <a:pt x="82226" y="88306"/>
                  </a:cubicBezTo>
                  <a:cubicBezTo>
                    <a:pt x="81898" y="85511"/>
                    <a:pt x="80349" y="82231"/>
                    <a:pt x="77208" y="82231"/>
                  </a:cubicBezTo>
                  <a:cubicBezTo>
                    <a:pt x="77047" y="82231"/>
                    <a:pt x="76883" y="82240"/>
                    <a:pt x="76714" y="82258"/>
                  </a:cubicBezTo>
                  <a:cubicBezTo>
                    <a:pt x="76610" y="82274"/>
                    <a:pt x="76507" y="82282"/>
                    <a:pt x="76405" y="82282"/>
                  </a:cubicBezTo>
                  <a:cubicBezTo>
                    <a:pt x="75873" y="82282"/>
                    <a:pt x="75365" y="82061"/>
                    <a:pt x="75003" y="81670"/>
                  </a:cubicBezTo>
                  <a:cubicBezTo>
                    <a:pt x="73810" y="80478"/>
                    <a:pt x="72722" y="79147"/>
                    <a:pt x="71356" y="78179"/>
                  </a:cubicBezTo>
                  <a:cubicBezTo>
                    <a:pt x="70652" y="77672"/>
                    <a:pt x="69937" y="76844"/>
                    <a:pt x="68958" y="76844"/>
                  </a:cubicBezTo>
                  <a:cubicBezTo>
                    <a:pt x="68735" y="76844"/>
                    <a:pt x="68499" y="76887"/>
                    <a:pt x="68246" y="76987"/>
                  </a:cubicBezTo>
                  <a:cubicBezTo>
                    <a:pt x="68013" y="77081"/>
                    <a:pt x="67785" y="77113"/>
                    <a:pt x="67562" y="77113"/>
                  </a:cubicBezTo>
                  <a:cubicBezTo>
                    <a:pt x="67089" y="77113"/>
                    <a:pt x="66635" y="76969"/>
                    <a:pt x="66189" y="76969"/>
                  </a:cubicBezTo>
                  <a:cubicBezTo>
                    <a:pt x="64783" y="76969"/>
                    <a:pt x="63941" y="75706"/>
                    <a:pt x="62605" y="75706"/>
                  </a:cubicBezTo>
                  <a:cubicBezTo>
                    <a:pt x="62579" y="75706"/>
                    <a:pt x="62552" y="75707"/>
                    <a:pt x="62525" y="75708"/>
                  </a:cubicBezTo>
                  <a:cubicBezTo>
                    <a:pt x="62280" y="75708"/>
                    <a:pt x="61828" y="76012"/>
                    <a:pt x="61511" y="76012"/>
                  </a:cubicBezTo>
                  <a:cubicBezTo>
                    <a:pt x="61248" y="76012"/>
                    <a:pt x="61077" y="75802"/>
                    <a:pt x="61195" y="75034"/>
                  </a:cubicBezTo>
                  <a:cubicBezTo>
                    <a:pt x="61232" y="74788"/>
                    <a:pt x="60883" y="74612"/>
                    <a:pt x="60617" y="74612"/>
                  </a:cubicBezTo>
                  <a:cubicBezTo>
                    <a:pt x="60509" y="74612"/>
                    <a:pt x="60415" y="74641"/>
                    <a:pt x="60365" y="74706"/>
                  </a:cubicBezTo>
                  <a:cubicBezTo>
                    <a:pt x="59225" y="76088"/>
                    <a:pt x="57099" y="76071"/>
                    <a:pt x="56166" y="77747"/>
                  </a:cubicBezTo>
                  <a:cubicBezTo>
                    <a:pt x="55842" y="78325"/>
                    <a:pt x="55457" y="78771"/>
                    <a:pt x="54917" y="78771"/>
                  </a:cubicBezTo>
                  <a:cubicBezTo>
                    <a:pt x="54649" y="78771"/>
                    <a:pt x="54343" y="78661"/>
                    <a:pt x="53988" y="78404"/>
                  </a:cubicBezTo>
                  <a:cubicBezTo>
                    <a:pt x="53637" y="78125"/>
                    <a:pt x="53206" y="77982"/>
                    <a:pt x="52772" y="77982"/>
                  </a:cubicBezTo>
                  <a:cubicBezTo>
                    <a:pt x="52480" y="77982"/>
                    <a:pt x="52186" y="78047"/>
                    <a:pt x="51915" y="78179"/>
                  </a:cubicBezTo>
                  <a:cubicBezTo>
                    <a:pt x="51373" y="78410"/>
                    <a:pt x="50918" y="78527"/>
                    <a:pt x="50541" y="78527"/>
                  </a:cubicBezTo>
                  <a:cubicBezTo>
                    <a:pt x="49618" y="78527"/>
                    <a:pt x="49166" y="77825"/>
                    <a:pt x="49080" y="76365"/>
                  </a:cubicBezTo>
                  <a:cubicBezTo>
                    <a:pt x="49046" y="75397"/>
                    <a:pt x="49184" y="74446"/>
                    <a:pt x="49478" y="73530"/>
                  </a:cubicBezTo>
                  <a:cubicBezTo>
                    <a:pt x="50012" y="71861"/>
                    <a:pt x="49095" y="70692"/>
                    <a:pt x="47366" y="70692"/>
                  </a:cubicBezTo>
                  <a:cubicBezTo>
                    <a:pt x="47305" y="70692"/>
                    <a:pt x="47243" y="70693"/>
                    <a:pt x="47179" y="70696"/>
                  </a:cubicBezTo>
                  <a:cubicBezTo>
                    <a:pt x="46730" y="70714"/>
                    <a:pt x="46281" y="70765"/>
                    <a:pt x="45814" y="70783"/>
                  </a:cubicBezTo>
                  <a:cubicBezTo>
                    <a:pt x="45755" y="70784"/>
                    <a:pt x="45699" y="70786"/>
                    <a:pt x="45645" y="70786"/>
                  </a:cubicBezTo>
                  <a:cubicBezTo>
                    <a:pt x="45148" y="70786"/>
                    <a:pt x="44886" y="70683"/>
                    <a:pt x="45088" y="69919"/>
                  </a:cubicBezTo>
                  <a:cubicBezTo>
                    <a:pt x="45469" y="68484"/>
                    <a:pt x="46143" y="67240"/>
                    <a:pt x="46886" y="65996"/>
                  </a:cubicBezTo>
                  <a:cubicBezTo>
                    <a:pt x="47214" y="65443"/>
                    <a:pt x="47231" y="64993"/>
                    <a:pt x="46747" y="64613"/>
                  </a:cubicBezTo>
                  <a:cubicBezTo>
                    <a:pt x="46406" y="64334"/>
                    <a:pt x="45929" y="64209"/>
                    <a:pt x="45417" y="64209"/>
                  </a:cubicBezTo>
                  <a:cubicBezTo>
                    <a:pt x="44221" y="64209"/>
                    <a:pt x="42833" y="64889"/>
                    <a:pt x="42531" y="65857"/>
                  </a:cubicBezTo>
                  <a:cubicBezTo>
                    <a:pt x="42161" y="67044"/>
                    <a:pt x="40793" y="67929"/>
                    <a:pt x="39553" y="67929"/>
                  </a:cubicBezTo>
                  <a:cubicBezTo>
                    <a:pt x="39113" y="67929"/>
                    <a:pt x="38689" y="67817"/>
                    <a:pt x="38331" y="67568"/>
                  </a:cubicBezTo>
                  <a:cubicBezTo>
                    <a:pt x="36966" y="66601"/>
                    <a:pt x="35998" y="64872"/>
                    <a:pt x="36517" y="63455"/>
                  </a:cubicBezTo>
                  <a:cubicBezTo>
                    <a:pt x="37571" y="60569"/>
                    <a:pt x="37986" y="56802"/>
                    <a:pt x="41822" y="56093"/>
                  </a:cubicBezTo>
                  <a:cubicBezTo>
                    <a:pt x="44259" y="55627"/>
                    <a:pt x="46696" y="55299"/>
                    <a:pt x="49167" y="55126"/>
                  </a:cubicBezTo>
                  <a:cubicBezTo>
                    <a:pt x="49252" y="55120"/>
                    <a:pt x="49338" y="55117"/>
                    <a:pt x="49425" y="55117"/>
                  </a:cubicBezTo>
                  <a:cubicBezTo>
                    <a:pt x="50819" y="55117"/>
                    <a:pt x="52364" y="55920"/>
                    <a:pt x="51811" y="58133"/>
                  </a:cubicBezTo>
                  <a:cubicBezTo>
                    <a:pt x="51707" y="58582"/>
                    <a:pt x="52087" y="59204"/>
                    <a:pt x="52329" y="59688"/>
                  </a:cubicBezTo>
                  <a:cubicBezTo>
                    <a:pt x="52602" y="60250"/>
                    <a:pt x="52992" y="60846"/>
                    <a:pt x="53666" y="60846"/>
                  </a:cubicBezTo>
                  <a:cubicBezTo>
                    <a:pt x="53675" y="60846"/>
                    <a:pt x="53685" y="60846"/>
                    <a:pt x="53695" y="60846"/>
                  </a:cubicBezTo>
                  <a:cubicBezTo>
                    <a:pt x="54455" y="60811"/>
                    <a:pt x="54628" y="60085"/>
                    <a:pt x="54852" y="59498"/>
                  </a:cubicBezTo>
                  <a:cubicBezTo>
                    <a:pt x="55146" y="58703"/>
                    <a:pt x="55146" y="57822"/>
                    <a:pt x="54887" y="57027"/>
                  </a:cubicBezTo>
                  <a:cubicBezTo>
                    <a:pt x="54127" y="54642"/>
                    <a:pt x="54922" y="53017"/>
                    <a:pt x="57116" y="51894"/>
                  </a:cubicBezTo>
                  <a:cubicBezTo>
                    <a:pt x="58291" y="51307"/>
                    <a:pt x="59328" y="50442"/>
                    <a:pt x="60469" y="49786"/>
                  </a:cubicBezTo>
                  <a:cubicBezTo>
                    <a:pt x="62128" y="48818"/>
                    <a:pt x="61575" y="46641"/>
                    <a:pt x="63096" y="45448"/>
                  </a:cubicBezTo>
                  <a:cubicBezTo>
                    <a:pt x="64720" y="44169"/>
                    <a:pt x="65757" y="42113"/>
                    <a:pt x="68194" y="42061"/>
                  </a:cubicBezTo>
                  <a:cubicBezTo>
                    <a:pt x="68574" y="42044"/>
                    <a:pt x="69006" y="41888"/>
                    <a:pt x="69075" y="41456"/>
                  </a:cubicBezTo>
                  <a:cubicBezTo>
                    <a:pt x="69369" y="39711"/>
                    <a:pt x="70924" y="39417"/>
                    <a:pt x="72151" y="38760"/>
                  </a:cubicBezTo>
                  <a:cubicBezTo>
                    <a:pt x="72321" y="38667"/>
                    <a:pt x="72565" y="38512"/>
                    <a:pt x="72753" y="38512"/>
                  </a:cubicBezTo>
                  <a:cubicBezTo>
                    <a:pt x="72950" y="38512"/>
                    <a:pt x="73086" y="38680"/>
                    <a:pt x="73015" y="39261"/>
                  </a:cubicBezTo>
                  <a:cubicBezTo>
                    <a:pt x="72956" y="39796"/>
                    <a:pt x="73330" y="40078"/>
                    <a:pt x="73743" y="40078"/>
                  </a:cubicBezTo>
                  <a:cubicBezTo>
                    <a:pt x="73931" y="40078"/>
                    <a:pt x="74127" y="40020"/>
                    <a:pt x="74294" y="39901"/>
                  </a:cubicBezTo>
                  <a:cubicBezTo>
                    <a:pt x="75746" y="38898"/>
                    <a:pt x="77457" y="38501"/>
                    <a:pt x="78995" y="37723"/>
                  </a:cubicBezTo>
                  <a:cubicBezTo>
                    <a:pt x="79738" y="37326"/>
                    <a:pt x="80291" y="36773"/>
                    <a:pt x="79790" y="35995"/>
                  </a:cubicBezTo>
                  <a:cubicBezTo>
                    <a:pt x="79597" y="35708"/>
                    <a:pt x="79414" y="35603"/>
                    <a:pt x="79239" y="35603"/>
                  </a:cubicBezTo>
                  <a:cubicBezTo>
                    <a:pt x="78865" y="35603"/>
                    <a:pt x="78524" y="36083"/>
                    <a:pt x="78183" y="36306"/>
                  </a:cubicBezTo>
                  <a:cubicBezTo>
                    <a:pt x="77820" y="36545"/>
                    <a:pt x="77447" y="36741"/>
                    <a:pt x="77083" y="36741"/>
                  </a:cubicBezTo>
                  <a:cubicBezTo>
                    <a:pt x="76789" y="36741"/>
                    <a:pt x="76501" y="36612"/>
                    <a:pt x="76230" y="36272"/>
                  </a:cubicBezTo>
                  <a:cubicBezTo>
                    <a:pt x="75677" y="35563"/>
                    <a:pt x="76126" y="35148"/>
                    <a:pt x="76731" y="34751"/>
                  </a:cubicBezTo>
                  <a:cubicBezTo>
                    <a:pt x="77318" y="34371"/>
                    <a:pt x="77284" y="33818"/>
                    <a:pt x="77025" y="33196"/>
                  </a:cubicBezTo>
                  <a:cubicBezTo>
                    <a:pt x="76921" y="32919"/>
                    <a:pt x="76161" y="33023"/>
                    <a:pt x="76593" y="32643"/>
                  </a:cubicBezTo>
                  <a:cubicBezTo>
                    <a:pt x="76708" y="32536"/>
                    <a:pt x="76805" y="32492"/>
                    <a:pt x="76888" y="32492"/>
                  </a:cubicBezTo>
                  <a:cubicBezTo>
                    <a:pt x="77143" y="32492"/>
                    <a:pt x="77279" y="32892"/>
                    <a:pt x="77474" y="33126"/>
                  </a:cubicBezTo>
                  <a:cubicBezTo>
                    <a:pt x="77830" y="33563"/>
                    <a:pt x="78559" y="33892"/>
                    <a:pt x="79019" y="33892"/>
                  </a:cubicBezTo>
                  <a:cubicBezTo>
                    <a:pt x="79251" y="33892"/>
                    <a:pt x="79415" y="33808"/>
                    <a:pt x="79427" y="33610"/>
                  </a:cubicBezTo>
                  <a:cubicBezTo>
                    <a:pt x="79485" y="32639"/>
                    <a:pt x="79866" y="32465"/>
                    <a:pt x="80317" y="32465"/>
                  </a:cubicBezTo>
                  <a:cubicBezTo>
                    <a:pt x="80569" y="32465"/>
                    <a:pt x="80843" y="32519"/>
                    <a:pt x="81095" y="32519"/>
                  </a:cubicBezTo>
                  <a:cubicBezTo>
                    <a:pt x="81194" y="32519"/>
                    <a:pt x="81290" y="32511"/>
                    <a:pt x="81380" y="32487"/>
                  </a:cubicBezTo>
                  <a:cubicBezTo>
                    <a:pt x="81894" y="32340"/>
                    <a:pt x="82271" y="31830"/>
                    <a:pt x="82830" y="31830"/>
                  </a:cubicBezTo>
                  <a:cubicBezTo>
                    <a:pt x="82928" y="31830"/>
                    <a:pt x="83031" y="31846"/>
                    <a:pt x="83142" y="31882"/>
                  </a:cubicBezTo>
                  <a:cubicBezTo>
                    <a:pt x="82658" y="32470"/>
                    <a:pt x="82192" y="33075"/>
                    <a:pt x="81708" y="33679"/>
                  </a:cubicBezTo>
                  <a:cubicBezTo>
                    <a:pt x="81604" y="33766"/>
                    <a:pt x="81483" y="33835"/>
                    <a:pt x="81362" y="33904"/>
                  </a:cubicBezTo>
                  <a:cubicBezTo>
                    <a:pt x="81034" y="34129"/>
                    <a:pt x="80775" y="34423"/>
                    <a:pt x="80878" y="34872"/>
                  </a:cubicBezTo>
                  <a:cubicBezTo>
                    <a:pt x="80999" y="35304"/>
                    <a:pt x="81380" y="35252"/>
                    <a:pt x="81673" y="35425"/>
                  </a:cubicBezTo>
                  <a:cubicBezTo>
                    <a:pt x="81973" y="35596"/>
                    <a:pt x="82292" y="35648"/>
                    <a:pt x="82615" y="35648"/>
                  </a:cubicBezTo>
                  <a:cubicBezTo>
                    <a:pt x="83130" y="35648"/>
                    <a:pt x="83658" y="35514"/>
                    <a:pt x="84141" y="35514"/>
                  </a:cubicBezTo>
                  <a:cubicBezTo>
                    <a:pt x="84489" y="35514"/>
                    <a:pt x="84814" y="35584"/>
                    <a:pt x="85095" y="35822"/>
                  </a:cubicBezTo>
                  <a:cubicBezTo>
                    <a:pt x="85535" y="36187"/>
                    <a:pt x="85875" y="36332"/>
                    <a:pt x="86134" y="36332"/>
                  </a:cubicBezTo>
                  <a:cubicBezTo>
                    <a:pt x="86710" y="36332"/>
                    <a:pt x="86887" y="35618"/>
                    <a:pt x="86875" y="35010"/>
                  </a:cubicBezTo>
                  <a:cubicBezTo>
                    <a:pt x="86858" y="34215"/>
                    <a:pt x="87601" y="32729"/>
                    <a:pt x="85665" y="32625"/>
                  </a:cubicBezTo>
                  <a:cubicBezTo>
                    <a:pt x="84991" y="32591"/>
                    <a:pt x="85130" y="31986"/>
                    <a:pt x="85596" y="31485"/>
                  </a:cubicBezTo>
                  <a:cubicBezTo>
                    <a:pt x="87186" y="29791"/>
                    <a:pt x="86650" y="27527"/>
                    <a:pt x="84508" y="26767"/>
                  </a:cubicBezTo>
                  <a:cubicBezTo>
                    <a:pt x="84006" y="26594"/>
                    <a:pt x="83557" y="26214"/>
                    <a:pt x="83661" y="25834"/>
                  </a:cubicBezTo>
                  <a:cubicBezTo>
                    <a:pt x="83972" y="24503"/>
                    <a:pt x="83039" y="23432"/>
                    <a:pt x="83090" y="22170"/>
                  </a:cubicBezTo>
                  <a:cubicBezTo>
                    <a:pt x="83108" y="21773"/>
                    <a:pt x="83073" y="21375"/>
                    <a:pt x="82624" y="21220"/>
                  </a:cubicBezTo>
                  <a:cubicBezTo>
                    <a:pt x="82529" y="21188"/>
                    <a:pt x="82437" y="21174"/>
                    <a:pt x="82348" y="21174"/>
                  </a:cubicBezTo>
                  <a:cubicBezTo>
                    <a:pt x="82049" y="21174"/>
                    <a:pt x="81787" y="21339"/>
                    <a:pt x="81587" y="21565"/>
                  </a:cubicBezTo>
                  <a:cubicBezTo>
                    <a:pt x="81086" y="22135"/>
                    <a:pt x="80464" y="22602"/>
                    <a:pt x="79755" y="22913"/>
                  </a:cubicBezTo>
                  <a:cubicBezTo>
                    <a:pt x="79583" y="22995"/>
                    <a:pt x="79411" y="23071"/>
                    <a:pt x="79247" y="23071"/>
                  </a:cubicBezTo>
                  <a:cubicBezTo>
                    <a:pt x="79097" y="23071"/>
                    <a:pt x="78954" y="23008"/>
                    <a:pt x="78822" y="22827"/>
                  </a:cubicBezTo>
                  <a:cubicBezTo>
                    <a:pt x="78563" y="22498"/>
                    <a:pt x="78753" y="22274"/>
                    <a:pt x="78960" y="22015"/>
                  </a:cubicBezTo>
                  <a:cubicBezTo>
                    <a:pt x="79496" y="21254"/>
                    <a:pt x="79254" y="20736"/>
                    <a:pt x="78459" y="20338"/>
                  </a:cubicBezTo>
                  <a:cubicBezTo>
                    <a:pt x="78131" y="20165"/>
                    <a:pt x="77837" y="19941"/>
                    <a:pt x="77578" y="19664"/>
                  </a:cubicBezTo>
                  <a:cubicBezTo>
                    <a:pt x="77168" y="19146"/>
                    <a:pt x="76356" y="18913"/>
                    <a:pt x="75491" y="18913"/>
                  </a:cubicBezTo>
                  <a:cubicBezTo>
                    <a:pt x="74278" y="18913"/>
                    <a:pt x="72961" y="19371"/>
                    <a:pt x="72497" y="20148"/>
                  </a:cubicBezTo>
                  <a:cubicBezTo>
                    <a:pt x="72065" y="20874"/>
                    <a:pt x="71788" y="21824"/>
                    <a:pt x="70803" y="22170"/>
                  </a:cubicBezTo>
                  <a:cubicBezTo>
                    <a:pt x="70354" y="22326"/>
                    <a:pt x="70043" y="22792"/>
                    <a:pt x="70337" y="23276"/>
                  </a:cubicBezTo>
                  <a:cubicBezTo>
                    <a:pt x="71356" y="25004"/>
                    <a:pt x="70043" y="25488"/>
                    <a:pt x="68902" y="26024"/>
                  </a:cubicBezTo>
                  <a:cubicBezTo>
                    <a:pt x="67693" y="26577"/>
                    <a:pt x="66241" y="26801"/>
                    <a:pt x="66345" y="28685"/>
                  </a:cubicBezTo>
                  <a:cubicBezTo>
                    <a:pt x="66379" y="29117"/>
                    <a:pt x="65895" y="29601"/>
                    <a:pt x="65584" y="30016"/>
                  </a:cubicBezTo>
                  <a:cubicBezTo>
                    <a:pt x="65442" y="30197"/>
                    <a:pt x="65232" y="30465"/>
                    <a:pt x="64983" y="30465"/>
                  </a:cubicBezTo>
                  <a:cubicBezTo>
                    <a:pt x="64899" y="30465"/>
                    <a:pt x="64811" y="30435"/>
                    <a:pt x="64720" y="30361"/>
                  </a:cubicBezTo>
                  <a:cubicBezTo>
                    <a:pt x="64409" y="30120"/>
                    <a:pt x="64288" y="29705"/>
                    <a:pt x="64409" y="29342"/>
                  </a:cubicBezTo>
                  <a:cubicBezTo>
                    <a:pt x="64893" y="27596"/>
                    <a:pt x="65083" y="25989"/>
                    <a:pt x="62508" y="25903"/>
                  </a:cubicBezTo>
                  <a:cubicBezTo>
                    <a:pt x="62249" y="25903"/>
                    <a:pt x="61938" y="25644"/>
                    <a:pt x="61748" y="25436"/>
                  </a:cubicBezTo>
                  <a:cubicBezTo>
                    <a:pt x="61084" y="24759"/>
                    <a:pt x="60400" y="24243"/>
                    <a:pt x="59552" y="24243"/>
                  </a:cubicBezTo>
                  <a:cubicBezTo>
                    <a:pt x="59252" y="24243"/>
                    <a:pt x="58932" y="24307"/>
                    <a:pt x="58585" y="24451"/>
                  </a:cubicBezTo>
                  <a:cubicBezTo>
                    <a:pt x="58566" y="24457"/>
                    <a:pt x="58545" y="24459"/>
                    <a:pt x="58523" y="24459"/>
                  </a:cubicBezTo>
                  <a:cubicBezTo>
                    <a:pt x="58409" y="24459"/>
                    <a:pt x="58269" y="24394"/>
                    <a:pt x="58153" y="24365"/>
                  </a:cubicBezTo>
                  <a:cubicBezTo>
                    <a:pt x="58758" y="23501"/>
                    <a:pt x="57687" y="22429"/>
                    <a:pt x="58827" y="21462"/>
                  </a:cubicBezTo>
                  <a:cubicBezTo>
                    <a:pt x="61800" y="18990"/>
                    <a:pt x="65757" y="18558"/>
                    <a:pt x="68781" y="16294"/>
                  </a:cubicBezTo>
                  <a:lnTo>
                    <a:pt x="69455" y="15828"/>
                  </a:lnTo>
                  <a:cubicBezTo>
                    <a:pt x="70337" y="15586"/>
                    <a:pt x="71218" y="15206"/>
                    <a:pt x="72117" y="15119"/>
                  </a:cubicBezTo>
                  <a:cubicBezTo>
                    <a:pt x="74346" y="14912"/>
                    <a:pt x="75331" y="13910"/>
                    <a:pt x="75262" y="11767"/>
                  </a:cubicBezTo>
                  <a:cubicBezTo>
                    <a:pt x="75262" y="11596"/>
                    <a:pt x="75299" y="11543"/>
                    <a:pt x="75353" y="11543"/>
                  </a:cubicBezTo>
                  <a:cubicBezTo>
                    <a:pt x="75441" y="11543"/>
                    <a:pt x="75574" y="11687"/>
                    <a:pt x="75659" y="11698"/>
                  </a:cubicBezTo>
                  <a:cubicBezTo>
                    <a:pt x="76835" y="11749"/>
                    <a:pt x="77733" y="12683"/>
                    <a:pt x="78943" y="12752"/>
                  </a:cubicBezTo>
                  <a:cubicBezTo>
                    <a:pt x="79461" y="12769"/>
                    <a:pt x="79945" y="13391"/>
                    <a:pt x="80412" y="13789"/>
                  </a:cubicBezTo>
                  <a:cubicBezTo>
                    <a:pt x="80395" y="13944"/>
                    <a:pt x="80325" y="14082"/>
                    <a:pt x="80204" y="14203"/>
                  </a:cubicBezTo>
                  <a:cubicBezTo>
                    <a:pt x="79099" y="14649"/>
                    <a:pt x="78211" y="15599"/>
                    <a:pt x="76924" y="15599"/>
                  </a:cubicBezTo>
                  <a:cubicBezTo>
                    <a:pt x="76763" y="15599"/>
                    <a:pt x="76595" y="15584"/>
                    <a:pt x="76420" y="15551"/>
                  </a:cubicBezTo>
                  <a:cubicBezTo>
                    <a:pt x="76325" y="15534"/>
                    <a:pt x="76229" y="15525"/>
                    <a:pt x="76135" y="15525"/>
                  </a:cubicBezTo>
                  <a:cubicBezTo>
                    <a:pt x="75478" y="15525"/>
                    <a:pt x="74895" y="15947"/>
                    <a:pt x="74985" y="16778"/>
                  </a:cubicBezTo>
                  <a:cubicBezTo>
                    <a:pt x="75041" y="17437"/>
                    <a:pt x="75422" y="17620"/>
                    <a:pt x="75866" y="17620"/>
                  </a:cubicBezTo>
                  <a:cubicBezTo>
                    <a:pt x="76109" y="17620"/>
                    <a:pt x="76372" y="17565"/>
                    <a:pt x="76610" y="17504"/>
                  </a:cubicBezTo>
                  <a:cubicBezTo>
                    <a:pt x="76822" y="17451"/>
                    <a:pt x="77015" y="17425"/>
                    <a:pt x="77193" y="17425"/>
                  </a:cubicBezTo>
                  <a:cubicBezTo>
                    <a:pt x="77828" y="17425"/>
                    <a:pt x="78286" y="17750"/>
                    <a:pt x="78839" y="18316"/>
                  </a:cubicBezTo>
                  <a:cubicBezTo>
                    <a:pt x="79617" y="19094"/>
                    <a:pt x="80723" y="19612"/>
                    <a:pt x="81794" y="19993"/>
                  </a:cubicBezTo>
                  <a:cubicBezTo>
                    <a:pt x="81906" y="20034"/>
                    <a:pt x="82005" y="20053"/>
                    <a:pt x="82094" y="20053"/>
                  </a:cubicBezTo>
                  <a:cubicBezTo>
                    <a:pt x="82595" y="20053"/>
                    <a:pt x="82747" y="19445"/>
                    <a:pt x="82762" y="18887"/>
                  </a:cubicBezTo>
                  <a:cubicBezTo>
                    <a:pt x="82805" y="18878"/>
                    <a:pt x="82849" y="18874"/>
                    <a:pt x="82892" y="18874"/>
                  </a:cubicBezTo>
                  <a:cubicBezTo>
                    <a:pt x="82935" y="18874"/>
                    <a:pt x="82978" y="18878"/>
                    <a:pt x="83021" y="18887"/>
                  </a:cubicBezTo>
                  <a:cubicBezTo>
                    <a:pt x="83375" y="18985"/>
                    <a:pt x="83662" y="19030"/>
                    <a:pt x="83892" y="19030"/>
                  </a:cubicBezTo>
                  <a:cubicBezTo>
                    <a:pt x="85038" y="19030"/>
                    <a:pt x="84816" y="17932"/>
                    <a:pt x="84629" y="16882"/>
                  </a:cubicBezTo>
                  <a:cubicBezTo>
                    <a:pt x="84577" y="16588"/>
                    <a:pt x="84404" y="16122"/>
                    <a:pt x="84525" y="16018"/>
                  </a:cubicBezTo>
                  <a:cubicBezTo>
                    <a:pt x="84606" y="15948"/>
                    <a:pt x="84680" y="15920"/>
                    <a:pt x="84749" y="15920"/>
                  </a:cubicBezTo>
                  <a:cubicBezTo>
                    <a:pt x="84985" y="15920"/>
                    <a:pt x="85161" y="16252"/>
                    <a:pt x="85389" y="16346"/>
                  </a:cubicBezTo>
                  <a:cubicBezTo>
                    <a:pt x="85637" y="16436"/>
                    <a:pt x="85876" y="16474"/>
                    <a:pt x="86110" y="16474"/>
                  </a:cubicBezTo>
                  <a:cubicBezTo>
                    <a:pt x="86771" y="16474"/>
                    <a:pt x="87381" y="16174"/>
                    <a:pt x="87981" y="15931"/>
                  </a:cubicBezTo>
                  <a:cubicBezTo>
                    <a:pt x="88344" y="15793"/>
                    <a:pt x="88500" y="15275"/>
                    <a:pt x="88258" y="15033"/>
                  </a:cubicBezTo>
                  <a:cubicBezTo>
                    <a:pt x="87065" y="13754"/>
                    <a:pt x="85976" y="12406"/>
                    <a:pt x="84819" y="11110"/>
                  </a:cubicBezTo>
                  <a:cubicBezTo>
                    <a:pt x="84162" y="10350"/>
                    <a:pt x="83160" y="9779"/>
                    <a:pt x="82537" y="8915"/>
                  </a:cubicBezTo>
                  <a:cubicBezTo>
                    <a:pt x="82209" y="8379"/>
                    <a:pt x="81639" y="8034"/>
                    <a:pt x="81017" y="7999"/>
                  </a:cubicBezTo>
                  <a:cubicBezTo>
                    <a:pt x="80983" y="7995"/>
                    <a:pt x="80950" y="7994"/>
                    <a:pt x="80916" y="7994"/>
                  </a:cubicBezTo>
                  <a:cubicBezTo>
                    <a:pt x="80688" y="7994"/>
                    <a:pt x="80453" y="8074"/>
                    <a:pt x="80228" y="8074"/>
                  </a:cubicBezTo>
                  <a:cubicBezTo>
                    <a:pt x="80056" y="8074"/>
                    <a:pt x="79890" y="8027"/>
                    <a:pt x="79738" y="7861"/>
                  </a:cubicBezTo>
                  <a:cubicBezTo>
                    <a:pt x="80170" y="7757"/>
                    <a:pt x="80602" y="7654"/>
                    <a:pt x="81017" y="7585"/>
                  </a:cubicBezTo>
                  <a:cubicBezTo>
                    <a:pt x="81518" y="7481"/>
                    <a:pt x="82192" y="7567"/>
                    <a:pt x="82226" y="6859"/>
                  </a:cubicBezTo>
                  <a:cubicBezTo>
                    <a:pt x="82278" y="6202"/>
                    <a:pt x="81673" y="6167"/>
                    <a:pt x="81207" y="6046"/>
                  </a:cubicBezTo>
                  <a:cubicBezTo>
                    <a:pt x="81086" y="6012"/>
                    <a:pt x="80948" y="5960"/>
                    <a:pt x="80844" y="5891"/>
                  </a:cubicBezTo>
                  <a:cubicBezTo>
                    <a:pt x="80958" y="5878"/>
                    <a:pt x="81101" y="5837"/>
                    <a:pt x="81223" y="5837"/>
                  </a:cubicBezTo>
                  <a:cubicBezTo>
                    <a:pt x="81267" y="5837"/>
                    <a:pt x="81309" y="5843"/>
                    <a:pt x="81345" y="5856"/>
                  </a:cubicBezTo>
                  <a:cubicBezTo>
                    <a:pt x="81816" y="6065"/>
                    <a:pt x="82272" y="6151"/>
                    <a:pt x="82714" y="6151"/>
                  </a:cubicBezTo>
                  <a:cubicBezTo>
                    <a:pt x="83993" y="6151"/>
                    <a:pt x="85157" y="5437"/>
                    <a:pt x="86236" y="4923"/>
                  </a:cubicBezTo>
                  <a:cubicBezTo>
                    <a:pt x="89182" y="3528"/>
                    <a:pt x="92334" y="3094"/>
                    <a:pt x="95401" y="2235"/>
                  </a:cubicBezTo>
                  <a:lnTo>
                    <a:pt x="95401" y="2235"/>
                  </a:lnTo>
                  <a:cubicBezTo>
                    <a:pt x="93986" y="3267"/>
                    <a:pt x="92263" y="3834"/>
                    <a:pt x="90504" y="3834"/>
                  </a:cubicBezTo>
                  <a:cubicBezTo>
                    <a:pt x="90401" y="3834"/>
                    <a:pt x="90295" y="3831"/>
                    <a:pt x="90191" y="3831"/>
                  </a:cubicBezTo>
                  <a:cubicBezTo>
                    <a:pt x="89827" y="3831"/>
                    <a:pt x="89479" y="3873"/>
                    <a:pt x="89277" y="4249"/>
                  </a:cubicBezTo>
                  <a:cubicBezTo>
                    <a:pt x="89018" y="4802"/>
                    <a:pt x="89467" y="5113"/>
                    <a:pt x="89744" y="5528"/>
                  </a:cubicBezTo>
                  <a:cubicBezTo>
                    <a:pt x="90251" y="6307"/>
                    <a:pt x="90887" y="6586"/>
                    <a:pt x="91608" y="6586"/>
                  </a:cubicBezTo>
                  <a:cubicBezTo>
                    <a:pt x="91943" y="6586"/>
                    <a:pt x="92297" y="6525"/>
                    <a:pt x="92664" y="6427"/>
                  </a:cubicBezTo>
                  <a:cubicBezTo>
                    <a:pt x="93037" y="6322"/>
                    <a:pt x="93404" y="6272"/>
                    <a:pt x="93755" y="6272"/>
                  </a:cubicBezTo>
                  <a:cubicBezTo>
                    <a:pt x="95314" y="6272"/>
                    <a:pt x="96561" y="7243"/>
                    <a:pt x="96518" y="8639"/>
                  </a:cubicBezTo>
                  <a:cubicBezTo>
                    <a:pt x="96501" y="9123"/>
                    <a:pt x="96000" y="9710"/>
                    <a:pt x="96155" y="10073"/>
                  </a:cubicBezTo>
                  <a:cubicBezTo>
                    <a:pt x="96656" y="11300"/>
                    <a:pt x="95758" y="12302"/>
                    <a:pt x="95378" y="13045"/>
                  </a:cubicBezTo>
                  <a:cubicBezTo>
                    <a:pt x="94393" y="15016"/>
                    <a:pt x="93649" y="16709"/>
                    <a:pt x="95412" y="18541"/>
                  </a:cubicBezTo>
                  <a:cubicBezTo>
                    <a:pt x="95602" y="18714"/>
                    <a:pt x="95723" y="18938"/>
                    <a:pt x="95758" y="19180"/>
                  </a:cubicBezTo>
                  <a:cubicBezTo>
                    <a:pt x="95810" y="21358"/>
                    <a:pt x="97901" y="20788"/>
                    <a:pt x="99007" y="21479"/>
                  </a:cubicBezTo>
                  <a:cubicBezTo>
                    <a:pt x="99192" y="21597"/>
                    <a:pt x="99367" y="21648"/>
                    <a:pt x="99531" y="21648"/>
                  </a:cubicBezTo>
                  <a:cubicBezTo>
                    <a:pt x="100207" y="21648"/>
                    <a:pt x="100708" y="20784"/>
                    <a:pt x="101098" y="20200"/>
                  </a:cubicBezTo>
                  <a:cubicBezTo>
                    <a:pt x="102256" y="18472"/>
                    <a:pt x="104088" y="17055"/>
                    <a:pt x="105729" y="16536"/>
                  </a:cubicBezTo>
                  <a:cubicBezTo>
                    <a:pt x="109220" y="15396"/>
                    <a:pt x="112486" y="13547"/>
                    <a:pt x="116254" y="13115"/>
                  </a:cubicBezTo>
                  <a:cubicBezTo>
                    <a:pt x="117965" y="12907"/>
                    <a:pt x="119935" y="12320"/>
                    <a:pt x="120021" y="9883"/>
                  </a:cubicBezTo>
                  <a:cubicBezTo>
                    <a:pt x="120021" y="9693"/>
                    <a:pt x="120349" y="9485"/>
                    <a:pt x="120557" y="9330"/>
                  </a:cubicBezTo>
                  <a:cubicBezTo>
                    <a:pt x="121663" y="8552"/>
                    <a:pt x="123132" y="8034"/>
                    <a:pt x="122631" y="6202"/>
                  </a:cubicBezTo>
                  <a:cubicBezTo>
                    <a:pt x="122594" y="6055"/>
                    <a:pt x="122626" y="6020"/>
                    <a:pt x="122682" y="6020"/>
                  </a:cubicBezTo>
                  <a:cubicBezTo>
                    <a:pt x="122731" y="6020"/>
                    <a:pt x="122799" y="6046"/>
                    <a:pt x="122855" y="6046"/>
                  </a:cubicBezTo>
                  <a:cubicBezTo>
                    <a:pt x="122928" y="6051"/>
                    <a:pt x="122998" y="6053"/>
                    <a:pt x="123064" y="6053"/>
                  </a:cubicBezTo>
                  <a:cubicBezTo>
                    <a:pt x="124269" y="6053"/>
                    <a:pt x="124381" y="5321"/>
                    <a:pt x="123840" y="4387"/>
                  </a:cubicBezTo>
                  <a:cubicBezTo>
                    <a:pt x="123581" y="3921"/>
                    <a:pt x="123875" y="3955"/>
                    <a:pt x="124048" y="3817"/>
                  </a:cubicBezTo>
                  <a:cubicBezTo>
                    <a:pt x="125240" y="2867"/>
                    <a:pt x="126640" y="2728"/>
                    <a:pt x="128092" y="2659"/>
                  </a:cubicBezTo>
                  <a:cubicBezTo>
                    <a:pt x="128575" y="2625"/>
                    <a:pt x="129180" y="2521"/>
                    <a:pt x="129249" y="1934"/>
                  </a:cubicBezTo>
                  <a:cubicBezTo>
                    <a:pt x="129301" y="1363"/>
                    <a:pt x="128714" y="1242"/>
                    <a:pt x="128299" y="1190"/>
                  </a:cubicBezTo>
                  <a:cubicBezTo>
                    <a:pt x="125707" y="948"/>
                    <a:pt x="123132" y="430"/>
                    <a:pt x="120557" y="171"/>
                  </a:cubicBezTo>
                  <a:cubicBezTo>
                    <a:pt x="119360" y="50"/>
                    <a:pt x="118163" y="0"/>
                    <a:pt x="116966"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8" name="Google Shape;428;p41"/>
            <p:cNvSpPr/>
            <p:nvPr/>
          </p:nvSpPr>
          <p:spPr>
            <a:xfrm>
              <a:off x="1581325" y="1051125"/>
              <a:ext cx="283000" cy="91675"/>
            </a:xfrm>
            <a:custGeom>
              <a:rect b="b" l="l" r="r" t="t"/>
              <a:pathLst>
                <a:path extrusionOk="0" h="3667" w="11320">
                  <a:moveTo>
                    <a:pt x="6214" y="0"/>
                  </a:moveTo>
                  <a:cubicBezTo>
                    <a:pt x="5926" y="0"/>
                    <a:pt x="5584" y="48"/>
                    <a:pt x="5219" y="71"/>
                  </a:cubicBezTo>
                  <a:cubicBezTo>
                    <a:pt x="5082" y="56"/>
                    <a:pt x="4943" y="49"/>
                    <a:pt x="4804" y="49"/>
                  </a:cubicBezTo>
                  <a:cubicBezTo>
                    <a:pt x="3493" y="49"/>
                    <a:pt x="2115" y="667"/>
                    <a:pt x="709" y="1073"/>
                  </a:cubicBezTo>
                  <a:cubicBezTo>
                    <a:pt x="432" y="1177"/>
                    <a:pt x="208" y="1401"/>
                    <a:pt x="69" y="1678"/>
                  </a:cubicBezTo>
                  <a:cubicBezTo>
                    <a:pt x="0" y="1781"/>
                    <a:pt x="242" y="2213"/>
                    <a:pt x="363" y="2231"/>
                  </a:cubicBezTo>
                  <a:cubicBezTo>
                    <a:pt x="2163" y="2438"/>
                    <a:pt x="3786" y="3667"/>
                    <a:pt x="5640" y="3667"/>
                  </a:cubicBezTo>
                  <a:cubicBezTo>
                    <a:pt x="6100" y="3667"/>
                    <a:pt x="6574" y="3591"/>
                    <a:pt x="7068" y="3406"/>
                  </a:cubicBezTo>
                  <a:cubicBezTo>
                    <a:pt x="7396" y="3281"/>
                    <a:pt x="7767" y="3236"/>
                    <a:pt x="8142" y="3236"/>
                  </a:cubicBezTo>
                  <a:cubicBezTo>
                    <a:pt x="8439" y="3236"/>
                    <a:pt x="8738" y="3264"/>
                    <a:pt x="9021" y="3302"/>
                  </a:cubicBezTo>
                  <a:cubicBezTo>
                    <a:pt x="9277" y="3340"/>
                    <a:pt x="9523" y="3370"/>
                    <a:pt x="9759" y="3370"/>
                  </a:cubicBezTo>
                  <a:cubicBezTo>
                    <a:pt x="10271" y="3370"/>
                    <a:pt x="10728" y="3229"/>
                    <a:pt x="11095" y="2732"/>
                  </a:cubicBezTo>
                  <a:cubicBezTo>
                    <a:pt x="11320" y="2473"/>
                    <a:pt x="11268" y="2075"/>
                    <a:pt x="10991" y="1885"/>
                  </a:cubicBezTo>
                  <a:cubicBezTo>
                    <a:pt x="10479" y="1524"/>
                    <a:pt x="10006" y="1077"/>
                    <a:pt x="9430" y="1077"/>
                  </a:cubicBezTo>
                  <a:cubicBezTo>
                    <a:pt x="9151" y="1077"/>
                    <a:pt x="8847" y="1182"/>
                    <a:pt x="8503" y="1453"/>
                  </a:cubicBezTo>
                  <a:cubicBezTo>
                    <a:pt x="8280" y="1626"/>
                    <a:pt x="7919" y="1737"/>
                    <a:pt x="7612" y="1737"/>
                  </a:cubicBezTo>
                  <a:cubicBezTo>
                    <a:pt x="7277" y="1737"/>
                    <a:pt x="7006" y="1605"/>
                    <a:pt x="7051" y="1280"/>
                  </a:cubicBezTo>
                  <a:cubicBezTo>
                    <a:pt x="7179" y="207"/>
                    <a:pt x="6812" y="0"/>
                    <a:pt x="6214"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9" name="Google Shape;429;p41"/>
            <p:cNvSpPr/>
            <p:nvPr/>
          </p:nvSpPr>
          <p:spPr>
            <a:xfrm>
              <a:off x="3144425" y="1319375"/>
              <a:ext cx="213450" cy="95575"/>
            </a:xfrm>
            <a:custGeom>
              <a:rect b="b" l="l" r="r" t="t"/>
              <a:pathLst>
                <a:path extrusionOk="0" h="3823" w="8538">
                  <a:moveTo>
                    <a:pt x="6155" y="1"/>
                  </a:moveTo>
                  <a:cubicBezTo>
                    <a:pt x="6054" y="1"/>
                    <a:pt x="5950" y="7"/>
                    <a:pt x="5842" y="20"/>
                  </a:cubicBezTo>
                  <a:cubicBezTo>
                    <a:pt x="4846" y="139"/>
                    <a:pt x="3874" y="469"/>
                    <a:pt x="2859" y="469"/>
                  </a:cubicBezTo>
                  <a:cubicBezTo>
                    <a:pt x="2396" y="469"/>
                    <a:pt x="1923" y="400"/>
                    <a:pt x="1435" y="211"/>
                  </a:cubicBezTo>
                  <a:cubicBezTo>
                    <a:pt x="1292" y="150"/>
                    <a:pt x="1133" y="113"/>
                    <a:pt x="974" y="113"/>
                  </a:cubicBezTo>
                  <a:cubicBezTo>
                    <a:pt x="501" y="113"/>
                    <a:pt x="35" y="441"/>
                    <a:pt x="35" y="1438"/>
                  </a:cubicBezTo>
                  <a:cubicBezTo>
                    <a:pt x="1" y="3771"/>
                    <a:pt x="1573" y="3580"/>
                    <a:pt x="3025" y="3822"/>
                  </a:cubicBezTo>
                  <a:cubicBezTo>
                    <a:pt x="4338" y="3753"/>
                    <a:pt x="5617" y="3408"/>
                    <a:pt x="6792" y="2837"/>
                  </a:cubicBezTo>
                  <a:cubicBezTo>
                    <a:pt x="7415" y="2526"/>
                    <a:pt x="8538" y="2474"/>
                    <a:pt x="8192" y="1541"/>
                  </a:cubicBezTo>
                  <a:cubicBezTo>
                    <a:pt x="7892" y="720"/>
                    <a:pt x="7218" y="1"/>
                    <a:pt x="6155"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0" name="Google Shape;430;p41"/>
            <p:cNvSpPr/>
            <p:nvPr/>
          </p:nvSpPr>
          <p:spPr>
            <a:xfrm>
              <a:off x="1453000" y="2509000"/>
              <a:ext cx="263575" cy="113100"/>
            </a:xfrm>
            <a:custGeom>
              <a:rect b="b" l="l" r="r" t="t"/>
              <a:pathLst>
                <a:path extrusionOk="0" h="4524" w="10543">
                  <a:moveTo>
                    <a:pt x="3451" y="1"/>
                  </a:moveTo>
                  <a:cubicBezTo>
                    <a:pt x="2445" y="1"/>
                    <a:pt x="1486" y="228"/>
                    <a:pt x="761" y="702"/>
                  </a:cubicBezTo>
                  <a:cubicBezTo>
                    <a:pt x="398" y="927"/>
                    <a:pt x="1" y="1186"/>
                    <a:pt x="243" y="1687"/>
                  </a:cubicBezTo>
                  <a:cubicBezTo>
                    <a:pt x="390" y="1972"/>
                    <a:pt x="609" y="2083"/>
                    <a:pt x="855" y="2083"/>
                  </a:cubicBezTo>
                  <a:cubicBezTo>
                    <a:pt x="1012" y="2083"/>
                    <a:pt x="1180" y="2038"/>
                    <a:pt x="1349" y="1964"/>
                  </a:cubicBezTo>
                  <a:cubicBezTo>
                    <a:pt x="1677" y="1828"/>
                    <a:pt x="1990" y="1776"/>
                    <a:pt x="2298" y="1776"/>
                  </a:cubicBezTo>
                  <a:cubicBezTo>
                    <a:pt x="2932" y="1776"/>
                    <a:pt x="3543" y="1997"/>
                    <a:pt x="4217" y="2171"/>
                  </a:cubicBezTo>
                  <a:cubicBezTo>
                    <a:pt x="5708" y="2540"/>
                    <a:pt x="6405" y="4523"/>
                    <a:pt x="7868" y="4523"/>
                  </a:cubicBezTo>
                  <a:cubicBezTo>
                    <a:pt x="8118" y="4523"/>
                    <a:pt x="8391" y="4465"/>
                    <a:pt x="8693" y="4332"/>
                  </a:cubicBezTo>
                  <a:cubicBezTo>
                    <a:pt x="8824" y="4337"/>
                    <a:pt x="8947" y="4340"/>
                    <a:pt x="9062" y="4340"/>
                  </a:cubicBezTo>
                  <a:cubicBezTo>
                    <a:pt x="10032" y="4340"/>
                    <a:pt x="10475" y="4144"/>
                    <a:pt x="10491" y="3727"/>
                  </a:cubicBezTo>
                  <a:cubicBezTo>
                    <a:pt x="10542" y="2897"/>
                    <a:pt x="9817" y="2724"/>
                    <a:pt x="9264" y="2517"/>
                  </a:cubicBezTo>
                  <a:cubicBezTo>
                    <a:pt x="8711" y="2292"/>
                    <a:pt x="8209" y="1964"/>
                    <a:pt x="7777" y="1567"/>
                  </a:cubicBezTo>
                  <a:cubicBezTo>
                    <a:pt x="6685" y="547"/>
                    <a:pt x="5011" y="1"/>
                    <a:pt x="3451"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1" name="Google Shape;431;p41"/>
            <p:cNvSpPr/>
            <p:nvPr/>
          </p:nvSpPr>
          <p:spPr>
            <a:xfrm>
              <a:off x="1880725" y="1020350"/>
              <a:ext cx="162025" cy="112025"/>
            </a:xfrm>
            <a:custGeom>
              <a:rect b="b" l="l" r="r" t="t"/>
              <a:pathLst>
                <a:path extrusionOk="0" h="4481" w="6481">
                  <a:moveTo>
                    <a:pt x="4294" y="0"/>
                  </a:moveTo>
                  <a:cubicBezTo>
                    <a:pt x="4062" y="0"/>
                    <a:pt x="3818" y="44"/>
                    <a:pt x="3560" y="144"/>
                  </a:cubicBezTo>
                  <a:cubicBezTo>
                    <a:pt x="3094" y="317"/>
                    <a:pt x="2593" y="541"/>
                    <a:pt x="2886" y="1198"/>
                  </a:cubicBezTo>
                  <a:cubicBezTo>
                    <a:pt x="3042" y="1509"/>
                    <a:pt x="3232" y="1820"/>
                    <a:pt x="3457" y="2114"/>
                  </a:cubicBezTo>
                  <a:cubicBezTo>
                    <a:pt x="3147" y="2260"/>
                    <a:pt x="2851" y="2348"/>
                    <a:pt x="2545" y="2348"/>
                  </a:cubicBezTo>
                  <a:cubicBezTo>
                    <a:pt x="2270" y="2348"/>
                    <a:pt x="1987" y="2277"/>
                    <a:pt x="1677" y="2114"/>
                  </a:cubicBezTo>
                  <a:cubicBezTo>
                    <a:pt x="1531" y="2037"/>
                    <a:pt x="1393" y="2002"/>
                    <a:pt x="1262" y="2002"/>
                  </a:cubicBezTo>
                  <a:cubicBezTo>
                    <a:pt x="867" y="2002"/>
                    <a:pt x="545" y="2320"/>
                    <a:pt x="311" y="2736"/>
                  </a:cubicBezTo>
                  <a:cubicBezTo>
                    <a:pt x="0" y="3289"/>
                    <a:pt x="467" y="3479"/>
                    <a:pt x="813" y="3807"/>
                  </a:cubicBezTo>
                  <a:cubicBezTo>
                    <a:pt x="1327" y="4309"/>
                    <a:pt x="1837" y="4480"/>
                    <a:pt x="2344" y="4480"/>
                  </a:cubicBezTo>
                  <a:cubicBezTo>
                    <a:pt x="3164" y="4480"/>
                    <a:pt x="3976" y="4032"/>
                    <a:pt x="4787" y="3807"/>
                  </a:cubicBezTo>
                  <a:lnTo>
                    <a:pt x="5081" y="3514"/>
                  </a:lnTo>
                  <a:cubicBezTo>
                    <a:pt x="5237" y="2788"/>
                    <a:pt x="5098" y="1924"/>
                    <a:pt x="6204" y="1734"/>
                  </a:cubicBezTo>
                  <a:cubicBezTo>
                    <a:pt x="6464" y="1699"/>
                    <a:pt x="6481" y="1129"/>
                    <a:pt x="6222" y="921"/>
                  </a:cubicBezTo>
                  <a:cubicBezTo>
                    <a:pt x="5644" y="436"/>
                    <a:pt x="5027" y="0"/>
                    <a:pt x="4294"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2" name="Google Shape;432;p41"/>
            <p:cNvSpPr/>
            <p:nvPr/>
          </p:nvSpPr>
          <p:spPr>
            <a:xfrm>
              <a:off x="1688900" y="2603450"/>
              <a:ext cx="165050" cy="73950"/>
            </a:xfrm>
            <a:custGeom>
              <a:rect b="b" l="l" r="r" t="t"/>
              <a:pathLst>
                <a:path extrusionOk="0" h="2958" w="6602">
                  <a:moveTo>
                    <a:pt x="2842" y="0"/>
                  </a:moveTo>
                  <a:cubicBezTo>
                    <a:pt x="2588" y="0"/>
                    <a:pt x="2332" y="28"/>
                    <a:pt x="2074" y="87"/>
                  </a:cubicBezTo>
                  <a:cubicBezTo>
                    <a:pt x="1452" y="225"/>
                    <a:pt x="1055" y="1331"/>
                    <a:pt x="225" y="1694"/>
                  </a:cubicBezTo>
                  <a:cubicBezTo>
                    <a:pt x="0" y="1798"/>
                    <a:pt x="277" y="2247"/>
                    <a:pt x="536" y="2454"/>
                  </a:cubicBezTo>
                  <a:cubicBezTo>
                    <a:pt x="957" y="2789"/>
                    <a:pt x="2162" y="2958"/>
                    <a:pt x="3373" y="2958"/>
                  </a:cubicBezTo>
                  <a:cubicBezTo>
                    <a:pt x="4599" y="2958"/>
                    <a:pt x="5830" y="2785"/>
                    <a:pt x="6256" y="2437"/>
                  </a:cubicBezTo>
                  <a:cubicBezTo>
                    <a:pt x="6395" y="2282"/>
                    <a:pt x="6515" y="2109"/>
                    <a:pt x="6602" y="1919"/>
                  </a:cubicBezTo>
                  <a:cubicBezTo>
                    <a:pt x="6481" y="1711"/>
                    <a:pt x="6429" y="1469"/>
                    <a:pt x="6291" y="1366"/>
                  </a:cubicBezTo>
                  <a:cubicBezTo>
                    <a:pt x="5231" y="636"/>
                    <a:pt x="4065" y="0"/>
                    <a:pt x="2842"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3" name="Google Shape;433;p41"/>
            <p:cNvSpPr/>
            <p:nvPr/>
          </p:nvSpPr>
          <p:spPr>
            <a:xfrm>
              <a:off x="1922200" y="1344925"/>
              <a:ext cx="129625" cy="64525"/>
            </a:xfrm>
            <a:custGeom>
              <a:rect b="b" l="l" r="r" t="t"/>
              <a:pathLst>
                <a:path extrusionOk="0" h="2581" w="5185">
                  <a:moveTo>
                    <a:pt x="1901" y="1"/>
                  </a:moveTo>
                  <a:lnTo>
                    <a:pt x="1227" y="467"/>
                  </a:lnTo>
                  <a:cubicBezTo>
                    <a:pt x="934" y="1020"/>
                    <a:pt x="0" y="1383"/>
                    <a:pt x="415" y="2144"/>
                  </a:cubicBezTo>
                  <a:cubicBezTo>
                    <a:pt x="602" y="2475"/>
                    <a:pt x="838" y="2581"/>
                    <a:pt x="1096" y="2581"/>
                  </a:cubicBezTo>
                  <a:cubicBezTo>
                    <a:pt x="1482" y="2581"/>
                    <a:pt x="1915" y="2344"/>
                    <a:pt x="2299" y="2282"/>
                  </a:cubicBezTo>
                  <a:cubicBezTo>
                    <a:pt x="2552" y="2236"/>
                    <a:pt x="2806" y="2213"/>
                    <a:pt x="3064" y="2213"/>
                  </a:cubicBezTo>
                  <a:cubicBezTo>
                    <a:pt x="3194" y="2213"/>
                    <a:pt x="3324" y="2219"/>
                    <a:pt x="3457" y="2230"/>
                  </a:cubicBezTo>
                  <a:cubicBezTo>
                    <a:pt x="3730" y="2245"/>
                    <a:pt x="4039" y="2324"/>
                    <a:pt x="4314" y="2324"/>
                  </a:cubicBezTo>
                  <a:cubicBezTo>
                    <a:pt x="4665" y="2324"/>
                    <a:pt x="4959" y="2195"/>
                    <a:pt x="5047" y="1643"/>
                  </a:cubicBezTo>
                  <a:cubicBezTo>
                    <a:pt x="5185" y="744"/>
                    <a:pt x="4563" y="277"/>
                    <a:pt x="3768" y="122"/>
                  </a:cubicBezTo>
                  <a:cubicBezTo>
                    <a:pt x="3146" y="35"/>
                    <a:pt x="2523" y="1"/>
                    <a:pt x="1901"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4" name="Google Shape;434;p41"/>
            <p:cNvSpPr/>
            <p:nvPr/>
          </p:nvSpPr>
          <p:spPr>
            <a:xfrm>
              <a:off x="1787825" y="1030550"/>
              <a:ext cx="94250" cy="44825"/>
            </a:xfrm>
            <a:custGeom>
              <a:rect b="b" l="l" r="r" t="t"/>
              <a:pathLst>
                <a:path extrusionOk="0" h="1793" w="3770">
                  <a:moveTo>
                    <a:pt x="2929" y="0"/>
                  </a:moveTo>
                  <a:cubicBezTo>
                    <a:pt x="2800" y="0"/>
                    <a:pt x="2676" y="17"/>
                    <a:pt x="2576" y="47"/>
                  </a:cubicBezTo>
                  <a:cubicBezTo>
                    <a:pt x="2412" y="93"/>
                    <a:pt x="2229" y="105"/>
                    <a:pt x="2039" y="105"/>
                  </a:cubicBezTo>
                  <a:cubicBezTo>
                    <a:pt x="1817" y="105"/>
                    <a:pt x="1584" y="88"/>
                    <a:pt x="1360" y="88"/>
                  </a:cubicBezTo>
                  <a:cubicBezTo>
                    <a:pt x="763" y="88"/>
                    <a:pt x="227" y="208"/>
                    <a:pt x="105" y="1084"/>
                  </a:cubicBezTo>
                  <a:cubicBezTo>
                    <a:pt x="1" y="1792"/>
                    <a:pt x="865" y="1688"/>
                    <a:pt x="1504" y="1740"/>
                  </a:cubicBezTo>
                  <a:cubicBezTo>
                    <a:pt x="2265" y="1568"/>
                    <a:pt x="3405" y="1792"/>
                    <a:pt x="3665" y="652"/>
                  </a:cubicBezTo>
                  <a:cubicBezTo>
                    <a:pt x="3769" y="167"/>
                    <a:pt x="3329" y="0"/>
                    <a:pt x="2929"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5" name="Google Shape;435;p41"/>
            <p:cNvSpPr/>
            <p:nvPr/>
          </p:nvSpPr>
          <p:spPr>
            <a:xfrm>
              <a:off x="1870350" y="2639275"/>
              <a:ext cx="59225" cy="44325"/>
            </a:xfrm>
            <a:custGeom>
              <a:rect b="b" l="l" r="r" t="t"/>
              <a:pathLst>
                <a:path extrusionOk="0" h="1773" w="2369">
                  <a:moveTo>
                    <a:pt x="922" y="1"/>
                  </a:moveTo>
                  <a:cubicBezTo>
                    <a:pt x="435" y="1"/>
                    <a:pt x="1" y="156"/>
                    <a:pt x="1" y="762"/>
                  </a:cubicBezTo>
                  <a:cubicBezTo>
                    <a:pt x="1" y="1414"/>
                    <a:pt x="337" y="1773"/>
                    <a:pt x="982" y="1773"/>
                  </a:cubicBezTo>
                  <a:cubicBezTo>
                    <a:pt x="1038" y="1773"/>
                    <a:pt x="1097" y="1770"/>
                    <a:pt x="1158" y="1765"/>
                  </a:cubicBezTo>
                  <a:cubicBezTo>
                    <a:pt x="1711" y="1730"/>
                    <a:pt x="2368" y="1678"/>
                    <a:pt x="2299" y="901"/>
                  </a:cubicBezTo>
                  <a:cubicBezTo>
                    <a:pt x="2264" y="175"/>
                    <a:pt x="1642" y="2"/>
                    <a:pt x="1003" y="2"/>
                  </a:cubicBezTo>
                  <a:cubicBezTo>
                    <a:pt x="976" y="1"/>
                    <a:pt x="949" y="1"/>
                    <a:pt x="922"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6" name="Google Shape;436;p41"/>
            <p:cNvSpPr/>
            <p:nvPr/>
          </p:nvSpPr>
          <p:spPr>
            <a:xfrm>
              <a:off x="2264800" y="4630125"/>
              <a:ext cx="62675" cy="39225"/>
            </a:xfrm>
            <a:custGeom>
              <a:rect b="b" l="l" r="r" t="t"/>
              <a:pathLst>
                <a:path extrusionOk="0" h="1569" w="2507">
                  <a:moveTo>
                    <a:pt x="1176" y="52"/>
                  </a:moveTo>
                  <a:cubicBezTo>
                    <a:pt x="675" y="87"/>
                    <a:pt x="1" y="1"/>
                    <a:pt x="1" y="813"/>
                  </a:cubicBezTo>
                  <a:cubicBezTo>
                    <a:pt x="1" y="1241"/>
                    <a:pt x="341" y="1568"/>
                    <a:pt x="742" y="1568"/>
                  </a:cubicBezTo>
                  <a:cubicBezTo>
                    <a:pt x="811" y="1568"/>
                    <a:pt x="881" y="1559"/>
                    <a:pt x="951" y="1539"/>
                  </a:cubicBezTo>
                  <a:cubicBezTo>
                    <a:pt x="1077" y="1515"/>
                    <a:pt x="1221" y="1513"/>
                    <a:pt x="1369" y="1513"/>
                  </a:cubicBezTo>
                  <a:cubicBezTo>
                    <a:pt x="1403" y="1513"/>
                    <a:pt x="1437" y="1513"/>
                    <a:pt x="1471" y="1513"/>
                  </a:cubicBezTo>
                  <a:cubicBezTo>
                    <a:pt x="1947" y="1513"/>
                    <a:pt x="2434" y="1491"/>
                    <a:pt x="2472" y="830"/>
                  </a:cubicBezTo>
                  <a:cubicBezTo>
                    <a:pt x="2506" y="52"/>
                    <a:pt x="1781" y="87"/>
                    <a:pt x="1176" y="52"/>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7" name="Google Shape;437;p41"/>
            <p:cNvSpPr/>
            <p:nvPr/>
          </p:nvSpPr>
          <p:spPr>
            <a:xfrm>
              <a:off x="1604225" y="2645350"/>
              <a:ext cx="56175" cy="38275"/>
            </a:xfrm>
            <a:custGeom>
              <a:rect b="b" l="l" r="r" t="t"/>
              <a:pathLst>
                <a:path extrusionOk="0" h="1531" w="2247">
                  <a:moveTo>
                    <a:pt x="1003" y="1"/>
                  </a:moveTo>
                  <a:cubicBezTo>
                    <a:pt x="536" y="35"/>
                    <a:pt x="0" y="1"/>
                    <a:pt x="17" y="554"/>
                  </a:cubicBezTo>
                  <a:cubicBezTo>
                    <a:pt x="17" y="1297"/>
                    <a:pt x="640" y="1452"/>
                    <a:pt x="1262" y="1522"/>
                  </a:cubicBezTo>
                  <a:cubicBezTo>
                    <a:pt x="1319" y="1528"/>
                    <a:pt x="1377" y="1531"/>
                    <a:pt x="1434" y="1531"/>
                  </a:cubicBezTo>
                  <a:cubicBezTo>
                    <a:pt x="1857" y="1531"/>
                    <a:pt x="2247" y="1352"/>
                    <a:pt x="2247" y="865"/>
                  </a:cubicBezTo>
                  <a:cubicBezTo>
                    <a:pt x="2247" y="18"/>
                    <a:pt x="1504" y="139"/>
                    <a:pt x="1003"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8" name="Google Shape;438;p41"/>
            <p:cNvSpPr/>
            <p:nvPr/>
          </p:nvSpPr>
          <p:spPr>
            <a:xfrm>
              <a:off x="7045475" y="3384250"/>
              <a:ext cx="47375" cy="53550"/>
            </a:xfrm>
            <a:custGeom>
              <a:rect b="b" l="l" r="r" t="t"/>
              <a:pathLst>
                <a:path extrusionOk="0" h="2142" w="1895">
                  <a:moveTo>
                    <a:pt x="416" y="1"/>
                  </a:moveTo>
                  <a:cubicBezTo>
                    <a:pt x="93" y="1"/>
                    <a:pt x="0" y="338"/>
                    <a:pt x="63" y="618"/>
                  </a:cubicBezTo>
                  <a:cubicBezTo>
                    <a:pt x="201" y="1292"/>
                    <a:pt x="339" y="2035"/>
                    <a:pt x="1203" y="2139"/>
                  </a:cubicBezTo>
                  <a:cubicBezTo>
                    <a:pt x="1224" y="2141"/>
                    <a:pt x="1245" y="2142"/>
                    <a:pt x="1265" y="2142"/>
                  </a:cubicBezTo>
                  <a:cubicBezTo>
                    <a:pt x="1645" y="2142"/>
                    <a:pt x="1895" y="1835"/>
                    <a:pt x="1895" y="1327"/>
                  </a:cubicBezTo>
                  <a:cubicBezTo>
                    <a:pt x="1670" y="705"/>
                    <a:pt x="1273" y="169"/>
                    <a:pt x="529" y="13"/>
                  </a:cubicBezTo>
                  <a:cubicBezTo>
                    <a:pt x="489" y="5"/>
                    <a:pt x="451" y="1"/>
                    <a:pt x="416"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9" name="Google Shape;439;p41"/>
            <p:cNvSpPr/>
            <p:nvPr/>
          </p:nvSpPr>
          <p:spPr>
            <a:xfrm>
              <a:off x="4291500" y="1250400"/>
              <a:ext cx="54900" cy="37900"/>
            </a:xfrm>
            <a:custGeom>
              <a:rect b="b" l="l" r="r" t="t"/>
              <a:pathLst>
                <a:path extrusionOk="0" h="1516" w="2196">
                  <a:moveTo>
                    <a:pt x="1013" y="0"/>
                  </a:moveTo>
                  <a:cubicBezTo>
                    <a:pt x="676" y="0"/>
                    <a:pt x="369" y="181"/>
                    <a:pt x="190" y="464"/>
                  </a:cubicBezTo>
                  <a:cubicBezTo>
                    <a:pt x="0" y="706"/>
                    <a:pt x="35" y="1034"/>
                    <a:pt x="259" y="1224"/>
                  </a:cubicBezTo>
                  <a:cubicBezTo>
                    <a:pt x="466" y="1444"/>
                    <a:pt x="678" y="1515"/>
                    <a:pt x="892" y="1515"/>
                  </a:cubicBezTo>
                  <a:cubicBezTo>
                    <a:pt x="1233" y="1515"/>
                    <a:pt x="1579" y="1336"/>
                    <a:pt x="1919" y="1293"/>
                  </a:cubicBezTo>
                  <a:cubicBezTo>
                    <a:pt x="2195" y="567"/>
                    <a:pt x="1901" y="153"/>
                    <a:pt x="1175" y="14"/>
                  </a:cubicBezTo>
                  <a:cubicBezTo>
                    <a:pt x="1121" y="5"/>
                    <a:pt x="1066" y="0"/>
                    <a:pt x="1013"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0" name="Google Shape;440;p41"/>
            <p:cNvSpPr/>
            <p:nvPr/>
          </p:nvSpPr>
          <p:spPr>
            <a:xfrm>
              <a:off x="6323375" y="3314875"/>
              <a:ext cx="50125" cy="37325"/>
            </a:xfrm>
            <a:custGeom>
              <a:rect b="b" l="l" r="r" t="t"/>
              <a:pathLst>
                <a:path extrusionOk="0" h="1493" w="2005">
                  <a:moveTo>
                    <a:pt x="754" y="1"/>
                  </a:moveTo>
                  <a:cubicBezTo>
                    <a:pt x="409" y="1"/>
                    <a:pt x="93" y="129"/>
                    <a:pt x="52" y="542"/>
                  </a:cubicBezTo>
                  <a:cubicBezTo>
                    <a:pt x="0" y="1198"/>
                    <a:pt x="536" y="1371"/>
                    <a:pt x="1106" y="1492"/>
                  </a:cubicBezTo>
                  <a:cubicBezTo>
                    <a:pt x="1504" y="1475"/>
                    <a:pt x="1988" y="1440"/>
                    <a:pt x="1988" y="905"/>
                  </a:cubicBezTo>
                  <a:cubicBezTo>
                    <a:pt x="2005" y="317"/>
                    <a:pt x="1504" y="110"/>
                    <a:pt x="1020" y="23"/>
                  </a:cubicBezTo>
                  <a:cubicBezTo>
                    <a:pt x="932" y="9"/>
                    <a:pt x="842" y="1"/>
                    <a:pt x="754"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1" name="Google Shape;441;p41"/>
            <p:cNvSpPr/>
            <p:nvPr/>
          </p:nvSpPr>
          <p:spPr>
            <a:xfrm>
              <a:off x="6680225" y="1890750"/>
              <a:ext cx="46075" cy="42200"/>
            </a:xfrm>
            <a:custGeom>
              <a:rect b="b" l="l" r="r" t="t"/>
              <a:pathLst>
                <a:path extrusionOk="0" h="1688" w="1843">
                  <a:moveTo>
                    <a:pt x="1376" y="1"/>
                  </a:moveTo>
                  <a:cubicBezTo>
                    <a:pt x="1345" y="1"/>
                    <a:pt x="1312" y="4"/>
                    <a:pt x="1280" y="11"/>
                  </a:cubicBezTo>
                  <a:cubicBezTo>
                    <a:pt x="675" y="29"/>
                    <a:pt x="156" y="478"/>
                    <a:pt x="70" y="1083"/>
                  </a:cubicBezTo>
                  <a:cubicBezTo>
                    <a:pt x="1" y="1446"/>
                    <a:pt x="208" y="1670"/>
                    <a:pt x="675" y="1688"/>
                  </a:cubicBezTo>
                  <a:cubicBezTo>
                    <a:pt x="1193" y="1480"/>
                    <a:pt x="1643" y="1135"/>
                    <a:pt x="1781" y="513"/>
                  </a:cubicBezTo>
                  <a:cubicBezTo>
                    <a:pt x="1843" y="250"/>
                    <a:pt x="1642" y="1"/>
                    <a:pt x="1376"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2" name="Google Shape;442;p41"/>
            <p:cNvSpPr/>
            <p:nvPr/>
          </p:nvSpPr>
          <p:spPr>
            <a:xfrm>
              <a:off x="3550975" y="1955400"/>
              <a:ext cx="53600" cy="126175"/>
            </a:xfrm>
            <a:custGeom>
              <a:rect b="b" l="l" r="r" t="t"/>
              <a:pathLst>
                <a:path extrusionOk="0" h="5047" w="2144">
                  <a:moveTo>
                    <a:pt x="1297" y="0"/>
                  </a:moveTo>
                  <a:cubicBezTo>
                    <a:pt x="778" y="0"/>
                    <a:pt x="260" y="363"/>
                    <a:pt x="364" y="795"/>
                  </a:cubicBezTo>
                  <a:cubicBezTo>
                    <a:pt x="640" y="1850"/>
                    <a:pt x="122" y="2731"/>
                    <a:pt x="1" y="3491"/>
                  </a:cubicBezTo>
                  <a:cubicBezTo>
                    <a:pt x="70" y="4338"/>
                    <a:pt x="1" y="5047"/>
                    <a:pt x="951" y="5047"/>
                  </a:cubicBezTo>
                  <a:cubicBezTo>
                    <a:pt x="1781" y="5047"/>
                    <a:pt x="1971" y="4476"/>
                    <a:pt x="2040" y="3785"/>
                  </a:cubicBezTo>
                  <a:cubicBezTo>
                    <a:pt x="2144" y="2748"/>
                    <a:pt x="1642" y="1746"/>
                    <a:pt x="1936" y="692"/>
                  </a:cubicBezTo>
                  <a:cubicBezTo>
                    <a:pt x="2023" y="381"/>
                    <a:pt x="1712" y="0"/>
                    <a:pt x="1297"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3" name="Google Shape;443;p41"/>
            <p:cNvSpPr/>
            <p:nvPr/>
          </p:nvSpPr>
          <p:spPr>
            <a:xfrm>
              <a:off x="3910000" y="2161475"/>
              <a:ext cx="93775" cy="45400"/>
            </a:xfrm>
            <a:custGeom>
              <a:rect b="b" l="l" r="r" t="t"/>
              <a:pathLst>
                <a:path extrusionOk="0" h="1816" w="3751">
                  <a:moveTo>
                    <a:pt x="1383" y="1"/>
                  </a:moveTo>
                  <a:cubicBezTo>
                    <a:pt x="778" y="87"/>
                    <a:pt x="1" y="18"/>
                    <a:pt x="122" y="640"/>
                  </a:cubicBezTo>
                  <a:cubicBezTo>
                    <a:pt x="329" y="1625"/>
                    <a:pt x="1297" y="1815"/>
                    <a:pt x="2195" y="1815"/>
                  </a:cubicBezTo>
                  <a:cubicBezTo>
                    <a:pt x="2835" y="1815"/>
                    <a:pt x="3751" y="1712"/>
                    <a:pt x="3613" y="951"/>
                  </a:cubicBezTo>
                  <a:cubicBezTo>
                    <a:pt x="3466" y="240"/>
                    <a:pt x="2970" y="188"/>
                    <a:pt x="2455" y="188"/>
                  </a:cubicBezTo>
                  <a:cubicBezTo>
                    <a:pt x="2366" y="188"/>
                    <a:pt x="2276" y="189"/>
                    <a:pt x="2187" y="189"/>
                  </a:cubicBezTo>
                  <a:cubicBezTo>
                    <a:pt x="1880" y="189"/>
                    <a:pt x="1588" y="170"/>
                    <a:pt x="1383"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4" name="Google Shape;444;p41"/>
            <p:cNvSpPr/>
            <p:nvPr/>
          </p:nvSpPr>
          <p:spPr>
            <a:xfrm>
              <a:off x="4125600" y="2173875"/>
              <a:ext cx="50575" cy="37600"/>
            </a:xfrm>
            <a:custGeom>
              <a:rect b="b" l="l" r="r" t="t"/>
              <a:pathLst>
                <a:path extrusionOk="0" h="1504" w="2023">
                  <a:moveTo>
                    <a:pt x="1294" y="1"/>
                  </a:moveTo>
                  <a:cubicBezTo>
                    <a:pt x="1249" y="1"/>
                    <a:pt x="1204" y="3"/>
                    <a:pt x="1158" y="6"/>
                  </a:cubicBezTo>
                  <a:cubicBezTo>
                    <a:pt x="691" y="144"/>
                    <a:pt x="0" y="109"/>
                    <a:pt x="17" y="904"/>
                  </a:cubicBezTo>
                  <a:cubicBezTo>
                    <a:pt x="17" y="1352"/>
                    <a:pt x="364" y="1503"/>
                    <a:pt x="748" y="1503"/>
                  </a:cubicBezTo>
                  <a:cubicBezTo>
                    <a:pt x="809" y="1503"/>
                    <a:pt x="872" y="1499"/>
                    <a:pt x="933" y="1492"/>
                  </a:cubicBezTo>
                  <a:cubicBezTo>
                    <a:pt x="1486" y="1440"/>
                    <a:pt x="2022" y="1233"/>
                    <a:pt x="2022" y="593"/>
                  </a:cubicBezTo>
                  <a:cubicBezTo>
                    <a:pt x="2022" y="156"/>
                    <a:pt x="1711" y="1"/>
                    <a:pt x="1294"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5" name="Google Shape;445;p41"/>
            <p:cNvSpPr/>
            <p:nvPr/>
          </p:nvSpPr>
          <p:spPr>
            <a:xfrm>
              <a:off x="3415775" y="2038325"/>
              <a:ext cx="44925" cy="38175"/>
            </a:xfrm>
            <a:custGeom>
              <a:rect b="b" l="l" r="r" t="t"/>
              <a:pathLst>
                <a:path extrusionOk="0" h="1527" w="1797">
                  <a:moveTo>
                    <a:pt x="812" y="0"/>
                  </a:moveTo>
                  <a:cubicBezTo>
                    <a:pt x="383" y="0"/>
                    <a:pt x="1" y="211"/>
                    <a:pt x="34" y="710"/>
                  </a:cubicBezTo>
                  <a:cubicBezTo>
                    <a:pt x="34" y="1164"/>
                    <a:pt x="400" y="1527"/>
                    <a:pt x="845" y="1527"/>
                  </a:cubicBezTo>
                  <a:cubicBezTo>
                    <a:pt x="874" y="1527"/>
                    <a:pt x="903" y="1525"/>
                    <a:pt x="933" y="1522"/>
                  </a:cubicBezTo>
                  <a:cubicBezTo>
                    <a:pt x="1382" y="1522"/>
                    <a:pt x="1745" y="1315"/>
                    <a:pt x="1797" y="796"/>
                  </a:cubicBezTo>
                  <a:cubicBezTo>
                    <a:pt x="1745" y="226"/>
                    <a:pt x="1330" y="19"/>
                    <a:pt x="864" y="1"/>
                  </a:cubicBezTo>
                  <a:cubicBezTo>
                    <a:pt x="847" y="1"/>
                    <a:pt x="829" y="0"/>
                    <a:pt x="812"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46" name="Google Shape;446;p41"/>
          <p:cNvSpPr/>
          <p:nvPr/>
        </p:nvSpPr>
        <p:spPr>
          <a:xfrm rot="-10798675">
            <a:off x="3753200" y="2375725"/>
            <a:ext cx="778500" cy="307500"/>
          </a:xfrm>
          <a:prstGeom prst="bentArrow">
            <a:avLst>
              <a:gd fmla="val 25000" name="adj1"/>
              <a:gd fmla="val 25000" name="adj2"/>
              <a:gd fmla="val 25000" name="adj3"/>
              <a:gd fmla="val 43750" name="adj4"/>
            </a:avLst>
          </a:prstGeom>
          <a:solidFill>
            <a:srgbClr val="E93F3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Asap"/>
              <a:ea typeface="Asap"/>
              <a:cs typeface="Asap"/>
              <a:sym typeface="Asap"/>
            </a:endParaRPr>
          </a:p>
        </p:txBody>
      </p:sp>
      <p:sp>
        <p:nvSpPr>
          <p:cNvPr id="447" name="Google Shape;447;p41"/>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448" name="Google Shape;448;p41"/>
          <p:cNvSpPr/>
          <p:nvPr/>
        </p:nvSpPr>
        <p:spPr>
          <a:xfrm flipH="1">
            <a:off x="4811353" y="1717623"/>
            <a:ext cx="246100" cy="307829"/>
          </a:xfrm>
          <a:custGeom>
            <a:rect b="b" l="l" r="r" t="t"/>
            <a:pathLst>
              <a:path extrusionOk="0" h="195758" w="133027">
                <a:moveTo>
                  <a:pt x="65846" y="26249"/>
                </a:moveTo>
                <a:cubicBezTo>
                  <a:pt x="87201" y="26249"/>
                  <a:pt x="104108" y="43156"/>
                  <a:pt x="104108" y="64511"/>
                </a:cubicBezTo>
                <a:cubicBezTo>
                  <a:pt x="104108" y="85422"/>
                  <a:pt x="87201" y="102328"/>
                  <a:pt x="65846" y="102328"/>
                </a:cubicBezTo>
                <a:cubicBezTo>
                  <a:pt x="44936" y="102328"/>
                  <a:pt x="28029" y="85422"/>
                  <a:pt x="28029" y="64511"/>
                </a:cubicBezTo>
                <a:cubicBezTo>
                  <a:pt x="28029" y="43156"/>
                  <a:pt x="44936" y="26249"/>
                  <a:pt x="65846" y="26249"/>
                </a:cubicBezTo>
                <a:close/>
                <a:moveTo>
                  <a:pt x="66291" y="0"/>
                </a:moveTo>
                <a:cubicBezTo>
                  <a:pt x="29809" y="0"/>
                  <a:pt x="0" y="29809"/>
                  <a:pt x="0" y="66291"/>
                </a:cubicBezTo>
                <a:cubicBezTo>
                  <a:pt x="0" y="84977"/>
                  <a:pt x="18241" y="118345"/>
                  <a:pt x="18241" y="118345"/>
                </a:cubicBezTo>
                <a:lnTo>
                  <a:pt x="64066" y="195758"/>
                </a:lnTo>
                <a:lnTo>
                  <a:pt x="111671" y="119234"/>
                </a:lnTo>
                <a:cubicBezTo>
                  <a:pt x="111671" y="119234"/>
                  <a:pt x="133027" y="87201"/>
                  <a:pt x="133027" y="66291"/>
                </a:cubicBezTo>
                <a:cubicBezTo>
                  <a:pt x="133027" y="29809"/>
                  <a:pt x="103218" y="0"/>
                  <a:pt x="66291" y="0"/>
                </a:cubicBezTo>
                <a:close/>
              </a:path>
            </a:pathLst>
          </a:custGeom>
          <a:solidFill>
            <a:srgbClr val="E93F33"/>
          </a:solid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F0000"/>
              </a:solidFil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2">
                                  <p:stCondLst>
                                    <p:cond delay="0"/>
                                  </p:stCondLst>
                                  <p:childTnLst>
                                    <p:set>
                                      <p:cBhvr>
                                        <p:cTn dur="1" fill="hold">
                                          <p:stCondLst>
                                            <p:cond delay="0"/>
                                          </p:stCondLst>
                                        </p:cTn>
                                        <p:tgtEl>
                                          <p:spTgt spid="446"/>
                                        </p:tgtEl>
                                        <p:attrNameLst>
                                          <p:attrName>style.visibility</p:attrName>
                                        </p:attrNameLst>
                                      </p:cBhvr>
                                      <p:to>
                                        <p:strVal val="visible"/>
                                      </p:to>
                                    </p:set>
                                    <p:anim calcmode="lin" valueType="num">
                                      <p:cBhvr additive="base">
                                        <p:cTn dur="1000"/>
                                        <p:tgtEl>
                                          <p:spTgt spid="446"/>
                                        </p:tgtEl>
                                        <p:attrNameLst>
                                          <p:attrName>ppt_x</p:attrName>
                                        </p:attrNameLst>
                                      </p:cBhvr>
                                      <p:tavLst>
                                        <p:tav fmla="" tm="0">
                                          <p:val>
                                            <p:strVal val="#ppt_x+1"/>
                                          </p:val>
                                        </p:tav>
                                        <p:tav fmla="" tm="100000">
                                          <p:val>
                                            <p:strVal val="#ppt_x"/>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91"/>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452" name="Shape 452"/>
        <p:cNvGrpSpPr/>
        <p:nvPr/>
      </p:nvGrpSpPr>
      <p:grpSpPr>
        <a:xfrm>
          <a:off x="0" y="0"/>
          <a:ext cx="0" cy="0"/>
          <a:chOff x="0" y="0"/>
          <a:chExt cx="0" cy="0"/>
        </a:xfrm>
      </p:grpSpPr>
      <p:sp>
        <p:nvSpPr>
          <p:cNvPr id="453" name="Google Shape;453;p42"/>
          <p:cNvSpPr txBox="1"/>
          <p:nvPr>
            <p:ph type="title"/>
          </p:nvPr>
        </p:nvSpPr>
        <p:spPr>
          <a:xfrm>
            <a:off x="720000" y="151450"/>
            <a:ext cx="7704000" cy="634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What Happened?</a:t>
            </a:r>
            <a:endParaRPr/>
          </a:p>
        </p:txBody>
      </p:sp>
      <p:sp>
        <p:nvSpPr>
          <p:cNvPr id="454" name="Google Shape;454;p42"/>
          <p:cNvSpPr txBox="1"/>
          <p:nvPr/>
        </p:nvSpPr>
        <p:spPr>
          <a:xfrm>
            <a:off x="720000" y="877650"/>
            <a:ext cx="7704000" cy="3936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Clr>
                <a:srgbClr val="330E00"/>
              </a:buClr>
              <a:buSzPts val="1100"/>
              <a:buFont typeface="Arial"/>
              <a:buNone/>
            </a:pPr>
            <a:r>
              <a:rPr b="1" lang="en" sz="1500">
                <a:solidFill>
                  <a:schemeClr val="dk1"/>
                </a:solidFill>
                <a:latin typeface="Asap"/>
                <a:ea typeface="Asap"/>
                <a:cs typeface="Asap"/>
                <a:sym typeface="Asap"/>
              </a:rPr>
              <a:t>Views and Experiences of Puerto Ricans after Hurricane Maria</a:t>
            </a:r>
            <a:endParaRPr b="1" sz="1500">
              <a:solidFill>
                <a:schemeClr val="dk1"/>
              </a:solidFill>
              <a:latin typeface="Asap"/>
              <a:ea typeface="Asap"/>
              <a:cs typeface="Asap"/>
              <a:sym typeface="Asap"/>
            </a:endParaRPr>
          </a:p>
        </p:txBody>
      </p:sp>
      <p:sp>
        <p:nvSpPr>
          <p:cNvPr id="455" name="Google Shape;455;p42"/>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pic>
        <p:nvPicPr>
          <p:cNvPr id="456" name="Google Shape;456;p42"/>
          <p:cNvPicPr preferRelativeResize="0"/>
          <p:nvPr/>
        </p:nvPicPr>
        <p:blipFill rotWithShape="1">
          <a:blip r:embed="rId3">
            <a:alphaModFix/>
          </a:blip>
          <a:srcRect b="7939" l="7422" r="6064" t="25233"/>
          <a:stretch/>
        </p:blipFill>
        <p:spPr>
          <a:xfrm>
            <a:off x="1302825" y="1271250"/>
            <a:ext cx="6062650" cy="351227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54"/>
                                        </p:tgtEl>
                                        <p:attrNameLst>
                                          <p:attrName>style.visibility</p:attrName>
                                        </p:attrNameLst>
                                      </p:cBhvr>
                                      <p:to>
                                        <p:strVal val="visible"/>
                                      </p:to>
                                    </p:set>
                                    <p:animEffect filter="fade" transition="in">
                                      <p:cBhvr>
                                        <p:cTn dur="1000"/>
                                        <p:tgtEl>
                                          <p:spTgt spid="454"/>
                                        </p:tgtEl>
                                      </p:cBhvr>
                                    </p:animEffect>
                                  </p:childTnLst>
                                </p:cTn>
                              </p:par>
                              <p:par>
                                <p:cTn fill="hold" nodeType="withEffect" presetClass="entr" presetID="10" presetSubtype="0">
                                  <p:stCondLst>
                                    <p:cond delay="0"/>
                                  </p:stCondLst>
                                  <p:childTnLst>
                                    <p:set>
                                      <p:cBhvr>
                                        <p:cTn dur="1" fill="hold">
                                          <p:stCondLst>
                                            <p:cond delay="0"/>
                                          </p:stCondLst>
                                        </p:cTn>
                                        <p:tgtEl>
                                          <p:spTgt spid="456"/>
                                        </p:tgtEl>
                                        <p:attrNameLst>
                                          <p:attrName>style.visibility</p:attrName>
                                        </p:attrNameLst>
                                      </p:cBhvr>
                                      <p:to>
                                        <p:strVal val="visible"/>
                                      </p:to>
                                    </p:set>
                                    <p:animEffect filter="fade" transition="in">
                                      <p:cBhvr>
                                        <p:cTn dur="1000"/>
                                        <p:tgtEl>
                                          <p:spTgt spid="45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0" name="Shape 460"/>
        <p:cNvGrpSpPr/>
        <p:nvPr/>
      </p:nvGrpSpPr>
      <p:grpSpPr>
        <a:xfrm>
          <a:off x="0" y="0"/>
          <a:ext cx="0" cy="0"/>
          <a:chOff x="0" y="0"/>
          <a:chExt cx="0" cy="0"/>
        </a:xfrm>
      </p:grpSpPr>
      <p:pic>
        <p:nvPicPr>
          <p:cNvPr id="461" name="Google Shape;461;p43"/>
          <p:cNvPicPr preferRelativeResize="0"/>
          <p:nvPr/>
        </p:nvPicPr>
        <p:blipFill rotWithShape="1">
          <a:blip r:embed="rId3">
            <a:alphaModFix/>
          </a:blip>
          <a:srcRect b="19198" l="0" r="0" t="0"/>
          <a:stretch/>
        </p:blipFill>
        <p:spPr>
          <a:xfrm>
            <a:off x="0" y="2319750"/>
            <a:ext cx="9144001" cy="2823700"/>
          </a:xfrm>
          <a:prstGeom prst="rect">
            <a:avLst/>
          </a:prstGeom>
          <a:noFill/>
          <a:ln>
            <a:noFill/>
          </a:ln>
        </p:spPr>
      </p:pic>
      <p:sp>
        <p:nvSpPr>
          <p:cNvPr id="462" name="Google Shape;462;p43"/>
          <p:cNvSpPr txBox="1"/>
          <p:nvPr>
            <p:ph type="title"/>
          </p:nvPr>
        </p:nvSpPr>
        <p:spPr>
          <a:xfrm>
            <a:off x="5477425" y="539488"/>
            <a:ext cx="1546500" cy="10359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02</a:t>
            </a:r>
            <a:endParaRPr/>
          </a:p>
        </p:txBody>
      </p:sp>
      <p:sp>
        <p:nvSpPr>
          <p:cNvPr id="463" name="Google Shape;463;p43"/>
          <p:cNvSpPr txBox="1"/>
          <p:nvPr>
            <p:ph idx="3" type="title"/>
          </p:nvPr>
        </p:nvSpPr>
        <p:spPr>
          <a:xfrm>
            <a:off x="4070575" y="1575400"/>
            <a:ext cx="4360200" cy="15096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Clr>
                <a:schemeClr val="dk1"/>
              </a:buClr>
              <a:buSzPts val="1100"/>
              <a:buFont typeface="Arial"/>
              <a:buNone/>
            </a:pPr>
            <a:r>
              <a:t/>
            </a:r>
            <a:endParaRPr/>
          </a:p>
          <a:p>
            <a:pPr indent="0" lvl="0" marL="0" rtl="0" algn="ctr">
              <a:spcBef>
                <a:spcPts val="0"/>
              </a:spcBef>
              <a:spcAft>
                <a:spcPts val="0"/>
              </a:spcAft>
              <a:buClr>
                <a:schemeClr val="dk1"/>
              </a:buClr>
              <a:buSzPts val="1100"/>
              <a:buFont typeface="Arial"/>
              <a:buNone/>
            </a:pPr>
            <a:r>
              <a:rPr lang="en"/>
              <a:t>PRECAUTIONS </a:t>
            </a:r>
            <a:endParaRPr/>
          </a:p>
          <a:p>
            <a:pPr indent="0" lvl="0" marL="0" rtl="0" algn="l">
              <a:spcBef>
                <a:spcPts val="0"/>
              </a:spcBef>
              <a:spcAft>
                <a:spcPts val="0"/>
              </a:spcAft>
              <a:buClr>
                <a:schemeClr val="dk1"/>
              </a:buClr>
              <a:buSzPts val="1100"/>
              <a:buFont typeface="Arial"/>
              <a:buNone/>
            </a:pPr>
            <a:r>
              <a:t/>
            </a:r>
            <a:endParaRPr/>
          </a:p>
        </p:txBody>
      </p:sp>
      <p:sp>
        <p:nvSpPr>
          <p:cNvPr id="464" name="Google Shape;464;p43"/>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Typhoon Emergency Management by Slidesgo">
  <a:themeElements>
    <a:clrScheme name="Simple Light">
      <a:dk1>
        <a:srgbClr val="032747"/>
      </a:dk1>
      <a:lt1>
        <a:srgbClr val="F7F7F7"/>
      </a:lt1>
      <a:dk2>
        <a:srgbClr val="7792AA"/>
      </a:dk2>
      <a:lt2>
        <a:srgbClr val="0358A3"/>
      </a:lt2>
      <a:accent1>
        <a:srgbClr val="013461"/>
      </a:accent1>
      <a:accent2>
        <a:srgbClr val="FFFFFF"/>
      </a:accent2>
      <a:accent3>
        <a:srgbClr val="FFFFFF"/>
      </a:accent3>
      <a:accent4>
        <a:srgbClr val="FFFFFF"/>
      </a:accent4>
      <a:accent5>
        <a:srgbClr val="FFFFFF"/>
      </a:accent5>
      <a:accent6>
        <a:srgbClr val="FFFFFF"/>
      </a:accent6>
      <a:hlink>
        <a:srgbClr val="03274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