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704" y="-27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073DDA-188C-44F3-8359-F2B5F2C3407D}" type="datetimeFigureOut">
              <a:rPr lang="tr-TR" smtClean="0"/>
              <a:t>8.5.2015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09D8CC-73B4-47CB-AD7D-16906FCA5D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73853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09D8CC-73B4-47CB-AD7D-16906FCA5D15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39310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EM-Slide-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27944" y="-152400"/>
            <a:ext cx="10471944" cy="73159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C:\Users\Polat1\Desktop\mudo-main-logo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762000"/>
            <a:ext cx="1857375" cy="523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438400" y="914400"/>
            <a:ext cx="69342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Perakende Mobilya Sektöründe Regresyon Analizi Tekniği ve Simülasyon Bazlı Ürün Fiyatlandırma</a:t>
            </a:r>
          </a:p>
          <a:p>
            <a:endParaRPr lang="tr-TR" dirty="0"/>
          </a:p>
        </p:txBody>
      </p:sp>
      <p:sp>
        <p:nvSpPr>
          <p:cNvPr id="6" name="TextBox 5"/>
          <p:cNvSpPr txBox="1"/>
          <p:nvPr/>
        </p:nvSpPr>
        <p:spPr>
          <a:xfrm>
            <a:off x="4329113" y="2667000"/>
            <a:ext cx="4661338" cy="23544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100" dirty="0" smtClean="0">
                <a:latin typeface="Arial" pitchFamily="34" charset="0"/>
                <a:cs typeface="Arial" pitchFamily="34" charset="0"/>
              </a:rPr>
              <a:t>Bu projede, şirketin </a:t>
            </a:r>
            <a:r>
              <a:rPr lang="tr-TR" sz="2100" dirty="0">
                <a:latin typeface="Arial" pitchFamily="34" charset="0"/>
                <a:cs typeface="Arial" pitchFamily="34" charset="0"/>
              </a:rPr>
              <a:t>geçmişte yapmış olduğu fiyatlandırma politikalarının sonuçlarının analizi sonrasında, fiyatlandırma stratejisine etki edebilecek iç ve dış </a:t>
            </a:r>
            <a:r>
              <a:rPr lang="tr-TR" sz="2100" dirty="0" smtClean="0">
                <a:latin typeface="Arial" pitchFamily="34" charset="0"/>
                <a:cs typeface="Arial" pitchFamily="34" charset="0"/>
              </a:rPr>
              <a:t>faktörler belirlenerek, </a:t>
            </a:r>
            <a:r>
              <a:rPr lang="tr-TR" sz="2100" dirty="0">
                <a:latin typeface="Arial" pitchFamily="34" charset="0"/>
                <a:cs typeface="Arial" pitchFamily="34" charset="0"/>
              </a:rPr>
              <a:t>ürün için en iyi </a:t>
            </a:r>
            <a:r>
              <a:rPr lang="tr-TR" sz="2100" dirty="0" smtClean="0">
                <a:latin typeface="Arial" pitchFamily="34" charset="0"/>
                <a:cs typeface="Arial" pitchFamily="34" charset="0"/>
              </a:rPr>
              <a:t>fiyatlandırma süreci izlenmiştir. </a:t>
            </a:r>
            <a:endParaRPr lang="tr-TR" sz="2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40618" y="4648200"/>
            <a:ext cx="295751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Fatih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ÇEÇE</a:t>
            </a:r>
            <a:endParaRPr lang="tr-TR" sz="16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Uluç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EMANETOĞLU</a:t>
            </a:r>
            <a:endParaRPr lang="tr-TR" sz="16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Yakup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KOCA</a:t>
            </a:r>
            <a:endParaRPr lang="tr-TR" sz="16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Batuhan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POLAT</a:t>
            </a:r>
            <a:endParaRPr lang="tr-TR" sz="16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Orhun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AKBULUT</a:t>
            </a:r>
            <a:endParaRPr lang="tr-TR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Pırıl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CANTÜRK</a:t>
            </a:r>
            <a:endParaRPr lang="tr-TR" sz="16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endParaRPr lang="tr-TR" sz="16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endParaRPr lang="tr-TR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371" y="2209800"/>
            <a:ext cx="2856137" cy="2142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49921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55</Words>
  <Application>Microsoft Office PowerPoint</Application>
  <PresentationFormat>On-screen Show (4:3)</PresentationFormat>
  <Paragraphs>9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Polat1</dc:creator>
  <cp:lastModifiedBy>Polat1</cp:lastModifiedBy>
  <cp:revision>5</cp:revision>
  <dcterms:created xsi:type="dcterms:W3CDTF">2006-08-16T00:00:00Z</dcterms:created>
  <dcterms:modified xsi:type="dcterms:W3CDTF">2015-05-08T09:04:34Z</dcterms:modified>
</cp:coreProperties>
</file>