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4660"/>
  </p:normalViewPr>
  <p:slideViewPr>
    <p:cSldViewPr snapToGrid="0">
      <p:cViewPr varScale="1">
        <p:scale>
          <a:sx n="162" d="100"/>
          <a:sy n="162" d="100"/>
        </p:scale>
        <p:origin x="100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015437-B0C6-409A-B77E-BDA551D433F4}" type="datetimeFigureOut">
              <a:rPr lang="en-US" smtClean="0"/>
              <a:t>5/17/2020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34FA6D-2599-4692-A841-310F75390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936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643437"/>
            <a:ext cx="5486400" cy="439737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041215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9D2F9-D0CE-4671-BE97-5EA84955D721}" type="datetimeFigureOut">
              <a:rPr lang="en-US" smtClean="0"/>
              <a:t>5/17/2020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68900-8537-44CC-866A-3F96F9C3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019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9D2F9-D0CE-4671-BE97-5EA84955D721}" type="datetimeFigureOut">
              <a:rPr lang="en-US" smtClean="0"/>
              <a:t>5/17/2020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68900-8537-44CC-866A-3F96F9C3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086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9D2F9-D0CE-4671-BE97-5EA84955D721}" type="datetimeFigureOut">
              <a:rPr lang="en-US" smtClean="0"/>
              <a:t>5/17/2020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68900-8537-44CC-866A-3F96F9C3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837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9D2F9-D0CE-4671-BE97-5EA84955D721}" type="datetimeFigureOut">
              <a:rPr lang="en-US" smtClean="0"/>
              <a:t>5/17/2020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68900-8537-44CC-866A-3F96F9C3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259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9D2F9-D0CE-4671-BE97-5EA84955D721}" type="datetimeFigureOut">
              <a:rPr lang="en-US" smtClean="0"/>
              <a:t>5/17/2020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68900-8537-44CC-866A-3F96F9C3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595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9D2F9-D0CE-4671-BE97-5EA84955D721}" type="datetimeFigureOut">
              <a:rPr lang="en-US" smtClean="0"/>
              <a:t>5/17/2020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68900-8537-44CC-866A-3F96F9C3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366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9D2F9-D0CE-4671-BE97-5EA84955D721}" type="datetimeFigureOut">
              <a:rPr lang="en-US" smtClean="0"/>
              <a:t>5/17/2020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68900-8537-44CC-866A-3F96F9C3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465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9D2F9-D0CE-4671-BE97-5EA84955D721}" type="datetimeFigureOut">
              <a:rPr lang="en-US" smtClean="0"/>
              <a:t>5/17/2020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68900-8537-44CC-866A-3F96F9C3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903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9D2F9-D0CE-4671-BE97-5EA84955D721}" type="datetimeFigureOut">
              <a:rPr lang="en-US" smtClean="0"/>
              <a:t>5/17/2020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68900-8537-44CC-866A-3F96F9C3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115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9D2F9-D0CE-4671-BE97-5EA84955D721}" type="datetimeFigureOut">
              <a:rPr lang="en-US" smtClean="0"/>
              <a:t>5/17/2020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68900-8537-44CC-866A-3F96F9C3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144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9D2F9-D0CE-4671-BE97-5EA84955D721}" type="datetimeFigureOut">
              <a:rPr lang="en-US" smtClean="0"/>
              <a:t>5/17/2020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68900-8537-44CC-866A-3F96F9C3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730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9D2F9-D0CE-4671-BE97-5EA84955D721}" type="datetimeFigureOut">
              <a:rPr lang="en-US" smtClean="0"/>
              <a:t>5/17/2020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468900-8537-44CC-866A-3F96F9C3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295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13"/>
          <p:cNvGrpSpPr/>
          <p:nvPr/>
        </p:nvGrpSpPr>
        <p:grpSpPr>
          <a:xfrm>
            <a:off x="119064" y="-26987"/>
            <a:ext cx="11952287" cy="7469187"/>
            <a:chOff x="-1404938" y="-26988"/>
            <a:chExt cx="11952287" cy="7469187"/>
          </a:xfrm>
        </p:grpSpPr>
        <p:pic>
          <p:nvPicPr>
            <p:cNvPr id="89" name="Google Shape;89;p13" descr="EM-Slide-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-1404938" y="-26988"/>
              <a:ext cx="11952287" cy="74691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0" name="Google Shape;90;p1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28600" y="22194"/>
              <a:ext cx="914400" cy="9144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1" name="Google Shape;91;p13"/>
          <p:cNvSpPr txBox="1"/>
          <p:nvPr/>
        </p:nvSpPr>
        <p:spPr>
          <a:xfrm>
            <a:off x="4125200" y="1039101"/>
            <a:ext cx="63543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0082D6"/>
              </a:buClr>
              <a:buSzPts val="2400"/>
            </a:pPr>
            <a:r>
              <a:rPr lang="en-US" sz="2800" b="1" dirty="0" err="1">
                <a:solidFill>
                  <a:srgbClr val="0082D6"/>
                </a:solidFill>
                <a:latin typeface="Calibri"/>
                <a:ea typeface="Calibri"/>
                <a:cs typeface="Calibri"/>
                <a:sym typeface="Calibri"/>
              </a:rPr>
              <a:t>Taktiksel</a:t>
            </a:r>
            <a:r>
              <a:rPr lang="en-US" sz="2800" b="1" dirty="0">
                <a:solidFill>
                  <a:srgbClr val="0082D6"/>
                </a:solidFill>
                <a:latin typeface="Calibri"/>
                <a:ea typeface="Calibri"/>
                <a:cs typeface="Calibri"/>
                <a:sym typeface="Calibri"/>
              </a:rPr>
              <a:t> Rota </a:t>
            </a:r>
            <a:r>
              <a:rPr lang="en-US" sz="2800" b="1" dirty="0" err="1">
                <a:solidFill>
                  <a:srgbClr val="0082D6"/>
                </a:solidFill>
                <a:latin typeface="Calibri"/>
                <a:ea typeface="Calibri"/>
                <a:cs typeface="Calibri"/>
                <a:sym typeface="Calibri"/>
              </a:rPr>
              <a:t>Planlama</a:t>
            </a:r>
            <a:r>
              <a:rPr lang="en-US" sz="2800" b="1" dirty="0">
                <a:solidFill>
                  <a:srgbClr val="0082D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rgbClr val="0082D6"/>
                </a:solidFill>
                <a:latin typeface="Calibri"/>
                <a:ea typeface="Calibri"/>
                <a:cs typeface="Calibri"/>
                <a:sym typeface="Calibri"/>
              </a:rPr>
              <a:t>Karar</a:t>
            </a:r>
            <a:r>
              <a:rPr lang="en-US" sz="2800" b="1" dirty="0">
                <a:solidFill>
                  <a:srgbClr val="0082D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rgbClr val="0082D6"/>
                </a:solidFill>
                <a:latin typeface="Calibri"/>
                <a:ea typeface="Calibri"/>
                <a:cs typeface="Calibri"/>
                <a:sym typeface="Calibri"/>
              </a:rPr>
              <a:t>Destek</a:t>
            </a:r>
            <a:endParaRPr sz="2800" b="1" dirty="0">
              <a:solidFill>
                <a:srgbClr val="0082D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>
              <a:buClr>
                <a:srgbClr val="0082D6"/>
              </a:buClr>
              <a:buSzPts val="2400"/>
            </a:pPr>
            <a:r>
              <a:rPr lang="en-US" sz="2800" b="1" dirty="0" err="1">
                <a:solidFill>
                  <a:srgbClr val="0082D6"/>
                </a:solidFill>
                <a:latin typeface="Calibri"/>
                <a:ea typeface="Calibri"/>
                <a:cs typeface="Calibri"/>
                <a:sym typeface="Calibri"/>
              </a:rPr>
              <a:t>Sistemi</a:t>
            </a:r>
            <a:r>
              <a:rPr lang="en-US" sz="2800" b="1" dirty="0">
                <a:solidFill>
                  <a:srgbClr val="0082D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rgbClr val="0082D6"/>
                </a:solidFill>
                <a:latin typeface="Calibri"/>
                <a:ea typeface="Calibri"/>
                <a:cs typeface="Calibri"/>
                <a:sym typeface="Calibri"/>
              </a:rPr>
              <a:t>Tasarımı</a:t>
            </a:r>
            <a:endParaRPr sz="2800" b="1" dirty="0">
              <a:solidFill>
                <a:srgbClr val="0082D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3"/>
          <p:cNvSpPr txBox="1"/>
          <p:nvPr/>
        </p:nvSpPr>
        <p:spPr>
          <a:xfrm>
            <a:off x="6287000" y="1955259"/>
            <a:ext cx="4192500" cy="41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>
              <a:buClr>
                <a:schemeClr val="dk1"/>
              </a:buClr>
              <a:buSzPts val="1100"/>
            </a:pP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Projenin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amacı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DHL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için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rota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planlama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sürecine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bütünsel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bakış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açısı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getirerek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taşıma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maliyetlerini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iyileştirecek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süreci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hızlandırarak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operasyonel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verimlilik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sağlayacak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bir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karar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destek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sistemi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oluşturmaktır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Yöneylem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araştırması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araçları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kullanılarak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toplam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taşıma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maliyetlerini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iyileştirmeyi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amaçlayan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matematiksel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model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karar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destek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sistemine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entegre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edilmiş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bir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sezgisel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model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geliştirilmiştir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Proje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sonucunda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günlük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ortalama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%9.69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oranında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bir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iyileştirme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sağlanmıştır</a:t>
            </a:r>
            <a:r>
              <a:rPr lang="en-US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3" name="Google Shape;93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7">
            <a:off x="2660920" y="1112635"/>
            <a:ext cx="1800000" cy="534671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3"/>
          <p:cNvSpPr txBox="1"/>
          <p:nvPr/>
        </p:nvSpPr>
        <p:spPr>
          <a:xfrm>
            <a:off x="2660918" y="4800300"/>
            <a:ext cx="3184801" cy="20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indent="-342900">
              <a:buSzPts val="1800"/>
              <a:buFont typeface="Calibri"/>
              <a:buChar char="●"/>
            </a:pPr>
            <a:r>
              <a:rPr lang="en-US" sz="1600" b="1" dirty="0" err="1">
                <a:latin typeface="Calibri"/>
                <a:ea typeface="Calibri"/>
                <a:cs typeface="Calibri"/>
                <a:sym typeface="Calibri"/>
              </a:rPr>
              <a:t>Beste</a:t>
            </a:r>
            <a:r>
              <a:rPr lang="en-US" sz="1600" b="1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1" dirty="0" err="1">
                <a:latin typeface="Calibri"/>
                <a:ea typeface="Calibri"/>
                <a:cs typeface="Calibri"/>
                <a:sym typeface="Calibri"/>
              </a:rPr>
              <a:t>Akbaş</a:t>
            </a:r>
            <a:r>
              <a:rPr lang="en-US" sz="1600" b="1" dirty="0">
                <a:latin typeface="Calibri"/>
                <a:ea typeface="Calibri"/>
                <a:cs typeface="Calibri"/>
                <a:sym typeface="Calibri"/>
              </a:rPr>
              <a:t>    </a:t>
            </a:r>
            <a:endParaRPr sz="1600" b="1" dirty="0">
              <a:latin typeface="Calibri"/>
              <a:ea typeface="Calibri"/>
              <a:cs typeface="Calibri"/>
              <a:sym typeface="Calibri"/>
            </a:endParaRPr>
          </a:p>
          <a:p>
            <a:pPr marL="457200" indent="-342900">
              <a:buSzPts val="1800"/>
              <a:buFont typeface="Calibri"/>
              <a:buChar char="●"/>
            </a:pPr>
            <a:r>
              <a:rPr lang="en-US" sz="1600" b="1" dirty="0">
                <a:latin typeface="Calibri"/>
                <a:ea typeface="Calibri"/>
                <a:cs typeface="Calibri"/>
                <a:sym typeface="Calibri"/>
              </a:rPr>
              <a:t>Ahmet </a:t>
            </a:r>
            <a:r>
              <a:rPr lang="en-US" sz="1600" b="1" dirty="0" err="1">
                <a:latin typeface="Calibri"/>
                <a:ea typeface="Calibri"/>
                <a:cs typeface="Calibri"/>
                <a:sym typeface="Calibri"/>
              </a:rPr>
              <a:t>Taha</a:t>
            </a:r>
            <a:r>
              <a:rPr lang="en-US" sz="1600" b="1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1" dirty="0" err="1">
                <a:latin typeface="Calibri"/>
                <a:ea typeface="Calibri"/>
                <a:cs typeface="Calibri"/>
                <a:sym typeface="Calibri"/>
              </a:rPr>
              <a:t>Aydemir</a:t>
            </a:r>
            <a:endParaRPr sz="1600" b="1" dirty="0">
              <a:latin typeface="Calibri"/>
              <a:ea typeface="Calibri"/>
              <a:cs typeface="Calibri"/>
              <a:sym typeface="Calibri"/>
            </a:endParaRPr>
          </a:p>
          <a:p>
            <a:pPr marL="457200" indent="-342900">
              <a:buSzPts val="1800"/>
              <a:buFont typeface="Calibri"/>
              <a:buChar char="●"/>
            </a:pPr>
            <a:r>
              <a:rPr lang="en-US" sz="1600" b="1" dirty="0" err="1">
                <a:latin typeface="Calibri"/>
                <a:ea typeface="Calibri"/>
                <a:cs typeface="Calibri"/>
                <a:sym typeface="Calibri"/>
              </a:rPr>
              <a:t>Merve</a:t>
            </a:r>
            <a:r>
              <a:rPr lang="en-US" sz="1600" b="1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1" dirty="0" err="1">
                <a:latin typeface="Calibri"/>
                <a:ea typeface="Calibri"/>
                <a:cs typeface="Calibri"/>
                <a:sym typeface="Calibri"/>
              </a:rPr>
              <a:t>Doğanbaş</a:t>
            </a:r>
            <a:endParaRPr sz="1600" b="1" dirty="0">
              <a:latin typeface="Calibri"/>
              <a:ea typeface="Calibri"/>
              <a:cs typeface="Calibri"/>
              <a:sym typeface="Calibri"/>
            </a:endParaRPr>
          </a:p>
          <a:p>
            <a:pPr marL="457200" indent="-342900">
              <a:buSzPts val="1800"/>
              <a:buFont typeface="Calibri"/>
              <a:buChar char="●"/>
            </a:pPr>
            <a:r>
              <a:rPr lang="en-US" sz="1600" b="1" dirty="0">
                <a:latin typeface="Calibri"/>
                <a:ea typeface="Calibri"/>
                <a:cs typeface="Calibri"/>
                <a:sym typeface="Calibri"/>
              </a:rPr>
              <a:t>Muhammed </a:t>
            </a:r>
            <a:r>
              <a:rPr lang="en-US" sz="1600" b="1" dirty="0" err="1">
                <a:latin typeface="Calibri"/>
                <a:ea typeface="Calibri"/>
                <a:cs typeface="Calibri"/>
                <a:sym typeface="Calibri"/>
              </a:rPr>
              <a:t>Buğra</a:t>
            </a:r>
            <a:r>
              <a:rPr lang="en-US" sz="1600" b="1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1" dirty="0" err="1">
                <a:latin typeface="Calibri"/>
                <a:ea typeface="Calibri"/>
                <a:cs typeface="Calibri"/>
                <a:sym typeface="Calibri"/>
              </a:rPr>
              <a:t>Ertuğrul</a:t>
            </a:r>
            <a:endParaRPr sz="1600" b="1" dirty="0">
              <a:latin typeface="Calibri"/>
              <a:ea typeface="Calibri"/>
              <a:cs typeface="Calibri"/>
              <a:sym typeface="Calibri"/>
            </a:endParaRPr>
          </a:p>
          <a:p>
            <a:pPr marL="457200" indent="-342900">
              <a:buSzPts val="1800"/>
              <a:buFont typeface="Calibri"/>
              <a:buChar char="●"/>
            </a:pPr>
            <a:r>
              <a:rPr lang="en-US" sz="1600" b="1" dirty="0" err="1">
                <a:latin typeface="Calibri"/>
                <a:ea typeface="Calibri"/>
                <a:cs typeface="Calibri"/>
                <a:sym typeface="Calibri"/>
              </a:rPr>
              <a:t>Zeynep</a:t>
            </a:r>
            <a:r>
              <a:rPr lang="en-US" sz="1600" b="1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1" dirty="0" err="1">
                <a:latin typeface="Calibri"/>
                <a:ea typeface="Calibri"/>
                <a:cs typeface="Calibri"/>
                <a:sym typeface="Calibri"/>
              </a:rPr>
              <a:t>Hüma</a:t>
            </a:r>
            <a:r>
              <a:rPr lang="en-US" sz="1600" b="1" dirty="0">
                <a:latin typeface="Calibri"/>
                <a:ea typeface="Calibri"/>
                <a:cs typeface="Calibri"/>
                <a:sym typeface="Calibri"/>
              </a:rPr>
              <a:t> Kaplan</a:t>
            </a:r>
            <a:endParaRPr sz="1600" b="1" dirty="0">
              <a:latin typeface="Calibri"/>
              <a:ea typeface="Calibri"/>
              <a:cs typeface="Calibri"/>
              <a:sym typeface="Calibri"/>
            </a:endParaRPr>
          </a:p>
          <a:p>
            <a:pPr marL="457200" indent="-342900">
              <a:buSzPts val="1800"/>
              <a:buFont typeface="Calibri"/>
              <a:buChar char="●"/>
            </a:pPr>
            <a:r>
              <a:rPr lang="en-US" sz="1600" b="1" dirty="0">
                <a:latin typeface="Calibri"/>
                <a:ea typeface="Calibri"/>
                <a:cs typeface="Calibri"/>
                <a:sym typeface="Calibri"/>
              </a:rPr>
              <a:t>Arda Namlı</a:t>
            </a:r>
            <a:endParaRPr sz="1600" b="1" dirty="0">
              <a:latin typeface="Calibri"/>
              <a:ea typeface="Calibri"/>
              <a:cs typeface="Calibri"/>
              <a:sym typeface="Calibri"/>
            </a:endParaRPr>
          </a:p>
          <a:p>
            <a:pPr marL="457200" indent="-342900">
              <a:buSzPts val="1800"/>
              <a:buFont typeface="Calibri"/>
              <a:buChar char="●"/>
            </a:pPr>
            <a:r>
              <a:rPr lang="en-US" sz="1600" b="1" dirty="0" err="1">
                <a:latin typeface="Calibri"/>
                <a:ea typeface="Calibri"/>
                <a:cs typeface="Calibri"/>
                <a:sym typeface="Calibri"/>
              </a:rPr>
              <a:t>Serkan</a:t>
            </a:r>
            <a:r>
              <a:rPr lang="en-US" sz="1600" b="1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1" dirty="0" err="1">
                <a:latin typeface="Calibri"/>
                <a:ea typeface="Calibri"/>
                <a:cs typeface="Calibri"/>
                <a:sym typeface="Calibri"/>
              </a:rPr>
              <a:t>Turhan</a:t>
            </a:r>
            <a:endParaRPr sz="1600" b="1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5" name="Google Shape;95;p13"/>
          <p:cNvPicPr preferRelativeResize="0"/>
          <p:nvPr/>
        </p:nvPicPr>
        <p:blipFill rotWithShape="1">
          <a:blip r:embed="rId6">
            <a:alphaModFix/>
          </a:blip>
          <a:srcRect l="22282" t="35600" r="22508"/>
          <a:stretch/>
        </p:blipFill>
        <p:spPr>
          <a:xfrm>
            <a:off x="2660918" y="2076215"/>
            <a:ext cx="3420000" cy="26481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107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84</Words>
  <Application>Microsoft Office PowerPoint</Application>
  <PresentationFormat>Geniş ekran</PresentationFormat>
  <Paragraphs>10</Paragraphs>
  <Slides>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PowerPoint Sunusu</vt:lpstr>
    </vt:vector>
  </TitlesOfParts>
  <Company>Silentall Unattended Installer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Serkan</dc:creator>
  <cp:lastModifiedBy>Serkan</cp:lastModifiedBy>
  <cp:revision>1</cp:revision>
  <dcterms:created xsi:type="dcterms:W3CDTF">2020-05-17T09:28:37Z</dcterms:created>
  <dcterms:modified xsi:type="dcterms:W3CDTF">2020-05-17T09:48:41Z</dcterms:modified>
</cp:coreProperties>
</file>