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6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C4A28-DB4D-4DA9-A0BA-93702404F81A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0F3C4-ADFF-4C5A-AEF6-7B7C39F00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6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643437"/>
            <a:ext cx="5486400" cy="43973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" y="733425"/>
            <a:ext cx="6515100" cy="3665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3331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5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27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9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6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2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4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3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15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99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85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3936C-F681-4623-BD59-00CC8D740024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9E823-2ABB-4B26-ACC3-24422E0EB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32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3"/>
          <p:cNvGrpSpPr/>
          <p:nvPr/>
        </p:nvGrpSpPr>
        <p:grpSpPr>
          <a:xfrm>
            <a:off x="119064" y="-26987"/>
            <a:ext cx="11952287" cy="7469187"/>
            <a:chOff x="-1404938" y="-26988"/>
            <a:chExt cx="11952287" cy="7469187"/>
          </a:xfrm>
        </p:grpSpPr>
        <p:pic>
          <p:nvPicPr>
            <p:cNvPr id="89" name="Google Shape;89;p13" descr="EM-Slide-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404938" y="-26988"/>
              <a:ext cx="11952287" cy="74691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" name="Google Shape;90;p1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28600" y="22194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1" name="Google Shape;91;p13"/>
          <p:cNvSpPr txBox="1"/>
          <p:nvPr/>
        </p:nvSpPr>
        <p:spPr>
          <a:xfrm>
            <a:off x="4470272" y="1039101"/>
            <a:ext cx="600922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0082D6"/>
              </a:buClr>
              <a:buSzPts val="2400"/>
            </a:pPr>
            <a:r>
              <a:rPr lang="tr-TR" sz="2800" b="1" dirty="0" smtClean="0">
                <a:solidFill>
                  <a:srgbClr val="0082D6"/>
                </a:solidFill>
                <a:latin typeface="Calibri"/>
                <a:ea typeface="Calibri"/>
                <a:cs typeface="Calibri"/>
                <a:sym typeface="Calibri"/>
              </a:rPr>
              <a:t>Türkçe Proje Başlığı</a:t>
            </a:r>
          </a:p>
        </p:txBody>
      </p:sp>
      <p:sp>
        <p:nvSpPr>
          <p:cNvPr id="92" name="Google Shape;92;p13"/>
          <p:cNvSpPr txBox="1"/>
          <p:nvPr/>
        </p:nvSpPr>
        <p:spPr>
          <a:xfrm>
            <a:off x="6287000" y="1955259"/>
            <a:ext cx="4192500" cy="41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buClr>
                <a:schemeClr val="dk1"/>
              </a:buClr>
              <a:buSzPts val="1100"/>
            </a:pPr>
            <a:r>
              <a:rPr lang="tr-TR" sz="21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 özeti (fuar kitabındaki özet)</a:t>
            </a:r>
          </a:p>
        </p:txBody>
      </p:sp>
      <p:sp>
        <p:nvSpPr>
          <p:cNvPr id="94" name="Google Shape;94;p13"/>
          <p:cNvSpPr txBox="1"/>
          <p:nvPr/>
        </p:nvSpPr>
        <p:spPr>
          <a:xfrm>
            <a:off x="2660918" y="4800300"/>
            <a:ext cx="3184801" cy="20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 smtClean="0">
                <a:ea typeface="Calibri"/>
                <a:cs typeface="Calibri"/>
                <a:sym typeface="Calibri"/>
              </a:rPr>
              <a:t>Grup üyesi 1</a:t>
            </a: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</a:t>
            </a:r>
            <a:r>
              <a:rPr lang="tr-TR" sz="1600" b="1" dirty="0">
                <a:ea typeface="Calibri"/>
                <a:cs typeface="Calibri"/>
                <a:sym typeface="Calibri"/>
              </a:rPr>
              <a:t>2</a:t>
            </a:r>
            <a:endParaRPr lang="tr-TR" sz="1600" b="1" dirty="0" smtClean="0"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</a:t>
            </a:r>
            <a:r>
              <a:rPr lang="tr-TR" sz="1600" b="1" dirty="0">
                <a:ea typeface="Calibri"/>
                <a:cs typeface="Calibri"/>
                <a:sym typeface="Calibri"/>
              </a:rPr>
              <a:t>3</a:t>
            </a:r>
            <a:endParaRPr lang="tr-TR" sz="1600" b="1" dirty="0" smtClean="0"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</a:t>
            </a:r>
            <a:r>
              <a:rPr lang="tr-TR" sz="1600" b="1" dirty="0">
                <a:ea typeface="Calibri"/>
                <a:cs typeface="Calibri"/>
                <a:sym typeface="Calibri"/>
              </a:rPr>
              <a:t>4</a:t>
            </a:r>
            <a:endParaRPr lang="tr-TR" sz="1600" b="1" dirty="0" smtClean="0"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</a:t>
            </a:r>
            <a:r>
              <a:rPr lang="tr-TR" sz="1600" b="1" dirty="0">
                <a:ea typeface="Calibri"/>
                <a:cs typeface="Calibri"/>
                <a:sym typeface="Calibri"/>
              </a:rPr>
              <a:t>5</a:t>
            </a:r>
            <a:endParaRPr lang="tr-TR" sz="1600" b="1" dirty="0" smtClean="0">
              <a:ea typeface="Calibri"/>
              <a:cs typeface="Calibri"/>
              <a:sym typeface="Calibri"/>
            </a:endParaRP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6</a:t>
            </a:r>
          </a:p>
          <a:p>
            <a:pPr marL="457200" indent="-342900">
              <a:buSzPts val="1800"/>
              <a:buFont typeface="Calibri"/>
              <a:buChar char="●"/>
            </a:pPr>
            <a:r>
              <a:rPr lang="tr-TR" sz="1600" b="1" dirty="0">
                <a:ea typeface="Calibri"/>
                <a:cs typeface="Calibri"/>
                <a:sym typeface="Calibri"/>
              </a:rPr>
              <a:t>Grup üyesi</a:t>
            </a:r>
            <a:r>
              <a:rPr lang="tr-TR" sz="1600" b="1" dirty="0" smtClean="0">
                <a:ea typeface="Calibri"/>
                <a:cs typeface="Calibri"/>
                <a:sym typeface="Calibri"/>
              </a:rPr>
              <a:t> 7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7148" y="1111015"/>
            <a:ext cx="2143125" cy="762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6418" y="2076395"/>
            <a:ext cx="342900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8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31</Words>
  <Application>Microsoft Office PowerPoint</Application>
  <PresentationFormat>Geniş ekran</PresentationFormat>
  <Paragraphs>9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Serkan</dc:creator>
  <cp:lastModifiedBy>Serkan</cp:lastModifiedBy>
  <cp:revision>5</cp:revision>
  <dcterms:created xsi:type="dcterms:W3CDTF">2020-05-17T09:26:52Z</dcterms:created>
  <dcterms:modified xsi:type="dcterms:W3CDTF">2020-05-17T09:47:07Z</dcterms:modified>
</cp:coreProperties>
</file>