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6" autoAdjust="0"/>
    <p:restoredTop sz="94660"/>
  </p:normalViewPr>
  <p:slideViewPr>
    <p:cSldViewPr snapToGrid="0">
      <p:cViewPr varScale="1">
        <p:scale>
          <a:sx n="158" d="100"/>
          <a:sy n="158" d="100"/>
        </p:scale>
        <p:origin x="260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CC4A28-DB4D-4DA9-A0BA-93702404F81A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30F3C4-ADFF-4C5A-AEF6-7B7C39F00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963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643437"/>
            <a:ext cx="5486400" cy="43973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3331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936C-F681-4623-BD59-00CC8D740024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E823-2ABB-4B26-ACC3-24422E0E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185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936C-F681-4623-BD59-00CC8D740024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E823-2ABB-4B26-ACC3-24422E0E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927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936C-F681-4623-BD59-00CC8D740024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E823-2ABB-4B26-ACC3-24422E0E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293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936C-F681-4623-BD59-00CC8D740024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E823-2ABB-4B26-ACC3-24422E0E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163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936C-F681-4623-BD59-00CC8D740024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E823-2ABB-4B26-ACC3-24422E0E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822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936C-F681-4623-BD59-00CC8D740024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E823-2ABB-4B26-ACC3-24422E0E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4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936C-F681-4623-BD59-00CC8D740024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E823-2ABB-4B26-ACC3-24422E0E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4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936C-F681-4623-BD59-00CC8D740024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E823-2ABB-4B26-ACC3-24422E0E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3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936C-F681-4623-BD59-00CC8D740024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E823-2ABB-4B26-ACC3-24422E0E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157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936C-F681-4623-BD59-00CC8D740024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E823-2ABB-4B26-ACC3-24422E0E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999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936C-F681-4623-BD59-00CC8D740024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E823-2ABB-4B26-ACC3-24422E0E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585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3936C-F681-4623-BD59-00CC8D740024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9E823-2ABB-4B26-ACC3-24422E0E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432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 descr="EM-Slide-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36486" y="0"/>
            <a:ext cx="946800" cy="94488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3"/>
          <p:cNvSpPr txBox="1"/>
          <p:nvPr/>
        </p:nvSpPr>
        <p:spPr>
          <a:xfrm>
            <a:off x="4800599" y="1039101"/>
            <a:ext cx="5733128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82D6"/>
              </a:buClr>
              <a:buSzPts val="2400"/>
            </a:pPr>
            <a:r>
              <a:rPr lang="tr-TR" sz="2800" b="1" dirty="0" smtClean="0">
                <a:solidFill>
                  <a:srgbClr val="0082D6"/>
                </a:solidFill>
                <a:latin typeface="Calibri"/>
                <a:ea typeface="Calibri"/>
                <a:cs typeface="Calibri"/>
                <a:sym typeface="Calibri"/>
              </a:rPr>
              <a:t>Türkçe Proje Başlığı</a:t>
            </a:r>
          </a:p>
        </p:txBody>
      </p:sp>
      <p:sp>
        <p:nvSpPr>
          <p:cNvPr id="92" name="Google Shape;92;p13"/>
          <p:cNvSpPr txBox="1"/>
          <p:nvPr/>
        </p:nvSpPr>
        <p:spPr>
          <a:xfrm>
            <a:off x="6151051" y="2076395"/>
            <a:ext cx="4382675" cy="455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buClr>
                <a:schemeClr val="dk1"/>
              </a:buClr>
              <a:buSzPts val="1100"/>
            </a:pPr>
            <a:r>
              <a:rPr lang="tr-TR" sz="2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 özeti (fuar kitabındaki özet)</a:t>
            </a:r>
          </a:p>
        </p:txBody>
      </p:sp>
      <p:sp>
        <p:nvSpPr>
          <p:cNvPr id="94" name="Google Shape;94;p13"/>
          <p:cNvSpPr txBox="1"/>
          <p:nvPr/>
        </p:nvSpPr>
        <p:spPr>
          <a:xfrm>
            <a:off x="2660918" y="4759960"/>
            <a:ext cx="3424500" cy="18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342900">
              <a:buSzPts val="1800"/>
              <a:buFont typeface="Calibri"/>
              <a:buChar char="●"/>
            </a:pPr>
            <a:r>
              <a:rPr lang="tr-TR" sz="1600" b="1" dirty="0" smtClean="0">
                <a:ea typeface="Calibri"/>
                <a:cs typeface="Calibri"/>
                <a:sym typeface="Calibri"/>
              </a:rPr>
              <a:t>Grup üyesi 1</a:t>
            </a:r>
          </a:p>
          <a:p>
            <a:pPr marL="457200" indent="-342900">
              <a:buSzPts val="1800"/>
              <a:buFont typeface="Calibri"/>
              <a:buChar char="●"/>
            </a:pPr>
            <a:r>
              <a:rPr lang="tr-TR" sz="1600" b="1" dirty="0">
                <a:ea typeface="Calibri"/>
                <a:cs typeface="Calibri"/>
                <a:sym typeface="Calibri"/>
              </a:rPr>
              <a:t>Grup üyesi</a:t>
            </a:r>
            <a:r>
              <a:rPr lang="tr-TR" sz="1600" b="1" dirty="0" smtClean="0">
                <a:ea typeface="Calibri"/>
                <a:cs typeface="Calibri"/>
                <a:sym typeface="Calibri"/>
              </a:rPr>
              <a:t> </a:t>
            </a:r>
            <a:r>
              <a:rPr lang="tr-TR" sz="1600" b="1" dirty="0">
                <a:ea typeface="Calibri"/>
                <a:cs typeface="Calibri"/>
                <a:sym typeface="Calibri"/>
              </a:rPr>
              <a:t>2</a:t>
            </a:r>
            <a:endParaRPr lang="tr-TR" sz="1600" b="1" dirty="0" smtClean="0">
              <a:ea typeface="Calibri"/>
              <a:cs typeface="Calibri"/>
              <a:sym typeface="Calibri"/>
            </a:endParaRPr>
          </a:p>
          <a:p>
            <a:pPr marL="457200" indent="-342900">
              <a:buSzPts val="1800"/>
              <a:buFont typeface="Calibri"/>
              <a:buChar char="●"/>
            </a:pPr>
            <a:r>
              <a:rPr lang="tr-TR" sz="1600" b="1" dirty="0">
                <a:ea typeface="Calibri"/>
                <a:cs typeface="Calibri"/>
                <a:sym typeface="Calibri"/>
              </a:rPr>
              <a:t>Grup üyesi</a:t>
            </a:r>
            <a:r>
              <a:rPr lang="tr-TR" sz="1600" b="1" dirty="0" smtClean="0">
                <a:ea typeface="Calibri"/>
                <a:cs typeface="Calibri"/>
                <a:sym typeface="Calibri"/>
              </a:rPr>
              <a:t> </a:t>
            </a:r>
            <a:r>
              <a:rPr lang="tr-TR" sz="1600" b="1" dirty="0">
                <a:ea typeface="Calibri"/>
                <a:cs typeface="Calibri"/>
                <a:sym typeface="Calibri"/>
              </a:rPr>
              <a:t>3</a:t>
            </a:r>
            <a:endParaRPr lang="tr-TR" sz="1600" b="1" dirty="0" smtClean="0">
              <a:ea typeface="Calibri"/>
              <a:cs typeface="Calibri"/>
              <a:sym typeface="Calibri"/>
            </a:endParaRPr>
          </a:p>
          <a:p>
            <a:pPr marL="457200" indent="-342900">
              <a:buSzPts val="1800"/>
              <a:buFont typeface="Calibri"/>
              <a:buChar char="●"/>
            </a:pPr>
            <a:r>
              <a:rPr lang="tr-TR" sz="1600" b="1" dirty="0">
                <a:ea typeface="Calibri"/>
                <a:cs typeface="Calibri"/>
                <a:sym typeface="Calibri"/>
              </a:rPr>
              <a:t>Grup üyesi</a:t>
            </a:r>
            <a:r>
              <a:rPr lang="tr-TR" sz="1600" b="1" dirty="0" smtClean="0">
                <a:ea typeface="Calibri"/>
                <a:cs typeface="Calibri"/>
                <a:sym typeface="Calibri"/>
              </a:rPr>
              <a:t> </a:t>
            </a:r>
            <a:r>
              <a:rPr lang="tr-TR" sz="1600" b="1" dirty="0">
                <a:ea typeface="Calibri"/>
                <a:cs typeface="Calibri"/>
                <a:sym typeface="Calibri"/>
              </a:rPr>
              <a:t>4</a:t>
            </a:r>
            <a:endParaRPr lang="tr-TR" sz="1600" b="1" dirty="0" smtClean="0">
              <a:ea typeface="Calibri"/>
              <a:cs typeface="Calibri"/>
              <a:sym typeface="Calibri"/>
            </a:endParaRPr>
          </a:p>
          <a:p>
            <a:pPr marL="457200" indent="-342900">
              <a:buSzPts val="1800"/>
              <a:buFont typeface="Calibri"/>
              <a:buChar char="●"/>
            </a:pPr>
            <a:r>
              <a:rPr lang="tr-TR" sz="1600" b="1" dirty="0">
                <a:ea typeface="Calibri"/>
                <a:cs typeface="Calibri"/>
                <a:sym typeface="Calibri"/>
              </a:rPr>
              <a:t>Grup üyesi</a:t>
            </a:r>
            <a:r>
              <a:rPr lang="tr-TR" sz="1600" b="1" dirty="0" smtClean="0">
                <a:ea typeface="Calibri"/>
                <a:cs typeface="Calibri"/>
                <a:sym typeface="Calibri"/>
              </a:rPr>
              <a:t> </a:t>
            </a:r>
            <a:r>
              <a:rPr lang="tr-TR" sz="1600" b="1" dirty="0">
                <a:ea typeface="Calibri"/>
                <a:cs typeface="Calibri"/>
                <a:sym typeface="Calibri"/>
              </a:rPr>
              <a:t>5</a:t>
            </a:r>
            <a:endParaRPr lang="tr-TR" sz="1600" b="1" dirty="0" smtClean="0">
              <a:ea typeface="Calibri"/>
              <a:cs typeface="Calibri"/>
              <a:sym typeface="Calibri"/>
            </a:endParaRPr>
          </a:p>
          <a:p>
            <a:pPr marL="457200" indent="-342900">
              <a:buSzPts val="1800"/>
              <a:buFont typeface="Calibri"/>
              <a:buChar char="●"/>
            </a:pPr>
            <a:r>
              <a:rPr lang="tr-TR" sz="1600" b="1" dirty="0">
                <a:ea typeface="Calibri"/>
                <a:cs typeface="Calibri"/>
                <a:sym typeface="Calibri"/>
              </a:rPr>
              <a:t>Grup üyesi</a:t>
            </a:r>
            <a:r>
              <a:rPr lang="tr-TR" sz="1600" b="1" dirty="0" smtClean="0">
                <a:ea typeface="Calibri"/>
                <a:cs typeface="Calibri"/>
                <a:sym typeface="Calibri"/>
              </a:rPr>
              <a:t> 6</a:t>
            </a:r>
          </a:p>
          <a:p>
            <a:pPr marL="457200" indent="-342900">
              <a:buSzPts val="1800"/>
              <a:buFont typeface="Calibri"/>
              <a:buChar char="●"/>
            </a:pPr>
            <a:r>
              <a:rPr lang="tr-TR" sz="1600" b="1" dirty="0">
                <a:ea typeface="Calibri"/>
                <a:cs typeface="Calibri"/>
                <a:sym typeface="Calibri"/>
              </a:rPr>
              <a:t>Grup üyesi</a:t>
            </a:r>
            <a:r>
              <a:rPr lang="tr-TR" sz="1600" b="1" dirty="0" smtClean="0">
                <a:ea typeface="Calibri"/>
                <a:cs typeface="Calibri"/>
                <a:sym typeface="Calibri"/>
              </a:rPr>
              <a:t> 7</a:t>
            </a:r>
            <a:endParaRPr sz="1600" b="1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0218" y="1039101"/>
            <a:ext cx="2143125" cy="7620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6418" y="2076395"/>
            <a:ext cx="3429000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98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31</Words>
  <Application>Microsoft Office PowerPoint</Application>
  <PresentationFormat>Geniş ekran</PresentationFormat>
  <Paragraphs>9</Paragraphs>
  <Slides>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Sunusu</vt:lpstr>
    </vt:vector>
  </TitlesOfParts>
  <Company>Silentall Unattended Installer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Serkan</dc:creator>
  <cp:lastModifiedBy>Serkan</cp:lastModifiedBy>
  <cp:revision>11</cp:revision>
  <dcterms:created xsi:type="dcterms:W3CDTF">2020-05-17T09:26:52Z</dcterms:created>
  <dcterms:modified xsi:type="dcterms:W3CDTF">2021-05-04T11:26:07Z</dcterms:modified>
</cp:coreProperties>
</file>