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54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378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864DB-0C2B-4221-AEB7-14230D006D1B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7DE10-E244-4CB0-8123-72779C6DF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18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33C62-1445-4B5C-AFD9-2F704349296C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D3285-661C-4976-B04B-06E3E84B2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36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 Fua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şlık 1">
            <a:extLst>
              <a:ext uri="{FF2B5EF4-FFF2-40B4-BE49-F238E27FC236}">
                <a16:creationId xmlns:a16="http://schemas.microsoft.com/office/drawing/2014/main" id="{8B3D83C6-5F5B-1E84-3382-BD3057A08154}"/>
              </a:ext>
            </a:extLst>
          </p:cNvPr>
          <p:cNvSpPr txBox="1">
            <a:spLocks/>
          </p:cNvSpPr>
          <p:nvPr userDrawn="1"/>
        </p:nvSpPr>
        <p:spPr>
          <a:xfrm>
            <a:off x="380999" y="4835551"/>
            <a:ext cx="5542721" cy="1552370"/>
          </a:xfrm>
          <a:prstGeom prst="rect">
            <a:avLst/>
          </a:prstGeom>
          <a:solidFill>
            <a:schemeClr val="bg1">
              <a:alpha val="95000"/>
            </a:schemeClr>
          </a:solidFill>
          <a:ln w="38100">
            <a:solidFill>
              <a:srgbClr val="2E2B62"/>
            </a:solidFill>
          </a:ln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sz="3200" dirty="0">
              <a:solidFill>
                <a:srgbClr val="953735"/>
              </a:solidFill>
              <a:latin typeface="Bahnschrift" panose="020B0502040204020203" pitchFamily="34" charset="0"/>
            </a:endParaRPr>
          </a:p>
        </p:txBody>
      </p:sp>
      <p:sp>
        <p:nvSpPr>
          <p:cNvPr id="17" name="Başlık 1">
            <a:extLst>
              <a:ext uri="{FF2B5EF4-FFF2-40B4-BE49-F238E27FC236}">
                <a16:creationId xmlns:a16="http://schemas.microsoft.com/office/drawing/2014/main" id="{42947BA1-741C-91C1-433A-92C365CE0206}"/>
              </a:ext>
            </a:extLst>
          </p:cNvPr>
          <p:cNvSpPr txBox="1">
            <a:spLocks/>
          </p:cNvSpPr>
          <p:nvPr userDrawn="1"/>
        </p:nvSpPr>
        <p:spPr>
          <a:xfrm>
            <a:off x="6268280" y="4814740"/>
            <a:ext cx="2651760" cy="1552369"/>
          </a:xfrm>
          <a:prstGeom prst="rect">
            <a:avLst/>
          </a:prstGeom>
          <a:solidFill>
            <a:schemeClr val="bg1">
              <a:alpha val="95000"/>
            </a:schemeClr>
          </a:solidFill>
          <a:ln w="38100">
            <a:solidFill>
              <a:srgbClr val="2E2B62"/>
            </a:solidFill>
          </a:ln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sz="3200" dirty="0">
              <a:solidFill>
                <a:srgbClr val="953735"/>
              </a:solidFill>
              <a:latin typeface="Bahnschrift" panose="020B0502040204020203" pitchFamily="34" charset="0"/>
            </a:endParaRPr>
          </a:p>
        </p:txBody>
      </p:sp>
      <p:sp>
        <p:nvSpPr>
          <p:cNvPr id="18" name="Başlık 1">
            <a:extLst>
              <a:ext uri="{FF2B5EF4-FFF2-40B4-BE49-F238E27FC236}">
                <a16:creationId xmlns:a16="http://schemas.microsoft.com/office/drawing/2014/main" id="{DC6AB476-A316-06A5-B3BB-5A7759C50585}"/>
              </a:ext>
            </a:extLst>
          </p:cNvPr>
          <p:cNvSpPr txBox="1">
            <a:spLocks/>
          </p:cNvSpPr>
          <p:nvPr userDrawn="1"/>
        </p:nvSpPr>
        <p:spPr>
          <a:xfrm>
            <a:off x="9159240" y="4816235"/>
            <a:ext cx="2651760" cy="1550874"/>
          </a:xfrm>
          <a:prstGeom prst="rect">
            <a:avLst/>
          </a:prstGeom>
          <a:solidFill>
            <a:schemeClr val="bg1">
              <a:alpha val="95000"/>
            </a:schemeClr>
          </a:solidFill>
          <a:ln w="38100">
            <a:solidFill>
              <a:srgbClr val="2E2B62"/>
            </a:solidFill>
          </a:ln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sz="3200" dirty="0">
              <a:solidFill>
                <a:srgbClr val="953735"/>
              </a:solidFill>
              <a:latin typeface="Bahnschrift" panose="020B0502040204020203" pitchFamily="34" charset="0"/>
            </a:endParaRP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3EF02736-2B0D-B3B0-B199-1D747103D7BF}"/>
              </a:ext>
            </a:extLst>
          </p:cNvPr>
          <p:cNvSpPr txBox="1">
            <a:spLocks/>
          </p:cNvSpPr>
          <p:nvPr userDrawn="1"/>
        </p:nvSpPr>
        <p:spPr>
          <a:xfrm>
            <a:off x="6268279" y="2150772"/>
            <a:ext cx="5541963" cy="2453484"/>
          </a:xfrm>
          <a:prstGeom prst="rect">
            <a:avLst/>
          </a:prstGeom>
          <a:solidFill>
            <a:schemeClr val="bg1">
              <a:alpha val="95000"/>
            </a:schemeClr>
          </a:solidFill>
          <a:ln w="38100">
            <a:solidFill>
              <a:srgbClr val="2E2B62"/>
            </a:solidFill>
          </a:ln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sz="3200" dirty="0">
              <a:solidFill>
                <a:srgbClr val="953735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AB3C7DBF-4805-B3A0-AB89-7BCA354E26C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0999" y="4819369"/>
            <a:ext cx="5542721" cy="40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000" b="1" dirty="0" err="1">
                <a:solidFill>
                  <a:srgbClr val="953735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Proje</a:t>
            </a:r>
            <a:r>
              <a:rPr lang="en-US" altLang="en-US" sz="2000" b="1" dirty="0">
                <a:solidFill>
                  <a:srgbClr val="953735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>
                <a:solidFill>
                  <a:srgbClr val="953735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Grubu</a:t>
            </a:r>
            <a:endParaRPr lang="en-US" altLang="en-US" sz="2000" b="1" dirty="0">
              <a:solidFill>
                <a:srgbClr val="953735"/>
              </a:solidFill>
              <a:latin typeface="Bahnschrift" panose="020B0502040204020203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8F8CD64-E25B-37BA-3DE4-6C4A121E6FC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1090" y="4824717"/>
            <a:ext cx="2642959" cy="397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000" b="1" dirty="0" err="1">
                <a:solidFill>
                  <a:srgbClr val="953735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Şirket</a:t>
            </a:r>
            <a:r>
              <a:rPr lang="en-US" altLang="en-US" sz="2000" b="1" dirty="0">
                <a:solidFill>
                  <a:srgbClr val="953735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>
                <a:solidFill>
                  <a:srgbClr val="953735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Danışmanı</a:t>
            </a:r>
            <a:endParaRPr lang="en-US" altLang="en-US" sz="2000" b="1" dirty="0">
              <a:solidFill>
                <a:srgbClr val="953735"/>
              </a:solidFill>
              <a:latin typeface="Bahnschrift" panose="020B0502040204020203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06CF20-BFDC-C397-5EAA-FE7166D815AC}"/>
              </a:ext>
            </a:extLst>
          </p:cNvPr>
          <p:cNvSpPr txBox="1"/>
          <p:nvPr userDrawn="1"/>
        </p:nvSpPr>
        <p:spPr>
          <a:xfrm>
            <a:off x="9201179" y="4838457"/>
            <a:ext cx="25736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en-US" sz="2000" b="1" dirty="0" err="1">
                <a:solidFill>
                  <a:srgbClr val="953735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Akademik</a:t>
            </a:r>
            <a:r>
              <a:rPr lang="en-US" altLang="en-US" sz="2000" b="1" dirty="0">
                <a:solidFill>
                  <a:srgbClr val="953735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>
                <a:solidFill>
                  <a:srgbClr val="953735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Danışman</a:t>
            </a:r>
            <a:endParaRPr lang="tr-TR" altLang="en-US" sz="2000" b="1" dirty="0">
              <a:solidFill>
                <a:srgbClr val="953735"/>
              </a:solidFill>
              <a:latin typeface="Bahnschrift" panose="020B0502040204020203" pitchFamily="34" charset="0"/>
              <a:cs typeface="Calibri" panose="020F0502020204030204" pitchFamily="34" charset="0"/>
            </a:endParaRPr>
          </a:p>
        </p:txBody>
      </p:sp>
      <p:sp>
        <p:nvSpPr>
          <p:cNvPr id="13" name="Başlık 1">
            <a:extLst>
              <a:ext uri="{FF2B5EF4-FFF2-40B4-BE49-F238E27FC236}">
                <a16:creationId xmlns:a16="http://schemas.microsoft.com/office/drawing/2014/main" id="{1164D816-0BFF-00B0-6DD4-8F48750CCC74}"/>
              </a:ext>
            </a:extLst>
          </p:cNvPr>
          <p:cNvSpPr txBox="1">
            <a:spLocks/>
          </p:cNvSpPr>
          <p:nvPr userDrawn="1"/>
        </p:nvSpPr>
        <p:spPr>
          <a:xfrm>
            <a:off x="6268280" y="1455520"/>
            <a:ext cx="5542720" cy="579342"/>
          </a:xfrm>
          <a:prstGeom prst="rect">
            <a:avLst/>
          </a:prstGeom>
          <a:solidFill>
            <a:schemeClr val="bg1">
              <a:alpha val="95000"/>
            </a:schemeClr>
          </a:solidFill>
          <a:ln w="38100">
            <a:solidFill>
              <a:srgbClr val="2E2B62"/>
            </a:solidFill>
          </a:ln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sz="2400" b="1" dirty="0">
              <a:solidFill>
                <a:srgbClr val="0082D6"/>
              </a:solidFill>
              <a:latin typeface="Bahnschrift" panose="020B0502040204020203" pitchFamily="34" charset="0"/>
            </a:endParaRPr>
          </a:p>
        </p:txBody>
      </p:sp>
      <p:sp>
        <p:nvSpPr>
          <p:cNvPr id="14" name="Başlık 1">
            <a:extLst>
              <a:ext uri="{FF2B5EF4-FFF2-40B4-BE49-F238E27FC236}">
                <a16:creationId xmlns:a16="http://schemas.microsoft.com/office/drawing/2014/main" id="{A9C2D80B-7FE6-9518-5C91-B39763551784}"/>
              </a:ext>
            </a:extLst>
          </p:cNvPr>
          <p:cNvSpPr txBox="1">
            <a:spLocks/>
          </p:cNvSpPr>
          <p:nvPr userDrawn="1"/>
        </p:nvSpPr>
        <p:spPr>
          <a:xfrm>
            <a:off x="381000" y="195049"/>
            <a:ext cx="11430000" cy="1143000"/>
          </a:xfrm>
          <a:prstGeom prst="rect">
            <a:avLst/>
          </a:prstGeom>
          <a:solidFill>
            <a:schemeClr val="bg1">
              <a:alpha val="95000"/>
            </a:schemeClr>
          </a:solidFill>
          <a:ln w="38100">
            <a:solidFill>
              <a:srgbClr val="2E2B62"/>
            </a:solidFill>
          </a:ln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sz="3200" dirty="0">
              <a:solidFill>
                <a:srgbClr val="953735"/>
              </a:solidFill>
              <a:latin typeface="Bahnschrift" panose="020B0502040204020203" pitchFamily="34" charset="0"/>
            </a:endParaRPr>
          </a:p>
        </p:txBody>
      </p:sp>
      <p:pic>
        <p:nvPicPr>
          <p:cNvPr id="15" name="Picture 10">
            <a:extLst>
              <a:ext uri="{FF2B5EF4-FFF2-40B4-BE49-F238E27FC236}">
                <a16:creationId xmlns:a16="http://schemas.microsoft.com/office/drawing/2014/main" id="{F4F14B69-C540-CF4D-7601-E93188FCD2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2" y="247792"/>
            <a:ext cx="1030427" cy="103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8DDEC82-1EF3-836C-5C72-55544CBFF3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87246" y="178866"/>
            <a:ext cx="8636000" cy="1143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solidFill>
                  <a:srgbClr val="C00000"/>
                </a:solidFill>
                <a:latin typeface="Bahnschrift" panose="020B0502040204020203" pitchFamily="34" charset="0"/>
              </a:defRPr>
            </a:lvl1pPr>
          </a:lstStyle>
          <a:p>
            <a:pPr lvl="0"/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Adı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9F2D0E7-60BB-A005-CB7B-93390DA71C5A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381000" y="1468438"/>
            <a:ext cx="5541963" cy="3148012"/>
          </a:xfrm>
          <a:ln w="38100">
            <a:solidFill>
              <a:srgbClr val="002060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Group Photo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1E006240-8162-71C3-07D3-5D1287A1C2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1263" y="1450975"/>
            <a:ext cx="5519737" cy="590550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rgbClr val="00B0F0"/>
                </a:solidFill>
                <a:latin typeface="Bahnschrift" panose="020B0502040204020203" pitchFamily="34" charset="0"/>
              </a:defRPr>
            </a:lvl1pPr>
          </a:lstStyle>
          <a:p>
            <a:pPr lvl="0"/>
            <a:r>
              <a:rPr lang="en-US" dirty="0" err="1"/>
              <a:t>Şirket</a:t>
            </a:r>
            <a:r>
              <a:rPr lang="en-US" dirty="0"/>
              <a:t> </a:t>
            </a:r>
            <a:r>
              <a:rPr lang="en-US" dirty="0" err="1"/>
              <a:t>Adı</a:t>
            </a:r>
            <a:endParaRPr 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248F4DE3-FD01-89B9-F8A2-1979D9B50D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423525" y="195263"/>
            <a:ext cx="1387475" cy="1116012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2852C1B6-A96C-1EF0-842C-0AC0C5CC00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1263" y="2152650"/>
            <a:ext cx="5541962" cy="2463800"/>
          </a:xfrm>
        </p:spPr>
        <p:txBody>
          <a:bodyPr>
            <a:normAutofit/>
          </a:bodyPr>
          <a:lstStyle>
            <a:lvl1pPr marL="0" indent="0" algn="just">
              <a:buNone/>
              <a:defRPr sz="2000"/>
            </a:lvl1pPr>
          </a:lstStyle>
          <a:p>
            <a:pPr lvl="0"/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özeti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8D98D001-DF7B-795B-DCD3-255177B52B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5251450"/>
            <a:ext cx="5541963" cy="111601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Grup </a:t>
            </a:r>
            <a:r>
              <a:rPr lang="en-US" dirty="0" err="1"/>
              <a:t>üyeleri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C9212E4B-1A11-0948-74B9-F57974558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1263" y="5233988"/>
            <a:ext cx="2628900" cy="1130300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err="1"/>
              <a:t>Danışman</a:t>
            </a:r>
            <a:r>
              <a:rPr lang="en-US" dirty="0"/>
              <a:t> </a:t>
            </a:r>
            <a:r>
              <a:rPr lang="en-US" dirty="0" err="1"/>
              <a:t>ismi</a:t>
            </a:r>
            <a:endParaRPr lang="en-US" dirty="0"/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288B50D2-A0FC-0D63-2CB4-D6A3474113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82100" y="5226405"/>
            <a:ext cx="2628900" cy="1130300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err="1"/>
              <a:t>Danışman</a:t>
            </a:r>
            <a:r>
              <a:rPr lang="en-US" dirty="0"/>
              <a:t> </a:t>
            </a:r>
            <a:r>
              <a:rPr lang="en-US" dirty="0" err="1"/>
              <a:t>ismi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60201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9787C-8647-32F0-8E8B-808A0403F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FDF18C-F3B2-6ABF-9EC1-5FCAE50EE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5A4A-D1C1-422B-85ED-6DCFEA49086B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5F0D78-6606-53BA-B7E6-9C1690332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B1A019-5266-9FC2-9335-7B5CDF1EB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F6B-F501-46EF-9B6E-50DBDA24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96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AF53F-1272-B5EA-DCC4-5921FA736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2F861-A70F-72BF-BF28-AA67CD5AF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7470BB-41CF-4174-8B7A-30FC684B3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B86898-2B54-D478-D882-41EAEDD6B3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263930-B575-60F4-776E-23AD2882B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09FA-0C2F-B318-5DD4-1D09B8D52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5A4A-D1C1-422B-85ED-6DCFEA49086B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D2BC6B-A01F-06D9-EDB1-389B8B7AF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0C93FE-40B6-EAC4-6FD7-EBE5CF7CB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F6B-F501-46EF-9B6E-50DBDA24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13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8E303-3F2F-3B1C-E89A-5333EF879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057858-EAC0-BF22-4925-A3B4BA596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5A4A-D1C1-422B-85ED-6DCFEA49086B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1824C1-BF2C-8F73-96B5-9F2329F08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C9B5E-F7A7-9901-F80D-279912F12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F6B-F501-46EF-9B6E-50DBDA24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36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386E8F-42BB-37DD-BB8A-D4268F955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5A4A-D1C1-422B-85ED-6DCFEA49086B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212B32-0AB3-21B4-3398-23E2F687C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014F2B-B013-1E02-62E6-542F0B1F0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F6B-F501-46EF-9B6E-50DBDA24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959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78136-FE5D-08B7-ADF4-57C8B547C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5A7D8-D262-198C-F5A7-9F0734CA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4E4A2-97F5-19DE-384E-5E48471A0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32D9F2-267B-5920-1FA0-EC773FF33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5A4A-D1C1-422B-85ED-6DCFEA49086B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A442BC-AB24-BAF7-0CD2-BCB1A5A1B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D2965F-DA21-8076-9173-694E52A1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F6B-F501-46EF-9B6E-50DBDA24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61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B34F7-09C4-8CE2-36BA-8FB0BDBB6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A2EF2D-C281-2A43-9FEE-B7C76A5859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B222C1-9594-4FA8-42E8-77A662C25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8BF88C-EBEF-BD05-238A-62554F75E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5A4A-D1C1-422B-85ED-6DCFEA49086B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9697B6-AE8A-3EC5-BC3C-8D68409F2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4921F-5AAE-59B8-CA98-5C4078493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F6B-F501-46EF-9B6E-50DBDA24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831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19685-22CF-2F20-5949-AD423CAD8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586F43-7FFF-8FDC-08DF-6CE4AB22D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A0AD0-54AB-7DF9-BE29-105CAAF1F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5A4A-D1C1-422B-85ED-6DCFEA49086B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5E3B9-AF2E-FCA5-1283-DBAF36230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56705-9345-6800-3EB9-4F3A7FC42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F6B-F501-46EF-9B6E-50DBDA24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28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327D38-4B94-83AB-682E-D7C9FCEC79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40B426-A599-0FEB-45CA-DBBCE78451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F4795-5585-E92B-45C4-8D1F3E278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5A4A-D1C1-422B-85ED-6DCFEA49086B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1A712-49DA-5E81-D0EA-6EEFC645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0CE1C-E7C5-ECC0-5445-10C3DC1D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F6B-F501-46EF-9B6E-50DBDA24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0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E3B279-ED96-7528-13C6-63B044921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2DE84-9C52-B45D-A5F3-27BB9097B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224BB-5F40-75F1-C504-FB6B90DA4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25A4A-D1C1-422B-85ED-6DCFEA49086B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20936-5677-CC16-6ACB-91F3EA079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99DAC-821B-C6D1-0DD3-69347443C5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24F6B-F501-46EF-9B6E-50DBDA24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59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6E808-3B01-D1C9-476E-734A726D72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34E0D8-4C32-2583-F78F-2613A50E4D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D60137-45DD-0218-C434-E52FD6C01F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998AC4-2DFD-32B0-8247-A8B7AF6AFB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2B204C-86D6-5AA2-4682-E1359F31BE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EF34FC-50A6-D0B1-6040-3B3BAB11260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85843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Bahnschrift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Windows User</cp:lastModifiedBy>
  <cp:revision>8</cp:revision>
  <dcterms:created xsi:type="dcterms:W3CDTF">2024-04-22T19:03:34Z</dcterms:created>
  <dcterms:modified xsi:type="dcterms:W3CDTF">2024-04-29T11:25:13Z</dcterms:modified>
</cp:coreProperties>
</file>