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A281B11-DB99-46F2-BFBE-0618FBB11B6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tr-TR" dirty="0" smtClean="0"/>
              <a:t>CPLEX</a:t>
            </a:r>
            <a:br>
              <a:rPr lang="tr-TR" dirty="0" smtClean="0"/>
            </a:br>
            <a:r>
              <a:rPr lang="tr-TR" dirty="0" err="1" smtClean="0"/>
              <a:t>Recitation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23.10.2017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312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How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download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/>
              <a:t>https://ibm.onthehub.com/WebStore/OfferingDetails.aspx?o=9b4eadea-9776-e611-9421-b8ca3a5db7a1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988363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Assignment Problem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5334000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978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Assignment Problem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1258"/>
            <a:ext cx="7476703" cy="424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331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22029"/>
            <a:ext cx="8229600" cy="1600200"/>
          </a:xfrm>
        </p:spPr>
        <p:txBody>
          <a:bodyPr/>
          <a:lstStyle/>
          <a:p>
            <a:r>
              <a:rPr lang="tr-TR" dirty="0" smtClean="0"/>
              <a:t>Assignment Problem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4</a:t>
            </a:r>
            <a:r>
              <a:rPr lang="tr-TR" dirty="0" smtClean="0">
                <a:solidFill>
                  <a:schemeClr val="tx1"/>
                </a:solidFill>
              </a:rPr>
              <a:t> workers, 4 tasks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930979"/>
              </p:ext>
            </p:extLst>
          </p:nvPr>
        </p:nvGraphicFramePr>
        <p:xfrm>
          <a:off x="1691680" y="2492896"/>
          <a:ext cx="6120680" cy="2771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136"/>
                <a:gridCol w="1224136"/>
                <a:gridCol w="1224136"/>
                <a:gridCol w="1224136"/>
                <a:gridCol w="1224136"/>
              </a:tblGrid>
              <a:tr h="53285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Task 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Task 2</a:t>
                      </a:r>
                      <a:endParaRPr lang="en-US" b="1" dirty="0" smtClean="0"/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Task 3</a:t>
                      </a:r>
                      <a:endParaRPr lang="en-US" b="1" dirty="0" smtClean="0"/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Task 4</a:t>
                      </a:r>
                      <a:endParaRPr lang="en-US" b="1" dirty="0" smtClean="0"/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Worker 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Worker 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Worker 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Worker 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214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Cplex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329" y="1696256"/>
            <a:ext cx="5928692" cy="434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5325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72</TotalTime>
  <Words>54</Words>
  <Application>Microsoft Office PowerPoint</Application>
  <PresentationFormat>Ekran Gösterisi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Üst Düzey</vt:lpstr>
      <vt:lpstr>CPLEX Recitation</vt:lpstr>
      <vt:lpstr>How to download?</vt:lpstr>
      <vt:lpstr>Assignment Problem</vt:lpstr>
      <vt:lpstr>Assignment Problem</vt:lpstr>
      <vt:lpstr>Assignment Problem</vt:lpstr>
      <vt:lpstr>Cplex Code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CPLEX Recitation</dc:title>
  <dc:creator>gül</dc:creator>
  <cp:lastModifiedBy>gül</cp:lastModifiedBy>
  <cp:revision>6</cp:revision>
  <dcterms:created xsi:type="dcterms:W3CDTF">2017-10-22T21:00:58Z</dcterms:created>
  <dcterms:modified xsi:type="dcterms:W3CDTF">2017-10-22T22:13:26Z</dcterms:modified>
</cp:coreProperties>
</file>