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2" r:id="rId4"/>
    <p:sldId id="263" r:id="rId5"/>
    <p:sldId id="258" r:id="rId6"/>
    <p:sldId id="259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81B11-DB99-46F2-BFBE-0618FBB11B69}" type="datetimeFigureOut">
              <a:rPr lang="en-US" smtClean="0"/>
              <a:t>3/17/2019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5F5A19F-F41F-4C59-BB49-C6A3C202702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81B11-DB99-46F2-BFBE-0618FBB11B69}" type="datetimeFigureOut">
              <a:rPr lang="en-US" smtClean="0"/>
              <a:t>3/17/2019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5A19F-F41F-4C59-BB49-C6A3C20270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81B11-DB99-46F2-BFBE-0618FBB11B69}" type="datetimeFigureOut">
              <a:rPr lang="en-US" smtClean="0"/>
              <a:t>3/17/2019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5A19F-F41F-4C59-BB49-C6A3C20270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81B11-DB99-46F2-BFBE-0618FBB11B69}" type="datetimeFigureOut">
              <a:rPr lang="en-US" smtClean="0"/>
              <a:t>3/17/2019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5A19F-F41F-4C59-BB49-C6A3C20270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81B11-DB99-46F2-BFBE-0618FBB11B69}" type="datetimeFigureOut">
              <a:rPr lang="en-US" smtClean="0"/>
              <a:t>3/17/2019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5A19F-F41F-4C59-BB49-C6A3C202702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81B11-DB99-46F2-BFBE-0618FBB11B69}" type="datetimeFigureOut">
              <a:rPr lang="en-US" smtClean="0"/>
              <a:t>3/17/2019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5A19F-F41F-4C59-BB49-C6A3C202702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81B11-DB99-46F2-BFBE-0618FBB11B69}" type="datetimeFigureOut">
              <a:rPr lang="en-US" smtClean="0"/>
              <a:t>3/17/2019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5A19F-F41F-4C59-BB49-C6A3C2027024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81B11-DB99-46F2-BFBE-0618FBB11B69}" type="datetimeFigureOut">
              <a:rPr lang="en-US" smtClean="0"/>
              <a:t>3/17/2019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5A19F-F41F-4C59-BB49-C6A3C20270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81B11-DB99-46F2-BFBE-0618FBB11B69}" type="datetimeFigureOut">
              <a:rPr lang="en-US" smtClean="0"/>
              <a:t>3/17/2019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5A19F-F41F-4C59-BB49-C6A3C20270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81B11-DB99-46F2-BFBE-0618FBB11B69}" type="datetimeFigureOut">
              <a:rPr lang="en-US" smtClean="0"/>
              <a:t>3/17/2019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5A19F-F41F-4C59-BB49-C6A3C20270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81B11-DB99-46F2-BFBE-0618FBB11B69}" type="datetimeFigureOut">
              <a:rPr lang="en-US" smtClean="0"/>
              <a:t>3/17/2019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5A19F-F41F-4C59-BB49-C6A3C20270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1A281B11-DB99-46F2-BFBE-0618FBB11B69}" type="datetimeFigureOut">
              <a:rPr lang="en-US" smtClean="0"/>
              <a:t>3/17/2019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F5F5A19F-F41F-4C59-BB49-C6A3C202702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182880" indent="0">
              <a:buNone/>
            </a:pPr>
            <a:r>
              <a:rPr lang="tr-TR" dirty="0" smtClean="0"/>
              <a:t>CPLEX</a:t>
            </a:r>
            <a:br>
              <a:rPr lang="tr-TR" dirty="0" smtClean="0"/>
            </a:br>
            <a:r>
              <a:rPr lang="tr-TR" dirty="0" err="1" smtClean="0"/>
              <a:t>Recitation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17</a:t>
            </a:r>
            <a:r>
              <a:rPr lang="tr-TR" dirty="0" smtClean="0"/>
              <a:t>.03.2019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3312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How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download</a:t>
            </a:r>
            <a:r>
              <a:rPr lang="tr-TR" dirty="0" smtClean="0"/>
              <a:t>?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/>
              <a:t>https://ibm.onthehub.com/WebStore/OfferingDetails.aspx?o=9b4eadea-9776-e611-9421-b8ca3a5db7a1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9883631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Assignment Problem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772816"/>
            <a:ext cx="5334000" cy="397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09782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Assignment Problem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71258"/>
            <a:ext cx="7476703" cy="4249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73318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95536" y="22029"/>
            <a:ext cx="8229600" cy="1600200"/>
          </a:xfrm>
        </p:spPr>
        <p:txBody>
          <a:bodyPr/>
          <a:lstStyle/>
          <a:p>
            <a:r>
              <a:rPr lang="tr-TR" dirty="0" smtClean="0"/>
              <a:t>Assignment Problem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1844824"/>
            <a:ext cx="8229600" cy="4525963"/>
          </a:xfrm>
        </p:spPr>
        <p:txBody>
          <a:bodyPr/>
          <a:lstStyle/>
          <a:p>
            <a:r>
              <a:rPr lang="tr-TR" dirty="0">
                <a:solidFill>
                  <a:schemeClr val="tx1"/>
                </a:solidFill>
              </a:rPr>
              <a:t>4</a:t>
            </a:r>
            <a:r>
              <a:rPr lang="tr-TR" dirty="0" smtClean="0">
                <a:solidFill>
                  <a:schemeClr val="tx1"/>
                </a:solidFill>
              </a:rPr>
              <a:t> workers, 4 tasks</a:t>
            </a:r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4930979"/>
              </p:ext>
            </p:extLst>
          </p:nvPr>
        </p:nvGraphicFramePr>
        <p:xfrm>
          <a:off x="1691680" y="2492896"/>
          <a:ext cx="6120680" cy="27715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24136"/>
                <a:gridCol w="1224136"/>
                <a:gridCol w="1224136"/>
                <a:gridCol w="1224136"/>
                <a:gridCol w="1224136"/>
              </a:tblGrid>
              <a:tr h="532859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Task 1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 smtClean="0"/>
                        <a:t>Task 2</a:t>
                      </a:r>
                      <a:endParaRPr lang="en-US" b="1" dirty="0" smtClean="0"/>
                    </a:p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 smtClean="0"/>
                        <a:t>Task 3</a:t>
                      </a:r>
                      <a:endParaRPr lang="en-US" b="1" dirty="0" smtClean="0"/>
                    </a:p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 smtClean="0"/>
                        <a:t>Task 4</a:t>
                      </a:r>
                      <a:endParaRPr lang="en-US" b="1" dirty="0" smtClean="0"/>
                    </a:p>
                    <a:p>
                      <a:pPr algn="ctr"/>
                      <a:endParaRPr lang="en-US" b="1" dirty="0"/>
                    </a:p>
                  </a:txBody>
                  <a:tcPr/>
                </a:tc>
              </a:tr>
              <a:tr h="532859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Worker 1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7</a:t>
                      </a:r>
                      <a:endParaRPr lang="en-US" dirty="0"/>
                    </a:p>
                  </a:txBody>
                  <a:tcPr/>
                </a:tc>
              </a:tr>
              <a:tr h="532859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Worker 2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5</a:t>
                      </a:r>
                      <a:endParaRPr lang="en-US" dirty="0"/>
                    </a:p>
                  </a:txBody>
                  <a:tcPr/>
                </a:tc>
              </a:tr>
              <a:tr h="532859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Worker 3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9</a:t>
                      </a:r>
                      <a:endParaRPr lang="en-US" dirty="0"/>
                    </a:p>
                  </a:txBody>
                  <a:tcPr/>
                </a:tc>
              </a:tr>
              <a:tr h="532859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Worker 4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22142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Cplex</a:t>
            </a:r>
            <a:r>
              <a:rPr lang="tr-TR" dirty="0" smtClean="0"/>
              <a:t> </a:t>
            </a:r>
            <a:r>
              <a:rPr lang="tr-TR" dirty="0" err="1" smtClean="0"/>
              <a:t>Code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329" y="1696256"/>
            <a:ext cx="5928692" cy="434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25325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Üst Düzey">
  <a:themeElements>
    <a:clrScheme name="Üst Düzey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Üst Düzey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Üst Düze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72</TotalTime>
  <Words>54</Words>
  <Application>Microsoft Office PowerPoint</Application>
  <PresentationFormat>Ekran Gösterisi (4:3)</PresentationFormat>
  <Paragraphs>34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Üst Düzey</vt:lpstr>
      <vt:lpstr>CPLEX Recitation</vt:lpstr>
      <vt:lpstr>How to download?</vt:lpstr>
      <vt:lpstr>Assignment Problem</vt:lpstr>
      <vt:lpstr>Assignment Problem</vt:lpstr>
      <vt:lpstr>Assignment Problem</vt:lpstr>
      <vt:lpstr>Cplex Code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CPLEX Recitation</dc:title>
  <dc:creator>gül</dc:creator>
  <cp:lastModifiedBy>User</cp:lastModifiedBy>
  <cp:revision>7</cp:revision>
  <dcterms:created xsi:type="dcterms:W3CDTF">2017-10-22T21:00:58Z</dcterms:created>
  <dcterms:modified xsi:type="dcterms:W3CDTF">2019-03-17T08:24:59Z</dcterms:modified>
</cp:coreProperties>
</file>