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1" r:id="rId8"/>
    <p:sldId id="26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260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5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1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0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777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4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15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78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676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185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65CE4-FC30-4258-BAC9-F14528BA0500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8259C-958D-44A6-9F14-053D0502B7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356351"/>
            <a:ext cx="9144000" cy="50164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Bilkent</a:t>
            </a:r>
            <a:r>
              <a:rPr lang="en-US" baseline="0" dirty="0" smtClean="0"/>
              <a:t> University - IE 324 Simulation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7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altLang="en-US" sz="4400" dirty="0"/>
              <a:t>IE 324 </a:t>
            </a:r>
            <a:r>
              <a:rPr lang="en-AU" altLang="en-US" sz="4400" dirty="0" smtClean="0"/>
              <a:t>SIMULATION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b="1" dirty="0" smtClean="0"/>
              <a:t>SIMULATION EXERCISE:</a:t>
            </a:r>
          </a:p>
          <a:p>
            <a:pPr>
              <a:spcBef>
                <a:spcPts val="0"/>
              </a:spcBef>
            </a:pPr>
            <a:r>
              <a:rPr lang="en-US" sz="3600" b="1" dirty="0" smtClean="0"/>
              <a:t>“PICKING THE RIGHT </a:t>
            </a:r>
          </a:p>
          <a:p>
            <a:pPr>
              <a:spcBef>
                <a:spcPts val="0"/>
              </a:spcBef>
            </a:pPr>
            <a:r>
              <a:rPr lang="en-US" sz="3600" b="1" dirty="0" smtClean="0"/>
              <a:t>HIGHWAY INTERCHANGE”</a:t>
            </a:r>
            <a:endParaRPr lang="en-US" sz="3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2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HIGHWAY INTERCHANGES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Consider yourself being a highway engineer being consulted to design a new interchange.</a:t>
            </a:r>
          </a:p>
          <a:p>
            <a:pPr lvl="1"/>
            <a:r>
              <a:rPr lang="en-US" sz="2900" dirty="0" smtClean="0"/>
              <a:t>How would you address the problem?</a:t>
            </a:r>
          </a:p>
          <a:p>
            <a:pPr lvl="1"/>
            <a:r>
              <a:rPr lang="en-US" sz="2900" dirty="0" smtClean="0"/>
              <a:t>Considerations?</a:t>
            </a:r>
          </a:p>
          <a:p>
            <a:pPr lvl="2"/>
            <a:r>
              <a:rPr lang="en-US" sz="2600" dirty="0" smtClean="0"/>
              <a:t>Traffic volume (now/future)</a:t>
            </a:r>
          </a:p>
          <a:p>
            <a:pPr lvl="2"/>
            <a:r>
              <a:rPr lang="en-US" sz="2600" dirty="0" smtClean="0"/>
              <a:t>Land space available</a:t>
            </a:r>
          </a:p>
          <a:p>
            <a:pPr lvl="2"/>
            <a:r>
              <a:rPr lang="en-US" sz="2600" dirty="0" smtClean="0"/>
              <a:t>Material use / budget</a:t>
            </a:r>
          </a:p>
          <a:p>
            <a:pPr lvl="2"/>
            <a:r>
              <a:rPr lang="en-US" sz="2600" dirty="0" smtClean="0"/>
              <a:t>Environmental impact</a:t>
            </a:r>
          </a:p>
          <a:p>
            <a:pPr lvl="2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7179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292" t="35357" r="26490" b="23419"/>
          <a:stretch/>
        </p:blipFill>
        <p:spPr>
          <a:xfrm>
            <a:off x="947582" y="587042"/>
            <a:ext cx="7248838" cy="4275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90391" y="4959772"/>
            <a:ext cx="3563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D-330 </a:t>
            </a:r>
            <a:r>
              <a:rPr lang="en-US" sz="2400" dirty="0" smtClean="0"/>
              <a:t>in </a:t>
            </a:r>
            <a:r>
              <a:rPr lang="en-US" sz="2400" dirty="0" err="1" smtClean="0"/>
              <a:t>Ortakent</a:t>
            </a:r>
            <a:r>
              <a:rPr lang="en-US" sz="2400" dirty="0" smtClean="0"/>
              <a:t>, </a:t>
            </a:r>
            <a:r>
              <a:rPr lang="en-US" sz="2400" dirty="0" err="1" smtClean="0"/>
              <a:t>Bodrum</a:t>
            </a:r>
            <a:endParaRPr lang="en-US" sz="2400" dirty="0" smtClean="0"/>
          </a:p>
          <a:p>
            <a:pPr algn="ctr"/>
            <a:r>
              <a:rPr lang="en-US" sz="2400" b="1" dirty="0" smtClean="0"/>
              <a:t>Roundabout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765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7619" t="33710" r="13809" b="16948"/>
          <a:stretch/>
        </p:blipFill>
        <p:spPr>
          <a:xfrm>
            <a:off x="226845" y="561975"/>
            <a:ext cx="8634374" cy="40385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03457" y="4844144"/>
            <a:ext cx="29370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D-200 </a:t>
            </a:r>
            <a:r>
              <a:rPr lang="en-US" sz="2400" dirty="0" smtClean="0"/>
              <a:t>in Ankara</a:t>
            </a:r>
          </a:p>
          <a:p>
            <a:pPr algn="ctr"/>
            <a:r>
              <a:rPr lang="en-US" sz="2400" b="1" dirty="0" smtClean="0"/>
              <a:t>Diamond Interchange</a:t>
            </a:r>
            <a:endParaRPr lang="en-US" sz="2400" b="1" dirty="0"/>
          </a:p>
        </p:txBody>
      </p:sp>
      <p:pic>
        <p:nvPicPr>
          <p:cNvPr id="1030" name="Picture 6" descr="Diamond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9" t="26060" r="47249" b="24967"/>
          <a:stretch/>
        </p:blipFill>
        <p:spPr bwMode="auto">
          <a:xfrm>
            <a:off x="6344042" y="4005943"/>
            <a:ext cx="1410607" cy="188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89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2470" t="33710" r="20829" b="10853"/>
          <a:stretch/>
        </p:blipFill>
        <p:spPr>
          <a:xfrm>
            <a:off x="797868" y="99453"/>
            <a:ext cx="7562850" cy="49096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50954" y="5150376"/>
            <a:ext cx="2856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O-4 </a:t>
            </a:r>
            <a:r>
              <a:rPr lang="en-US" sz="2400" dirty="0" smtClean="0"/>
              <a:t>in </a:t>
            </a:r>
            <a:r>
              <a:rPr lang="en-US" sz="2400" dirty="0" err="1" smtClean="0"/>
              <a:t>Sakarya</a:t>
            </a:r>
            <a:endParaRPr lang="en-US" sz="2400" dirty="0" smtClean="0"/>
          </a:p>
          <a:p>
            <a:pPr algn="ctr"/>
            <a:r>
              <a:rPr lang="en-US" sz="2400" b="1" dirty="0" smtClean="0"/>
              <a:t>Trumpet Interchange</a:t>
            </a:r>
            <a:endParaRPr lang="en-US" sz="2400" b="1" dirty="0"/>
          </a:p>
        </p:txBody>
      </p:sp>
      <p:pic>
        <p:nvPicPr>
          <p:cNvPr id="6146" name="Picture 2" descr="shrimaa sons pocket trumpet Bb Trumpet Price in India - Buy shrimaa sons  pocket trumpet Bb Trumpet online at Flipkart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5696">
            <a:off x="6769911" y="1913803"/>
            <a:ext cx="2400340" cy="128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5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884" t="15863" r="5174" b="2473"/>
          <a:stretch/>
        </p:blipFill>
        <p:spPr>
          <a:xfrm>
            <a:off x="223842" y="190499"/>
            <a:ext cx="8662983" cy="53043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7651" y="5548488"/>
            <a:ext cx="46487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D-200 and D-750</a:t>
            </a:r>
            <a:r>
              <a:rPr lang="en-US" sz="2400" dirty="0" smtClean="0"/>
              <a:t> junction in Ankara</a:t>
            </a:r>
          </a:p>
          <a:p>
            <a:pPr algn="ctr"/>
            <a:r>
              <a:rPr lang="en-US" sz="2400" b="1" dirty="0" smtClean="0"/>
              <a:t>Cloverleaf</a:t>
            </a:r>
            <a:endParaRPr lang="en-US" sz="2400" b="1" dirty="0"/>
          </a:p>
        </p:txBody>
      </p:sp>
      <p:pic>
        <p:nvPicPr>
          <p:cNvPr id="5122" name="Picture 2" descr="130 Four Leaf Clovers ideas | four leaf clover, clover leaf, four le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1" y="2294636"/>
            <a:ext cx="1790700" cy="226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4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0497" t="33347" r="39841" b="20967"/>
          <a:stretch/>
        </p:blipFill>
        <p:spPr>
          <a:xfrm>
            <a:off x="2472065" y="113484"/>
            <a:ext cx="4010025" cy="50954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2065" y="5208937"/>
            <a:ext cx="4199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O-20</a:t>
            </a:r>
            <a:r>
              <a:rPr lang="en-US" sz="2400" dirty="0" smtClean="0"/>
              <a:t> and </a:t>
            </a:r>
            <a:r>
              <a:rPr lang="en-US" sz="2400" b="1" dirty="0" smtClean="0"/>
              <a:t>O-4</a:t>
            </a:r>
            <a:r>
              <a:rPr lang="en-US" sz="2400" dirty="0" smtClean="0"/>
              <a:t> junction in Ankara</a:t>
            </a:r>
          </a:p>
          <a:p>
            <a:pPr algn="ctr"/>
            <a:r>
              <a:rPr lang="en-US" sz="2400" b="1" dirty="0" smtClean="0"/>
              <a:t>Three-leg all-directional</a:t>
            </a:r>
          </a:p>
          <a:p>
            <a:pPr algn="ctr"/>
            <a:r>
              <a:rPr lang="en-US" sz="2400" b="1" dirty="0" smtClean="0"/>
              <a:t>(or wye interchange)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85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437" t="16294" r="26597" b="9111"/>
          <a:stretch/>
        </p:blipFill>
        <p:spPr>
          <a:xfrm>
            <a:off x="1524000" y="68623"/>
            <a:ext cx="6238875" cy="4805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2320" y="4873752"/>
            <a:ext cx="46793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O-4, O-5 and O-7</a:t>
            </a:r>
            <a:r>
              <a:rPr lang="en-US" sz="2400" dirty="0" smtClean="0"/>
              <a:t> junction in </a:t>
            </a:r>
            <a:r>
              <a:rPr lang="en-US" sz="2400" dirty="0" err="1" smtClean="0"/>
              <a:t>Kocaeli</a:t>
            </a:r>
            <a:endParaRPr lang="en-US" sz="2400" dirty="0" smtClean="0"/>
          </a:p>
          <a:p>
            <a:pPr algn="ctr"/>
            <a:r>
              <a:rPr lang="en-US" sz="2400" b="1" dirty="0" smtClean="0"/>
              <a:t>All-directional four-leg </a:t>
            </a:r>
          </a:p>
          <a:p>
            <a:pPr algn="ctr"/>
            <a:r>
              <a:rPr lang="en-US" sz="2400" b="1" dirty="0" smtClean="0"/>
              <a:t>(or stacked interchange)</a:t>
            </a:r>
          </a:p>
          <a:p>
            <a:pPr algn="ctr"/>
            <a:r>
              <a:rPr lang="en-US" sz="2400" b="1" dirty="0" smtClean="0"/>
              <a:t>(or spaghetti junction)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913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HIGHWAY INTERCHANGES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us design a highway interchange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9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E324-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324-Theme" id="{730B00FE-D303-4DC4-BE76-73D1DD51DCF4}" vid="{FD3F3E0B-F1FA-4AA6-8B9B-95629DFA8D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IE324-Theme</Template>
  <TotalTime>49</TotalTime>
  <Words>116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IE324-Theme</vt:lpstr>
      <vt:lpstr>IE 324 SIMULATION</vt:lpstr>
      <vt:lpstr>HIGHWAY INTERCHANGES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HIGHWAY INTERCHANGES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16</cp:revision>
  <dcterms:created xsi:type="dcterms:W3CDTF">2022-01-27T10:49:58Z</dcterms:created>
  <dcterms:modified xsi:type="dcterms:W3CDTF">2022-01-27T11:39:30Z</dcterms:modified>
</cp:coreProperties>
</file>