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12"/>
  </p:notesMasterIdLst>
  <p:handoutMasterIdLst>
    <p:handoutMasterId r:id="rId13"/>
  </p:handoutMasterIdLst>
  <p:sldIdLst>
    <p:sldId id="257" r:id="rId2"/>
    <p:sldId id="396" r:id="rId3"/>
    <p:sldId id="398" r:id="rId4"/>
    <p:sldId id="399" r:id="rId5"/>
    <p:sldId id="401" r:id="rId6"/>
    <p:sldId id="402" r:id="rId7"/>
    <p:sldId id="404" r:id="rId8"/>
    <p:sldId id="405" r:id="rId9"/>
    <p:sldId id="406" r:id="rId10"/>
    <p:sldId id="407" r:id="rId11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99" d="100"/>
          <a:sy n="99" d="100"/>
        </p:scale>
        <p:origin x="80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/>
              <a:t>Click to edit Master text styles</a:t>
            </a:r>
          </a:p>
          <a:p>
            <a:pPr lvl="0"/>
            <a:r>
              <a:rPr lang="en-AU" altLang="en-US" noProof="0"/>
              <a:t>Second level</a:t>
            </a:r>
          </a:p>
          <a:p>
            <a:pPr lvl="0"/>
            <a:r>
              <a:rPr lang="en-AU" altLang="en-US" noProof="0"/>
              <a:t>Third level</a:t>
            </a:r>
          </a:p>
          <a:p>
            <a:pPr lvl="0"/>
            <a:r>
              <a:rPr lang="en-AU" altLang="en-US" noProof="0"/>
              <a:t>Fourth level</a:t>
            </a:r>
          </a:p>
          <a:p>
            <a:pPr lvl="0"/>
            <a:r>
              <a:rPr lang="en-AU" alt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/>
              <a:t>SYNCRONIZING RANDOM NUMBERS</a:t>
            </a:r>
          </a:p>
          <a:p>
            <a:pPr eaLnBrk="1" hangingPunct="1"/>
            <a:endParaRPr lang="en-AU" altLang="en-US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E9FEB-BCB7-7B07-C09A-3940F0A4A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9D2A41-C649-61F0-3963-6D842AC7271A}"/>
              </a:ext>
            </a:extLst>
          </p:cNvPr>
          <p:cNvSpPr/>
          <p:nvPr/>
        </p:nvSpPr>
        <p:spPr>
          <a:xfrm>
            <a:off x="3302578" y="224063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AD88D7D-543A-CD65-5092-FB5F78F03CC3}"/>
              </a:ext>
            </a:extLst>
          </p:cNvPr>
          <p:cNvSpPr/>
          <p:nvPr/>
        </p:nvSpPr>
        <p:spPr>
          <a:xfrm>
            <a:off x="493317" y="1299216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4255A-D7D6-C218-E3C6-FD55BF52D6E5}"/>
              </a:ext>
            </a:extLst>
          </p:cNvPr>
          <p:cNvSpPr txBox="1"/>
          <p:nvPr/>
        </p:nvSpPr>
        <p:spPr>
          <a:xfrm>
            <a:off x="2206592" y="1414675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BC850E5-C935-F54C-01A1-6DF4099B425F}"/>
              </a:ext>
            </a:extLst>
          </p:cNvPr>
          <p:cNvSpPr/>
          <p:nvPr/>
        </p:nvSpPr>
        <p:spPr>
          <a:xfrm>
            <a:off x="1075444" y="129921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F0F3FA-67D7-14C7-91D0-C057F87AD1D9}"/>
              </a:ext>
            </a:extLst>
          </p:cNvPr>
          <p:cNvSpPr/>
          <p:nvPr/>
        </p:nvSpPr>
        <p:spPr>
          <a:xfrm>
            <a:off x="3007955" y="1292419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1EEAB2-07A2-73D7-11A5-0A5650DF5EA8}"/>
              </a:ext>
            </a:extLst>
          </p:cNvPr>
          <p:cNvSpPr/>
          <p:nvPr/>
        </p:nvSpPr>
        <p:spPr>
          <a:xfrm>
            <a:off x="3620326" y="129241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FC8821-199B-5E18-3268-5F375E31D2EF}"/>
              </a:ext>
            </a:extLst>
          </p:cNvPr>
          <p:cNvGrpSpPr/>
          <p:nvPr/>
        </p:nvGrpSpPr>
        <p:grpSpPr>
          <a:xfrm>
            <a:off x="2391323" y="2381173"/>
            <a:ext cx="728065" cy="23133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5BD450A-3669-1A9E-B53E-82D23C3D8593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D1A1439-08FE-9D36-09D6-205F6BDD46D2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F830B51-EB7D-0672-4BFC-D42ABEA91991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FD8CBA-E4A2-B7AD-76EE-166233712B28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F40107-37CB-501B-620B-906616EC3AA1}"/>
              </a:ext>
            </a:extLst>
          </p:cNvPr>
          <p:cNvSpPr txBox="1"/>
          <p:nvPr/>
        </p:nvSpPr>
        <p:spPr>
          <a:xfrm>
            <a:off x="7490348" y="1243023"/>
            <a:ext cx="109837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strike="sngStrike" dirty="0"/>
              <a:t>(D</a:t>
            </a:r>
            <a:r>
              <a:rPr lang="en-US" strike="sngStrike" baseline="-25000" dirty="0"/>
              <a:t>1</a:t>
            </a:r>
            <a:r>
              <a:rPr lang="en-US" strike="sngStrike" dirty="0"/>
              <a:t>,C</a:t>
            </a:r>
            <a:r>
              <a:rPr lang="en-US" strike="sngStrike" baseline="-25000" dirty="0"/>
              <a:t>1</a:t>
            </a:r>
            <a:r>
              <a:rPr lang="en-US" strike="sngStrike" dirty="0"/>
              <a:t>,9)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,16)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2</a:t>
            </a:r>
            <a:r>
              <a:rPr lang="en-US" dirty="0"/>
              <a:t>,12)</a:t>
            </a:r>
          </a:p>
          <a:p>
            <a:r>
              <a:rPr lang="en-US" dirty="0"/>
              <a:t>(D</a:t>
            </a:r>
            <a:r>
              <a:rPr lang="en-US" baseline="-25000" dirty="0"/>
              <a:t>2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,14)</a:t>
            </a:r>
          </a:p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B7C78D-8E94-110C-4BD9-50734C322478}"/>
              </a:ext>
            </a:extLst>
          </p:cNvPr>
          <p:cNvSpPr txBox="1"/>
          <p:nvPr/>
        </p:nvSpPr>
        <p:spPr>
          <a:xfrm>
            <a:off x="7490348" y="4262933"/>
            <a:ext cx="10983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strike="sngStrike" dirty="0"/>
              <a:t>(D</a:t>
            </a:r>
            <a:r>
              <a:rPr lang="en-US" strike="sngStrike" baseline="-25000" dirty="0"/>
              <a:t>1</a:t>
            </a:r>
            <a:r>
              <a:rPr lang="en-US" strike="sngStrike" dirty="0"/>
              <a:t>,C</a:t>
            </a:r>
            <a:r>
              <a:rPr lang="en-US" strike="sngStrike" baseline="-25000" dirty="0"/>
              <a:t>1</a:t>
            </a:r>
            <a:r>
              <a:rPr lang="en-US" strike="sngStrike" dirty="0"/>
              <a:t>,9)</a:t>
            </a:r>
          </a:p>
          <a:p>
            <a:r>
              <a:rPr lang="en-US" strike="sngStrike" dirty="0"/>
              <a:t>(D</a:t>
            </a:r>
            <a:r>
              <a:rPr lang="en-US" strike="sngStrike" baseline="-25000" dirty="0"/>
              <a:t>1</a:t>
            </a:r>
            <a:r>
              <a:rPr lang="en-US" strike="sngStrike" dirty="0"/>
              <a:t>,C</a:t>
            </a:r>
            <a:r>
              <a:rPr lang="en-US" strike="sngStrike" baseline="-25000" dirty="0"/>
              <a:t>2</a:t>
            </a:r>
            <a:r>
              <a:rPr lang="en-US" strike="sngStrike" dirty="0"/>
              <a:t>,6)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,16)</a:t>
            </a:r>
          </a:p>
          <a:p>
            <a:r>
              <a:rPr lang="en-US" dirty="0"/>
              <a:t>(D</a:t>
            </a:r>
            <a:r>
              <a:rPr lang="en-US" baseline="-25000" dirty="0"/>
              <a:t>2</a:t>
            </a:r>
            <a:r>
              <a:rPr lang="en-US" dirty="0"/>
              <a:t>,C</a:t>
            </a:r>
            <a:r>
              <a:rPr lang="en-US" baseline="-25000" dirty="0"/>
              <a:t>2</a:t>
            </a:r>
            <a:r>
              <a:rPr lang="en-US" dirty="0"/>
              <a:t>,11)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4A8912-7052-9AA0-85E3-FF5293C3FD16}"/>
              </a:ext>
            </a:extLst>
          </p:cNvPr>
          <p:cNvSpPr txBox="1"/>
          <p:nvPr/>
        </p:nvSpPr>
        <p:spPr>
          <a:xfrm>
            <a:off x="2206747" y="4385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C9C5A9C-1111-1754-2FC0-5E32E9F52948}"/>
              </a:ext>
            </a:extLst>
          </p:cNvPr>
          <p:cNvSpPr/>
          <p:nvPr/>
        </p:nvSpPr>
        <p:spPr>
          <a:xfrm>
            <a:off x="3536623" y="215370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CB7EC90-A1AF-F48C-B596-4F0D7EC38919}"/>
              </a:ext>
            </a:extLst>
          </p:cNvPr>
          <p:cNvSpPr/>
          <p:nvPr/>
        </p:nvSpPr>
        <p:spPr>
          <a:xfrm>
            <a:off x="-1053919" y="857649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B939034-80A2-D21D-C66C-7C94A273BB1D}"/>
              </a:ext>
            </a:extLst>
          </p:cNvPr>
          <p:cNvSpPr/>
          <p:nvPr/>
        </p:nvSpPr>
        <p:spPr>
          <a:xfrm>
            <a:off x="-1956579" y="37338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1309EB81-2A62-4A26-F6CB-DB9BA0C1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A Dedicated Stream For Each Source of Randomness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F92E97F-06DD-AA63-A985-BA330C7CAD45}"/>
              </a:ext>
            </a:extLst>
          </p:cNvPr>
          <p:cNvSpPr/>
          <p:nvPr/>
        </p:nvSpPr>
        <p:spPr>
          <a:xfrm>
            <a:off x="5838820" y="2250115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354DD90-C56D-4E62-889C-20C7F6C389C3}"/>
              </a:ext>
            </a:extLst>
          </p:cNvPr>
          <p:cNvGrpSpPr/>
          <p:nvPr/>
        </p:nvGrpSpPr>
        <p:grpSpPr>
          <a:xfrm>
            <a:off x="4949392" y="2361397"/>
            <a:ext cx="728065" cy="231330"/>
            <a:chOff x="1790700" y="5048250"/>
            <a:chExt cx="3009900" cy="4191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44E1C1F-1CB7-F834-7F25-5DE28DD1679B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14F9BE0-6D1A-1521-91D7-82CF4645E483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17D0ADE7-625A-948B-774F-7CFA3302D304}"/>
              </a:ext>
            </a:extLst>
          </p:cNvPr>
          <p:cNvSpPr/>
          <p:nvPr/>
        </p:nvSpPr>
        <p:spPr>
          <a:xfrm>
            <a:off x="3278902" y="5124241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A184A63-3496-738B-9B93-411661D7D63D}"/>
              </a:ext>
            </a:extLst>
          </p:cNvPr>
          <p:cNvGrpSpPr/>
          <p:nvPr/>
        </p:nvGrpSpPr>
        <p:grpSpPr>
          <a:xfrm>
            <a:off x="2374602" y="5525460"/>
            <a:ext cx="728065" cy="231330"/>
            <a:chOff x="1790700" y="5048250"/>
            <a:chExt cx="3009900" cy="4191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FB2A081-32DD-EDF9-77C9-2FA10A457C23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37622A6-A2A0-E991-61DB-F559B8A8E2B6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8ECBE5B-3BE9-4B24-FBF3-BFFC5C3495A9}"/>
              </a:ext>
            </a:extLst>
          </p:cNvPr>
          <p:cNvSpPr/>
          <p:nvPr/>
        </p:nvSpPr>
        <p:spPr>
          <a:xfrm>
            <a:off x="5815144" y="513371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1B461EA-3696-FB4B-9FD5-3638F032ECA9}"/>
              </a:ext>
            </a:extLst>
          </p:cNvPr>
          <p:cNvGrpSpPr/>
          <p:nvPr/>
        </p:nvGrpSpPr>
        <p:grpSpPr>
          <a:xfrm>
            <a:off x="4925716" y="5245000"/>
            <a:ext cx="728065" cy="231330"/>
            <a:chOff x="1790700" y="5048250"/>
            <a:chExt cx="3009900" cy="4191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1C65733-6699-4588-642E-48187ACBBBE8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50E3C09-4256-6DEE-79FC-BD17763FF5C6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94BA00EF-F7CE-E3B6-41AF-2D28C95F6F00}"/>
              </a:ext>
            </a:extLst>
          </p:cNvPr>
          <p:cNvSpPr/>
          <p:nvPr/>
        </p:nvSpPr>
        <p:spPr>
          <a:xfrm>
            <a:off x="3278902" y="5712479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E4C2317-8C70-A642-D82F-84335B12795B}"/>
              </a:ext>
            </a:extLst>
          </p:cNvPr>
          <p:cNvSpPr/>
          <p:nvPr/>
        </p:nvSpPr>
        <p:spPr>
          <a:xfrm>
            <a:off x="5761936" y="12544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ABD7F56-6DF1-155A-538A-FB27624D8E40}"/>
              </a:ext>
            </a:extLst>
          </p:cNvPr>
          <p:cNvSpPr/>
          <p:nvPr/>
        </p:nvSpPr>
        <p:spPr>
          <a:xfrm>
            <a:off x="6389337" y="12472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4CE8089-866E-BDAD-26D2-B6C98A7A81CD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8E9EE2-15E9-DA2D-68A4-1F708175E520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9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C41E9FE-3934-FBD1-188B-942BA723B65E}"/>
              </a:ext>
            </a:extLst>
          </p:cNvPr>
          <p:cNvSpPr/>
          <p:nvPr/>
        </p:nvSpPr>
        <p:spPr>
          <a:xfrm>
            <a:off x="579063" y="426559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049CB9E-D780-E44D-EF45-73E2B04A0CCE}"/>
              </a:ext>
            </a:extLst>
          </p:cNvPr>
          <p:cNvSpPr txBox="1"/>
          <p:nvPr/>
        </p:nvSpPr>
        <p:spPr>
          <a:xfrm>
            <a:off x="2292338" y="4510796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B9579F9-6B66-0B64-D1DB-28DA6037575E}"/>
              </a:ext>
            </a:extLst>
          </p:cNvPr>
          <p:cNvSpPr/>
          <p:nvPr/>
        </p:nvSpPr>
        <p:spPr>
          <a:xfrm>
            <a:off x="1161190" y="4265594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70B6BF1-0422-CE81-F811-103952238131}"/>
              </a:ext>
            </a:extLst>
          </p:cNvPr>
          <p:cNvSpPr/>
          <p:nvPr/>
        </p:nvSpPr>
        <p:spPr>
          <a:xfrm>
            <a:off x="3093701" y="4258798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933153-FE76-A404-3972-75CC3F4B456C}"/>
              </a:ext>
            </a:extLst>
          </p:cNvPr>
          <p:cNvSpPr/>
          <p:nvPr/>
        </p:nvSpPr>
        <p:spPr>
          <a:xfrm>
            <a:off x="3706072" y="4258797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6D70CFD-CE00-AD75-F570-8D74CFBB3D46}"/>
              </a:ext>
            </a:extLst>
          </p:cNvPr>
          <p:cNvSpPr/>
          <p:nvPr/>
        </p:nvSpPr>
        <p:spPr>
          <a:xfrm>
            <a:off x="5847682" y="4220858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B7B0808-B991-18F3-E0CE-CA23F85A4277}"/>
              </a:ext>
            </a:extLst>
          </p:cNvPr>
          <p:cNvSpPr/>
          <p:nvPr/>
        </p:nvSpPr>
        <p:spPr>
          <a:xfrm>
            <a:off x="6475083" y="42136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FE4F951-9298-4DB0-F777-5E7070B89506}"/>
              </a:ext>
            </a:extLst>
          </p:cNvPr>
          <p:cNvSpPr txBox="1"/>
          <p:nvPr/>
        </p:nvSpPr>
        <p:spPr>
          <a:xfrm>
            <a:off x="3364528" y="184345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1CE5126-0D8B-3B8A-A37D-A3ED9A22D88C}"/>
              </a:ext>
            </a:extLst>
          </p:cNvPr>
          <p:cNvSpPr txBox="1"/>
          <p:nvPr/>
        </p:nvSpPr>
        <p:spPr>
          <a:xfrm>
            <a:off x="5876657" y="183221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B6A7774-C71B-3F18-679D-CE964F0539DF}"/>
              </a:ext>
            </a:extLst>
          </p:cNvPr>
          <p:cNvSpPr txBox="1"/>
          <p:nvPr/>
        </p:nvSpPr>
        <p:spPr>
          <a:xfrm>
            <a:off x="3354577" y="476438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0B1100D-E7F4-BC4C-1D65-104C96066BD3}"/>
              </a:ext>
            </a:extLst>
          </p:cNvPr>
          <p:cNvSpPr txBox="1"/>
          <p:nvPr/>
        </p:nvSpPr>
        <p:spPr>
          <a:xfrm>
            <a:off x="5866706" y="475314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236878-E1F9-484B-EBC4-8FE160142BBA}"/>
              </a:ext>
            </a:extLst>
          </p:cNvPr>
          <p:cNvSpPr/>
          <p:nvPr/>
        </p:nvSpPr>
        <p:spPr>
          <a:xfrm>
            <a:off x="4978219" y="505648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A1042B-8FBE-B2F2-49BC-60ECAC2E0BD2}"/>
              </a:ext>
            </a:extLst>
          </p:cNvPr>
          <p:cNvSpPr/>
          <p:nvPr/>
        </p:nvSpPr>
        <p:spPr>
          <a:xfrm>
            <a:off x="6050564" y="505648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92B093-7EA7-8C6F-B8D0-7628DC8A3EB4}"/>
              </a:ext>
            </a:extLst>
          </p:cNvPr>
          <p:cNvSpPr/>
          <p:nvPr/>
        </p:nvSpPr>
        <p:spPr>
          <a:xfrm>
            <a:off x="1671353" y="1299214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980EAA-8A3D-89CD-16FF-08B592D965D3}"/>
              </a:ext>
            </a:extLst>
          </p:cNvPr>
          <p:cNvSpPr/>
          <p:nvPr/>
        </p:nvSpPr>
        <p:spPr>
          <a:xfrm>
            <a:off x="1757940" y="4258796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20E6A31-04CD-4111-1D81-5844A206236B}"/>
              </a:ext>
            </a:extLst>
          </p:cNvPr>
          <p:cNvSpPr/>
          <p:nvPr/>
        </p:nvSpPr>
        <p:spPr>
          <a:xfrm>
            <a:off x="6100722" y="2181408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6979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One Common Stream For All Sources of Randomness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76718-753F-A8EC-5AA2-515FAF589698}"/>
              </a:ext>
            </a:extLst>
          </p:cNvPr>
          <p:cNvSpPr/>
          <p:nvPr/>
        </p:nvSpPr>
        <p:spPr>
          <a:xfrm>
            <a:off x="5427044" y="202331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7DB813-3BDD-DB85-90FB-A0C7C17FDD7D}"/>
              </a:ext>
            </a:extLst>
          </p:cNvPr>
          <p:cNvSpPr/>
          <p:nvPr/>
        </p:nvSpPr>
        <p:spPr>
          <a:xfrm>
            <a:off x="5427044" y="45720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9D76DC-83E1-B26D-D16C-582C553E14CE}"/>
              </a:ext>
            </a:extLst>
          </p:cNvPr>
          <p:cNvSpPr/>
          <p:nvPr/>
        </p:nvSpPr>
        <p:spPr>
          <a:xfrm>
            <a:off x="5427044" y="54864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65C73F8-ABF4-9B93-9569-88B3721C3771}"/>
              </a:ext>
            </a:extLst>
          </p:cNvPr>
          <p:cNvSpPr/>
          <p:nvPr/>
        </p:nvSpPr>
        <p:spPr>
          <a:xfrm>
            <a:off x="758792" y="957474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25F59-0163-435E-B710-A760C1730291}"/>
              </a:ext>
            </a:extLst>
          </p:cNvPr>
          <p:cNvSpPr txBox="1"/>
          <p:nvPr/>
        </p:nvSpPr>
        <p:spPr>
          <a:xfrm>
            <a:off x="2206592" y="14146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4E19669-3048-C633-E67E-89F948726858}"/>
              </a:ext>
            </a:extLst>
          </p:cNvPr>
          <p:cNvSpPr/>
          <p:nvPr/>
        </p:nvSpPr>
        <p:spPr>
          <a:xfrm>
            <a:off x="1482692" y="965495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096E6E-4A54-93E5-B6C4-1FB34473D963}"/>
              </a:ext>
            </a:extLst>
          </p:cNvPr>
          <p:cNvSpPr/>
          <p:nvPr/>
        </p:nvSpPr>
        <p:spPr>
          <a:xfrm>
            <a:off x="2210757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211D89-6DFE-4064-8D72-8D4F6F819850}"/>
              </a:ext>
            </a:extLst>
          </p:cNvPr>
          <p:cNvSpPr/>
          <p:nvPr/>
        </p:nvSpPr>
        <p:spPr>
          <a:xfrm>
            <a:off x="2934657" y="949073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D022FF0-2907-981A-ABB8-9BBF0559A555}"/>
              </a:ext>
            </a:extLst>
          </p:cNvPr>
          <p:cNvSpPr/>
          <p:nvPr/>
        </p:nvSpPr>
        <p:spPr>
          <a:xfrm>
            <a:off x="3652788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B6573A-6F16-BCD2-75D0-E062853788CF}"/>
              </a:ext>
            </a:extLst>
          </p:cNvPr>
          <p:cNvSpPr txBox="1"/>
          <p:nvPr/>
        </p:nvSpPr>
        <p:spPr>
          <a:xfrm>
            <a:off x="2209800" y="403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D2F50F-B626-960F-611F-77922669C207}"/>
              </a:ext>
            </a:extLst>
          </p:cNvPr>
          <p:cNvGrpSpPr/>
          <p:nvPr/>
        </p:nvGrpSpPr>
        <p:grpSpPr>
          <a:xfrm>
            <a:off x="2095500" y="5192629"/>
            <a:ext cx="3009900" cy="419100"/>
            <a:chOff x="1790700" y="5048250"/>
            <a:chExt cx="3009900" cy="4191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2404A59-DC50-F962-D8A6-458107FFD2A3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6AA19BB-7682-3F7E-2B3E-56350442AB0D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90E5962-C375-9685-99E2-FB4FE23629F3}"/>
              </a:ext>
            </a:extLst>
          </p:cNvPr>
          <p:cNvGrpSpPr/>
          <p:nvPr/>
        </p:nvGrpSpPr>
        <p:grpSpPr>
          <a:xfrm>
            <a:off x="2092292" y="2176713"/>
            <a:ext cx="3009900" cy="41910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84F86F7-9B10-23F3-A7E8-BB78258DDDAF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952F952-6580-2C81-0D63-89B64B29DBB0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D257DDC-1002-7D91-DFD6-245762356CD2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2A1D9C-B678-857E-3E3B-7B9045B0D248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B31958-47DB-427F-AA61-40AA171A99C1}"/>
              </a:ext>
            </a:extLst>
          </p:cNvPr>
          <p:cNvSpPr txBox="1"/>
          <p:nvPr/>
        </p:nvSpPr>
        <p:spPr>
          <a:xfrm>
            <a:off x="7490348" y="1243023"/>
            <a:ext cx="8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(A,C</a:t>
            </a:r>
            <a:r>
              <a:rPr lang="en-US" baseline="-25000" dirty="0"/>
              <a:t>1</a:t>
            </a:r>
            <a:r>
              <a:rPr lang="en-US" dirty="0"/>
              <a:t>,3)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BFAF64-4F57-31CC-1C55-E745BE1093C9}"/>
              </a:ext>
            </a:extLst>
          </p:cNvPr>
          <p:cNvSpPr txBox="1"/>
          <p:nvPr/>
        </p:nvSpPr>
        <p:spPr>
          <a:xfrm>
            <a:off x="7490348" y="4262933"/>
            <a:ext cx="8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(A,C</a:t>
            </a:r>
            <a:r>
              <a:rPr lang="en-US" baseline="-25000" dirty="0"/>
              <a:t>1</a:t>
            </a:r>
            <a:r>
              <a:rPr lang="en-US" dirty="0"/>
              <a:t>,3)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8E822B4-E62E-F088-49BE-4DF4733279D6}"/>
              </a:ext>
            </a:extLst>
          </p:cNvPr>
          <p:cNvSpPr/>
          <p:nvPr/>
        </p:nvSpPr>
        <p:spPr>
          <a:xfrm>
            <a:off x="758947" y="3796686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CD0DDB-15B6-5AFB-0907-13616486073C}"/>
              </a:ext>
            </a:extLst>
          </p:cNvPr>
          <p:cNvSpPr txBox="1"/>
          <p:nvPr/>
        </p:nvSpPr>
        <p:spPr>
          <a:xfrm>
            <a:off x="2206747" y="4253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535814D-E0CD-EE3E-195F-8C14EAD347B2}"/>
              </a:ext>
            </a:extLst>
          </p:cNvPr>
          <p:cNvSpPr/>
          <p:nvPr/>
        </p:nvSpPr>
        <p:spPr>
          <a:xfrm>
            <a:off x="1482847" y="3804707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B8CAD8-68D8-57D7-49EC-018931831DA7}"/>
              </a:ext>
            </a:extLst>
          </p:cNvPr>
          <p:cNvSpPr/>
          <p:nvPr/>
        </p:nvSpPr>
        <p:spPr>
          <a:xfrm>
            <a:off x="2210912" y="379508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C2BED6B-1CCC-654E-4CFD-DBA44C15245B}"/>
              </a:ext>
            </a:extLst>
          </p:cNvPr>
          <p:cNvSpPr/>
          <p:nvPr/>
        </p:nvSpPr>
        <p:spPr>
          <a:xfrm>
            <a:off x="2934812" y="3788285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A2F219C-A237-1821-B470-FC7048212C59}"/>
              </a:ext>
            </a:extLst>
          </p:cNvPr>
          <p:cNvSpPr/>
          <p:nvPr/>
        </p:nvSpPr>
        <p:spPr>
          <a:xfrm>
            <a:off x="3652943" y="379508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1E2A11-CF99-9875-1A89-6C13EFF07E6C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66BA5A6-916C-9A3F-0327-16393ED23DAC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0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230C0ED-65F1-4884-9479-134E86F773A2}"/>
              </a:ext>
            </a:extLst>
          </p:cNvPr>
          <p:cNvSpPr/>
          <p:nvPr/>
        </p:nvSpPr>
        <p:spPr>
          <a:xfrm>
            <a:off x="4384061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9AA9A09-D8EC-8D76-68A2-D8616F1AD604}"/>
              </a:ext>
            </a:extLst>
          </p:cNvPr>
          <p:cNvSpPr/>
          <p:nvPr/>
        </p:nvSpPr>
        <p:spPr>
          <a:xfrm>
            <a:off x="4371074" y="380290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7912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A68D9-BE94-6EB2-4864-DA7266B4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E76348-8630-F68A-326C-71250675EB8F}"/>
              </a:ext>
            </a:extLst>
          </p:cNvPr>
          <p:cNvSpPr/>
          <p:nvPr/>
        </p:nvSpPr>
        <p:spPr>
          <a:xfrm>
            <a:off x="5427044" y="202331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D2261B-923C-C5F7-4927-D6BCB719569D}"/>
              </a:ext>
            </a:extLst>
          </p:cNvPr>
          <p:cNvSpPr/>
          <p:nvPr/>
        </p:nvSpPr>
        <p:spPr>
          <a:xfrm>
            <a:off x="5427044" y="45720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302EE0-6440-2EEE-206C-701E78BA5D53}"/>
              </a:ext>
            </a:extLst>
          </p:cNvPr>
          <p:cNvSpPr/>
          <p:nvPr/>
        </p:nvSpPr>
        <p:spPr>
          <a:xfrm>
            <a:off x="5427044" y="54864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DBF994-0BA1-D151-E695-D9507FEF7703}"/>
              </a:ext>
            </a:extLst>
          </p:cNvPr>
          <p:cNvSpPr/>
          <p:nvPr/>
        </p:nvSpPr>
        <p:spPr>
          <a:xfrm>
            <a:off x="758792" y="957474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8627EB-17F9-DEBC-A904-9E0FE9025CA9}"/>
              </a:ext>
            </a:extLst>
          </p:cNvPr>
          <p:cNvSpPr txBox="1"/>
          <p:nvPr/>
        </p:nvSpPr>
        <p:spPr>
          <a:xfrm>
            <a:off x="2206592" y="14146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60E754-1292-F217-161F-982808167569}"/>
              </a:ext>
            </a:extLst>
          </p:cNvPr>
          <p:cNvSpPr/>
          <p:nvPr/>
        </p:nvSpPr>
        <p:spPr>
          <a:xfrm>
            <a:off x="1482692" y="965495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EA27426-81EC-E752-5C78-C5C9F3EC546A}"/>
              </a:ext>
            </a:extLst>
          </p:cNvPr>
          <p:cNvSpPr/>
          <p:nvPr/>
        </p:nvSpPr>
        <p:spPr>
          <a:xfrm>
            <a:off x="2210757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3C7AE4-1562-059B-9BC9-4ACAB57AE8F4}"/>
              </a:ext>
            </a:extLst>
          </p:cNvPr>
          <p:cNvSpPr/>
          <p:nvPr/>
        </p:nvSpPr>
        <p:spPr>
          <a:xfrm>
            <a:off x="2934657" y="949073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2AD5979-E0F0-9519-89F7-6DCC1723A05E}"/>
              </a:ext>
            </a:extLst>
          </p:cNvPr>
          <p:cNvSpPr/>
          <p:nvPr/>
        </p:nvSpPr>
        <p:spPr>
          <a:xfrm>
            <a:off x="3652788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AC3728-6602-7E88-C8E9-C3A22DB65357}"/>
              </a:ext>
            </a:extLst>
          </p:cNvPr>
          <p:cNvSpPr txBox="1"/>
          <p:nvPr/>
        </p:nvSpPr>
        <p:spPr>
          <a:xfrm>
            <a:off x="2209800" y="403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C09C2C5-22FC-66E8-5700-485B950CCD3D}"/>
              </a:ext>
            </a:extLst>
          </p:cNvPr>
          <p:cNvGrpSpPr/>
          <p:nvPr/>
        </p:nvGrpSpPr>
        <p:grpSpPr>
          <a:xfrm>
            <a:off x="2095500" y="5192629"/>
            <a:ext cx="3009900" cy="419100"/>
            <a:chOff x="1790700" y="5048250"/>
            <a:chExt cx="3009900" cy="4191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812205F-BE43-D32E-F642-3A2CE8B2A4DB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52DD29D-8D05-E9AA-EEE6-DAC133D5CA30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710518-2761-E57F-6FAA-AF856CD30D69}"/>
              </a:ext>
            </a:extLst>
          </p:cNvPr>
          <p:cNvGrpSpPr/>
          <p:nvPr/>
        </p:nvGrpSpPr>
        <p:grpSpPr>
          <a:xfrm>
            <a:off x="2092292" y="2176713"/>
            <a:ext cx="3009900" cy="41910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504369F-DF2A-AFA7-338C-8759A0BE4D84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34A825-15BC-6D85-3D5A-5FB74F631057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7AC332D-75DA-BE52-3283-F943B171F2AD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93A172-EC0D-6551-A6C8-DD75937737B3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CD2ED7-4A85-A2BE-FFFC-94440BAB37CD}"/>
              </a:ext>
            </a:extLst>
          </p:cNvPr>
          <p:cNvSpPr txBox="1"/>
          <p:nvPr/>
        </p:nvSpPr>
        <p:spPr>
          <a:xfrm>
            <a:off x="7490348" y="1243023"/>
            <a:ext cx="894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dirty="0"/>
              <a:t>(A,C</a:t>
            </a:r>
            <a:r>
              <a:rPr lang="en-US" baseline="-25000" dirty="0"/>
              <a:t>2</a:t>
            </a:r>
            <a:r>
              <a:rPr lang="en-US" dirty="0"/>
              <a:t>,5)</a:t>
            </a:r>
          </a:p>
          <a:p>
            <a:r>
              <a:rPr lang="en-US" dirty="0"/>
              <a:t>(D,C</a:t>
            </a:r>
            <a:r>
              <a:rPr lang="en-US" baseline="-25000" dirty="0"/>
              <a:t>1</a:t>
            </a:r>
            <a:r>
              <a:rPr lang="en-US" dirty="0"/>
              <a:t>,7)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B12AE9-F58E-F312-5861-1F49855A269F}"/>
              </a:ext>
            </a:extLst>
          </p:cNvPr>
          <p:cNvSpPr txBox="1"/>
          <p:nvPr/>
        </p:nvSpPr>
        <p:spPr>
          <a:xfrm>
            <a:off x="7490348" y="4262933"/>
            <a:ext cx="8965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dirty="0"/>
              <a:t>(A,C</a:t>
            </a:r>
            <a:r>
              <a:rPr lang="en-US" baseline="-25000" dirty="0"/>
              <a:t>2</a:t>
            </a:r>
            <a:r>
              <a:rPr lang="en-US" dirty="0"/>
              <a:t>,5)</a:t>
            </a:r>
          </a:p>
          <a:p>
            <a:r>
              <a:rPr lang="en-US" dirty="0"/>
              <a:t>(D,C</a:t>
            </a:r>
            <a:r>
              <a:rPr lang="en-US" baseline="-25000" dirty="0"/>
              <a:t>1</a:t>
            </a:r>
            <a:r>
              <a:rPr lang="en-US" dirty="0"/>
              <a:t>,7)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67FE70D-4C82-697F-1CE8-2620A6F41638}"/>
              </a:ext>
            </a:extLst>
          </p:cNvPr>
          <p:cNvSpPr/>
          <p:nvPr/>
        </p:nvSpPr>
        <p:spPr>
          <a:xfrm>
            <a:off x="758947" y="3796686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FB83FC-7878-B539-F54B-828B27317DA3}"/>
              </a:ext>
            </a:extLst>
          </p:cNvPr>
          <p:cNvSpPr txBox="1"/>
          <p:nvPr/>
        </p:nvSpPr>
        <p:spPr>
          <a:xfrm>
            <a:off x="2206747" y="4253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CB4F2C2-B335-1944-C09C-427B3EC5DA36}"/>
              </a:ext>
            </a:extLst>
          </p:cNvPr>
          <p:cNvSpPr/>
          <p:nvPr/>
        </p:nvSpPr>
        <p:spPr>
          <a:xfrm>
            <a:off x="1482847" y="3804707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97F17B7-2F97-7B62-BA9B-59D2F09F2028}"/>
              </a:ext>
            </a:extLst>
          </p:cNvPr>
          <p:cNvSpPr/>
          <p:nvPr/>
        </p:nvSpPr>
        <p:spPr>
          <a:xfrm>
            <a:off x="2210912" y="379508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07E3B92-AF0E-3C41-C8B2-3E977D3A7F3B}"/>
              </a:ext>
            </a:extLst>
          </p:cNvPr>
          <p:cNvSpPr/>
          <p:nvPr/>
        </p:nvSpPr>
        <p:spPr>
          <a:xfrm>
            <a:off x="2934812" y="3788285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A1BA6D1-1BBB-3EE0-320B-36040BEC90A4}"/>
              </a:ext>
            </a:extLst>
          </p:cNvPr>
          <p:cNvSpPr/>
          <p:nvPr/>
        </p:nvSpPr>
        <p:spPr>
          <a:xfrm>
            <a:off x="3652943" y="379508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861B18-0326-CDE5-03B7-5A28A06CB81E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87CB25D-A91A-0740-F7A3-79787E59A8E7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83C90DA-7A20-39B4-E920-8E4BEB111BE5}"/>
              </a:ext>
            </a:extLst>
          </p:cNvPr>
          <p:cNvSpPr/>
          <p:nvPr/>
        </p:nvSpPr>
        <p:spPr>
          <a:xfrm>
            <a:off x="5884244" y="205417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E3D4433-D82D-D322-9F6B-E8C2E34772F9}"/>
              </a:ext>
            </a:extLst>
          </p:cNvPr>
          <p:cNvSpPr/>
          <p:nvPr/>
        </p:nvSpPr>
        <p:spPr>
          <a:xfrm>
            <a:off x="5884244" y="46101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9B4F260-2D1F-79FE-EECA-E3C16D5028F1}"/>
              </a:ext>
            </a:extLst>
          </p:cNvPr>
          <p:cNvSpPr/>
          <p:nvPr/>
        </p:nvSpPr>
        <p:spPr>
          <a:xfrm>
            <a:off x="4384061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DB7B6B-EF48-3C96-8C08-DB7F30836C6A}"/>
              </a:ext>
            </a:extLst>
          </p:cNvPr>
          <p:cNvSpPr/>
          <p:nvPr/>
        </p:nvSpPr>
        <p:spPr>
          <a:xfrm>
            <a:off x="4371074" y="380290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4C9E6D8-002B-60A8-DDC8-5D45635D99AE}"/>
              </a:ext>
            </a:extLst>
          </p:cNvPr>
          <p:cNvSpPr txBox="1">
            <a:spLocks/>
          </p:cNvSpPr>
          <p:nvPr/>
        </p:nvSpPr>
        <p:spPr bwMode="auto">
          <a:xfrm>
            <a:off x="628650" y="156214"/>
            <a:ext cx="7886700" cy="54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2800" dirty="0"/>
              <a:t>One Common Stream For All Sources of Randomness</a:t>
            </a:r>
          </a:p>
        </p:txBody>
      </p:sp>
    </p:spTree>
    <p:extLst>
      <p:ext uri="{BB962C8B-B14F-4D97-AF65-F5344CB8AC3E}">
        <p14:creationId xmlns:p14="http://schemas.microsoft.com/office/powerpoint/2010/main" val="107998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34" grpId="0" animBg="1"/>
      <p:bldP spid="35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5DB13-E13F-42ED-9262-6BED3132C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313320A-05BE-008D-51CB-A410FFFA9A7A}"/>
              </a:ext>
            </a:extLst>
          </p:cNvPr>
          <p:cNvSpPr/>
          <p:nvPr/>
        </p:nvSpPr>
        <p:spPr>
          <a:xfrm>
            <a:off x="5427044" y="202331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600083-BF2D-E5BB-5762-B74209E7FDC2}"/>
              </a:ext>
            </a:extLst>
          </p:cNvPr>
          <p:cNvSpPr/>
          <p:nvPr/>
        </p:nvSpPr>
        <p:spPr>
          <a:xfrm>
            <a:off x="5427044" y="45720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046981-70A9-E0B6-245E-460D95481F2F}"/>
              </a:ext>
            </a:extLst>
          </p:cNvPr>
          <p:cNvSpPr/>
          <p:nvPr/>
        </p:nvSpPr>
        <p:spPr>
          <a:xfrm>
            <a:off x="5427044" y="54864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86D10B4-987D-F319-A9F7-E2E3025B8E26}"/>
              </a:ext>
            </a:extLst>
          </p:cNvPr>
          <p:cNvSpPr/>
          <p:nvPr/>
        </p:nvSpPr>
        <p:spPr>
          <a:xfrm>
            <a:off x="758792" y="957474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7FACE4-EF4D-33B2-0BE9-3CE2CA1E91DE}"/>
              </a:ext>
            </a:extLst>
          </p:cNvPr>
          <p:cNvSpPr txBox="1"/>
          <p:nvPr/>
        </p:nvSpPr>
        <p:spPr>
          <a:xfrm>
            <a:off x="2206592" y="14146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89C48E-2BCC-4D0B-A82F-DA5CC04011E7}"/>
              </a:ext>
            </a:extLst>
          </p:cNvPr>
          <p:cNvSpPr/>
          <p:nvPr/>
        </p:nvSpPr>
        <p:spPr>
          <a:xfrm>
            <a:off x="1482692" y="965495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D1DC81D-EBC9-0FF8-4D4C-442F35BEFD90}"/>
              </a:ext>
            </a:extLst>
          </p:cNvPr>
          <p:cNvSpPr/>
          <p:nvPr/>
        </p:nvSpPr>
        <p:spPr>
          <a:xfrm>
            <a:off x="2210757" y="955870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74ED3A4-F588-0A57-F5E2-DB118C8CB784}"/>
              </a:ext>
            </a:extLst>
          </p:cNvPr>
          <p:cNvSpPr/>
          <p:nvPr/>
        </p:nvSpPr>
        <p:spPr>
          <a:xfrm>
            <a:off x="2934657" y="949073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75CFE4-24A4-C95C-235D-62ECBE5BF4CF}"/>
              </a:ext>
            </a:extLst>
          </p:cNvPr>
          <p:cNvSpPr/>
          <p:nvPr/>
        </p:nvSpPr>
        <p:spPr>
          <a:xfrm>
            <a:off x="3652788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2BF8C-FE39-5CE3-0209-FD49DBD618B9}"/>
              </a:ext>
            </a:extLst>
          </p:cNvPr>
          <p:cNvSpPr txBox="1"/>
          <p:nvPr/>
        </p:nvSpPr>
        <p:spPr>
          <a:xfrm>
            <a:off x="2209800" y="403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64919B-6726-5754-0D47-E33D9F1BB060}"/>
              </a:ext>
            </a:extLst>
          </p:cNvPr>
          <p:cNvGrpSpPr/>
          <p:nvPr/>
        </p:nvGrpSpPr>
        <p:grpSpPr>
          <a:xfrm>
            <a:off x="2095500" y="5192629"/>
            <a:ext cx="3009900" cy="419100"/>
            <a:chOff x="1790700" y="5048250"/>
            <a:chExt cx="3009900" cy="4191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FF9C807-21E8-2292-8325-523FFB59EECA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FA0D5F4-9A59-DA36-8BCF-1A939EC4883C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34C375-991E-DFE2-0C19-C06EA1A4FDF7}"/>
              </a:ext>
            </a:extLst>
          </p:cNvPr>
          <p:cNvGrpSpPr/>
          <p:nvPr/>
        </p:nvGrpSpPr>
        <p:grpSpPr>
          <a:xfrm>
            <a:off x="2092292" y="2176713"/>
            <a:ext cx="3009900" cy="41910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59BBC31-8565-7CB5-30ED-54B12616FC1C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FAC1FE6-C179-46EC-2C5A-FEE0C2254387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D74E9C7-EAD6-2C36-2F10-A6EC1A2DB089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F4E71A-571C-FF42-C9F4-50891DF97E57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F3455C-DAE4-4A05-C3F9-9DDB269AF6E4}"/>
              </a:ext>
            </a:extLst>
          </p:cNvPr>
          <p:cNvSpPr txBox="1"/>
          <p:nvPr/>
        </p:nvSpPr>
        <p:spPr>
          <a:xfrm>
            <a:off x="7490348" y="1243023"/>
            <a:ext cx="8965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(D,C</a:t>
            </a:r>
            <a:r>
              <a:rPr lang="en-US" baseline="-25000" dirty="0"/>
              <a:t>1</a:t>
            </a:r>
            <a:r>
              <a:rPr lang="en-US" dirty="0"/>
              <a:t>,7)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,8)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3D67FC-1991-06FC-D2C8-5EACD2BE219B}"/>
              </a:ext>
            </a:extLst>
          </p:cNvPr>
          <p:cNvSpPr txBox="1"/>
          <p:nvPr/>
        </p:nvSpPr>
        <p:spPr>
          <a:xfrm>
            <a:off x="7490348" y="4262933"/>
            <a:ext cx="10136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(D,C</a:t>
            </a:r>
            <a:r>
              <a:rPr lang="en-US" baseline="-25000" dirty="0"/>
              <a:t>1</a:t>
            </a:r>
            <a:r>
              <a:rPr lang="en-US" dirty="0"/>
              <a:t>,7)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,8)</a:t>
            </a:r>
          </a:p>
          <a:p>
            <a:r>
              <a:rPr lang="en-US" dirty="0"/>
              <a:t>(D,C</a:t>
            </a:r>
            <a:r>
              <a:rPr lang="en-US" baseline="-25000" dirty="0"/>
              <a:t>2</a:t>
            </a:r>
            <a:r>
              <a:rPr lang="en-US" dirty="0"/>
              <a:t>,12)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065E9A9-559B-AD3A-0EA8-53CA4EB49A2B}"/>
              </a:ext>
            </a:extLst>
          </p:cNvPr>
          <p:cNvSpPr/>
          <p:nvPr/>
        </p:nvSpPr>
        <p:spPr>
          <a:xfrm>
            <a:off x="758947" y="3796686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FBB390-F48B-0CC6-4723-8BAF702A7184}"/>
              </a:ext>
            </a:extLst>
          </p:cNvPr>
          <p:cNvSpPr txBox="1"/>
          <p:nvPr/>
        </p:nvSpPr>
        <p:spPr>
          <a:xfrm>
            <a:off x="2206747" y="4253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1F7DCA5-FD11-0556-8328-B8E023908723}"/>
              </a:ext>
            </a:extLst>
          </p:cNvPr>
          <p:cNvSpPr/>
          <p:nvPr/>
        </p:nvSpPr>
        <p:spPr>
          <a:xfrm>
            <a:off x="1482847" y="3804707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C91FF86-C827-B816-B9B1-69A4974E3B83}"/>
              </a:ext>
            </a:extLst>
          </p:cNvPr>
          <p:cNvSpPr/>
          <p:nvPr/>
        </p:nvSpPr>
        <p:spPr>
          <a:xfrm>
            <a:off x="2210912" y="3795082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B011A04-1028-3812-E17E-E9C3806226DD}"/>
              </a:ext>
            </a:extLst>
          </p:cNvPr>
          <p:cNvSpPr/>
          <p:nvPr/>
        </p:nvSpPr>
        <p:spPr>
          <a:xfrm>
            <a:off x="2934812" y="3788285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E35FEF7-F294-BEF7-0DE6-DC929089ACE3}"/>
              </a:ext>
            </a:extLst>
          </p:cNvPr>
          <p:cNvSpPr/>
          <p:nvPr/>
        </p:nvSpPr>
        <p:spPr>
          <a:xfrm>
            <a:off x="3652943" y="379508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8838FF-706A-EC18-5E1F-E3194033A493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B00536-18C4-AABE-D8FC-215FB8A431BC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5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2CC2140-A240-0876-E86F-F8C246778DB2}"/>
              </a:ext>
            </a:extLst>
          </p:cNvPr>
          <p:cNvSpPr/>
          <p:nvPr/>
        </p:nvSpPr>
        <p:spPr>
          <a:xfrm>
            <a:off x="5884244" y="205417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607C391-4A88-F4FD-89DE-1BFEB943CA42}"/>
              </a:ext>
            </a:extLst>
          </p:cNvPr>
          <p:cNvSpPr/>
          <p:nvPr/>
        </p:nvSpPr>
        <p:spPr>
          <a:xfrm>
            <a:off x="5884244" y="46101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4543945-4388-DE75-7505-11D594655E76}"/>
              </a:ext>
            </a:extLst>
          </p:cNvPr>
          <p:cNvSpPr/>
          <p:nvPr/>
        </p:nvSpPr>
        <p:spPr>
          <a:xfrm>
            <a:off x="4330167" y="2081463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829E4CB-C3DB-5A88-3AED-39031A5A2510}"/>
              </a:ext>
            </a:extLst>
          </p:cNvPr>
          <p:cNvSpPr/>
          <p:nvPr/>
        </p:nvSpPr>
        <p:spPr>
          <a:xfrm>
            <a:off x="5884244" y="5519808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33C1F75-9414-8D04-41B5-6BAB3EBC1025}"/>
              </a:ext>
            </a:extLst>
          </p:cNvPr>
          <p:cNvSpPr/>
          <p:nvPr/>
        </p:nvSpPr>
        <p:spPr>
          <a:xfrm>
            <a:off x="4384061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6E95558-D7D1-2F99-5946-0A556E5170B0}"/>
              </a:ext>
            </a:extLst>
          </p:cNvPr>
          <p:cNvSpPr/>
          <p:nvPr/>
        </p:nvSpPr>
        <p:spPr>
          <a:xfrm>
            <a:off x="4371074" y="380290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2269BC4-C5FF-90A1-8BFB-47087A03A3C8}"/>
              </a:ext>
            </a:extLst>
          </p:cNvPr>
          <p:cNvSpPr txBox="1">
            <a:spLocks/>
          </p:cNvSpPr>
          <p:nvPr/>
        </p:nvSpPr>
        <p:spPr bwMode="auto">
          <a:xfrm>
            <a:off x="628650" y="156214"/>
            <a:ext cx="7886700" cy="545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2800" dirty="0"/>
              <a:t>One Common Stream For All Sources of Randomness</a:t>
            </a:r>
          </a:p>
        </p:txBody>
      </p:sp>
    </p:spTree>
    <p:extLst>
      <p:ext uri="{BB962C8B-B14F-4D97-AF65-F5344CB8AC3E}">
        <p14:creationId xmlns:p14="http://schemas.microsoft.com/office/powerpoint/2010/main" val="357525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6" grpId="0" animBg="1"/>
      <p:bldP spid="37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28B67-A1DB-0850-180D-903F1FFF1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C2F226-1FA2-5900-5297-785B4631FFE1}"/>
              </a:ext>
            </a:extLst>
          </p:cNvPr>
          <p:cNvSpPr/>
          <p:nvPr/>
        </p:nvSpPr>
        <p:spPr>
          <a:xfrm>
            <a:off x="5427044" y="202331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EFAFCD-57E4-50F5-4802-E2376D55C410}"/>
              </a:ext>
            </a:extLst>
          </p:cNvPr>
          <p:cNvSpPr/>
          <p:nvPr/>
        </p:nvSpPr>
        <p:spPr>
          <a:xfrm>
            <a:off x="5427044" y="45720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F821B4-7E90-2A2A-9B89-4F1B70B49089}"/>
              </a:ext>
            </a:extLst>
          </p:cNvPr>
          <p:cNvSpPr/>
          <p:nvPr/>
        </p:nvSpPr>
        <p:spPr>
          <a:xfrm>
            <a:off x="5427044" y="5486400"/>
            <a:ext cx="1524000" cy="6858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7C12AA-04B2-17D6-7F5D-BC86C9445A32}"/>
              </a:ext>
            </a:extLst>
          </p:cNvPr>
          <p:cNvSpPr/>
          <p:nvPr/>
        </p:nvSpPr>
        <p:spPr>
          <a:xfrm>
            <a:off x="758792" y="957474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00EFEE-70F9-8C64-9097-1350A17C7D34}"/>
              </a:ext>
            </a:extLst>
          </p:cNvPr>
          <p:cNvSpPr txBox="1"/>
          <p:nvPr/>
        </p:nvSpPr>
        <p:spPr>
          <a:xfrm>
            <a:off x="2206592" y="14146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FE8B3D7-F9B9-EF58-6C3A-AAD6C93EE082}"/>
              </a:ext>
            </a:extLst>
          </p:cNvPr>
          <p:cNvSpPr/>
          <p:nvPr/>
        </p:nvSpPr>
        <p:spPr>
          <a:xfrm>
            <a:off x="1482692" y="965495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29247CF-CE92-A7E0-99D0-79AEA82B0E94}"/>
              </a:ext>
            </a:extLst>
          </p:cNvPr>
          <p:cNvSpPr/>
          <p:nvPr/>
        </p:nvSpPr>
        <p:spPr>
          <a:xfrm>
            <a:off x="2210757" y="955870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AECA87-BA3B-2810-A20E-ED9D97CBB00C}"/>
              </a:ext>
            </a:extLst>
          </p:cNvPr>
          <p:cNvSpPr/>
          <p:nvPr/>
        </p:nvSpPr>
        <p:spPr>
          <a:xfrm>
            <a:off x="2934657" y="949073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86FA7FF-9357-E1B7-3F6C-B9B41EB6AFE9}"/>
              </a:ext>
            </a:extLst>
          </p:cNvPr>
          <p:cNvSpPr/>
          <p:nvPr/>
        </p:nvSpPr>
        <p:spPr>
          <a:xfrm>
            <a:off x="3652788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25FA4C-B659-E805-6F0B-523BA703EA3F}"/>
              </a:ext>
            </a:extLst>
          </p:cNvPr>
          <p:cNvSpPr txBox="1"/>
          <p:nvPr/>
        </p:nvSpPr>
        <p:spPr>
          <a:xfrm>
            <a:off x="2209800" y="4038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6255D8-C97F-7CA0-465F-816A2BB37B0C}"/>
              </a:ext>
            </a:extLst>
          </p:cNvPr>
          <p:cNvGrpSpPr/>
          <p:nvPr/>
        </p:nvGrpSpPr>
        <p:grpSpPr>
          <a:xfrm>
            <a:off x="2095500" y="5192629"/>
            <a:ext cx="3009900" cy="419100"/>
            <a:chOff x="1790700" y="5048250"/>
            <a:chExt cx="3009900" cy="4191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C75FC63-2AC6-A6C7-97E0-A795A361D390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9DB0DA8-B340-9306-F846-BEE643183607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DE08C7-3189-A897-C4FC-500499E519A4}"/>
              </a:ext>
            </a:extLst>
          </p:cNvPr>
          <p:cNvGrpSpPr/>
          <p:nvPr/>
        </p:nvGrpSpPr>
        <p:grpSpPr>
          <a:xfrm>
            <a:off x="2092292" y="2176713"/>
            <a:ext cx="3009900" cy="41910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2B411DF-2CAA-CDF7-79EF-A58C1124FD38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1564BDD-40DE-1D9A-1DD8-A99B500CBB8F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FF6B7AD-D50F-61AE-E837-137B0C569868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EF73B9-22D0-791C-8CDD-85FCC7BE4B1E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8B6493-1812-256F-99BF-09136A98C5FF}"/>
              </a:ext>
            </a:extLst>
          </p:cNvPr>
          <p:cNvSpPr txBox="1"/>
          <p:nvPr/>
        </p:nvSpPr>
        <p:spPr>
          <a:xfrm>
            <a:off x="7490348" y="1243023"/>
            <a:ext cx="10118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3</a:t>
            </a:r>
            <a:r>
              <a:rPr lang="en-US" strike="sngStrike" dirty="0"/>
              <a:t>,8)</a:t>
            </a:r>
          </a:p>
          <a:p>
            <a:r>
              <a:rPr lang="en-US" dirty="0"/>
              <a:t>(A,C</a:t>
            </a:r>
            <a:r>
              <a:rPr lang="en-US" baseline="-25000" dirty="0"/>
              <a:t>4</a:t>
            </a:r>
            <a:r>
              <a:rPr lang="en-US" dirty="0"/>
              <a:t>,15)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FCD2E8-319B-CCB0-1435-4C2B8AD3E662}"/>
              </a:ext>
            </a:extLst>
          </p:cNvPr>
          <p:cNvSpPr txBox="1"/>
          <p:nvPr/>
        </p:nvSpPr>
        <p:spPr>
          <a:xfrm>
            <a:off x="7490348" y="4262933"/>
            <a:ext cx="10136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3</a:t>
            </a:r>
            <a:r>
              <a:rPr lang="en-US" strike="sngStrike" dirty="0"/>
              <a:t>,8)</a:t>
            </a:r>
          </a:p>
          <a:p>
            <a:r>
              <a:rPr lang="en-US" dirty="0"/>
              <a:t>(D,C</a:t>
            </a:r>
            <a:r>
              <a:rPr lang="en-US" baseline="-25000" dirty="0"/>
              <a:t>2</a:t>
            </a:r>
            <a:r>
              <a:rPr lang="en-US" dirty="0"/>
              <a:t>,12)</a:t>
            </a:r>
          </a:p>
          <a:p>
            <a:r>
              <a:rPr lang="en-US" dirty="0"/>
              <a:t>(A,C</a:t>
            </a:r>
            <a:r>
              <a:rPr lang="en-US" baseline="-25000" dirty="0"/>
              <a:t>4</a:t>
            </a:r>
            <a:r>
              <a:rPr lang="en-US" dirty="0"/>
              <a:t>,11)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F6F15D8-A69C-AD5F-13F9-6499213B538F}"/>
              </a:ext>
            </a:extLst>
          </p:cNvPr>
          <p:cNvSpPr/>
          <p:nvPr/>
        </p:nvSpPr>
        <p:spPr>
          <a:xfrm>
            <a:off x="758947" y="3796686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6B731A-0DBF-B756-5641-5F91E56D3993}"/>
              </a:ext>
            </a:extLst>
          </p:cNvPr>
          <p:cNvSpPr txBox="1"/>
          <p:nvPr/>
        </p:nvSpPr>
        <p:spPr>
          <a:xfrm>
            <a:off x="2206747" y="42538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27289CB-C98D-5D3C-0111-876A8DE6CBA4}"/>
              </a:ext>
            </a:extLst>
          </p:cNvPr>
          <p:cNvSpPr/>
          <p:nvPr/>
        </p:nvSpPr>
        <p:spPr>
          <a:xfrm>
            <a:off x="1482847" y="3804707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18E3129-4B4C-B1C0-053A-673DB4B16771}"/>
              </a:ext>
            </a:extLst>
          </p:cNvPr>
          <p:cNvSpPr/>
          <p:nvPr/>
        </p:nvSpPr>
        <p:spPr>
          <a:xfrm>
            <a:off x="2210912" y="3795082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A8CB49E-4E9F-AB50-2D4E-C3022B473EE5}"/>
              </a:ext>
            </a:extLst>
          </p:cNvPr>
          <p:cNvSpPr/>
          <p:nvPr/>
        </p:nvSpPr>
        <p:spPr>
          <a:xfrm>
            <a:off x="2934812" y="3788285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C3C0041-20E8-F1E4-4877-68D1BADDB978}"/>
              </a:ext>
            </a:extLst>
          </p:cNvPr>
          <p:cNvSpPr/>
          <p:nvPr/>
        </p:nvSpPr>
        <p:spPr>
          <a:xfrm>
            <a:off x="3652943" y="3795082"/>
            <a:ext cx="609600" cy="60960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D899A3-1B50-CB59-FB14-D3A56120509D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8B804DE-D8C2-DB7E-D4BF-22A306FA35FB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8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B3A1557-67FA-87D8-26BD-A7EF6A850E21}"/>
              </a:ext>
            </a:extLst>
          </p:cNvPr>
          <p:cNvSpPr/>
          <p:nvPr/>
        </p:nvSpPr>
        <p:spPr>
          <a:xfrm>
            <a:off x="5884244" y="205417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56EC18C-DC67-155D-543E-332B6E9C9D09}"/>
              </a:ext>
            </a:extLst>
          </p:cNvPr>
          <p:cNvSpPr/>
          <p:nvPr/>
        </p:nvSpPr>
        <p:spPr>
          <a:xfrm>
            <a:off x="5884244" y="46101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A421393-5D88-7CDA-C4CD-FBD351593D40}"/>
              </a:ext>
            </a:extLst>
          </p:cNvPr>
          <p:cNvSpPr/>
          <p:nvPr/>
        </p:nvSpPr>
        <p:spPr>
          <a:xfrm>
            <a:off x="4330167" y="2081463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242C75D-5BF1-A94D-F783-2F855744641C}"/>
              </a:ext>
            </a:extLst>
          </p:cNvPr>
          <p:cNvSpPr/>
          <p:nvPr/>
        </p:nvSpPr>
        <p:spPr>
          <a:xfrm>
            <a:off x="5884244" y="5519808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BA41565-7929-3F3D-863C-B6A0E5DE106A}"/>
              </a:ext>
            </a:extLst>
          </p:cNvPr>
          <p:cNvSpPr/>
          <p:nvPr/>
        </p:nvSpPr>
        <p:spPr>
          <a:xfrm>
            <a:off x="3597242" y="2081463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92B9264-7AEE-9614-F19B-F78139E63F5D}"/>
              </a:ext>
            </a:extLst>
          </p:cNvPr>
          <p:cNvSpPr/>
          <p:nvPr/>
        </p:nvSpPr>
        <p:spPr>
          <a:xfrm>
            <a:off x="4387573" y="5097379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94F3933-42A0-7263-7C33-ED7BAC1B19F1}"/>
              </a:ext>
            </a:extLst>
          </p:cNvPr>
          <p:cNvSpPr/>
          <p:nvPr/>
        </p:nvSpPr>
        <p:spPr>
          <a:xfrm>
            <a:off x="4384061" y="955870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8C0BEFB-6F24-1B2C-9F0C-0EDDFAFC1261}"/>
              </a:ext>
            </a:extLst>
          </p:cNvPr>
          <p:cNvSpPr/>
          <p:nvPr/>
        </p:nvSpPr>
        <p:spPr>
          <a:xfrm>
            <a:off x="4371074" y="3802902"/>
            <a:ext cx="609600" cy="609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R</a:t>
            </a:r>
            <a:r>
              <a:rPr lang="en-US" sz="2000" b="1" baseline="-25000" dirty="0"/>
              <a:t>6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C0385950-0F43-61D2-CFC5-1DAF81AFC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One Common Stream For All Sources of Randomness</a:t>
            </a:r>
          </a:p>
        </p:txBody>
      </p:sp>
    </p:spTree>
    <p:extLst>
      <p:ext uri="{BB962C8B-B14F-4D97-AF65-F5344CB8AC3E}">
        <p14:creationId xmlns:p14="http://schemas.microsoft.com/office/powerpoint/2010/main" val="151883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F4993-F49C-DBBE-ABAC-6323EC89F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D59209F-AAB0-AA2F-913B-056B697B32B0}"/>
              </a:ext>
            </a:extLst>
          </p:cNvPr>
          <p:cNvSpPr/>
          <p:nvPr/>
        </p:nvSpPr>
        <p:spPr>
          <a:xfrm>
            <a:off x="3302578" y="224063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3E250E0-15E3-8D99-DB3A-9DDB3CF6857B}"/>
              </a:ext>
            </a:extLst>
          </p:cNvPr>
          <p:cNvSpPr/>
          <p:nvPr/>
        </p:nvSpPr>
        <p:spPr>
          <a:xfrm>
            <a:off x="493317" y="1299216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2A8E29-40B9-A030-0AEF-71D50FC8FC27}"/>
              </a:ext>
            </a:extLst>
          </p:cNvPr>
          <p:cNvSpPr txBox="1"/>
          <p:nvPr/>
        </p:nvSpPr>
        <p:spPr>
          <a:xfrm>
            <a:off x="2206592" y="1414675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02AF8F6-38B4-9237-7FF7-E6F80F19CDEE}"/>
              </a:ext>
            </a:extLst>
          </p:cNvPr>
          <p:cNvSpPr/>
          <p:nvPr/>
        </p:nvSpPr>
        <p:spPr>
          <a:xfrm>
            <a:off x="1075444" y="1299215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BBBD1E-52EE-DB6F-5AA0-8FADC8681CAF}"/>
              </a:ext>
            </a:extLst>
          </p:cNvPr>
          <p:cNvSpPr/>
          <p:nvPr/>
        </p:nvSpPr>
        <p:spPr>
          <a:xfrm>
            <a:off x="3007955" y="1292419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9127302-4DF5-EC92-EF69-3B88DEDBB588}"/>
              </a:ext>
            </a:extLst>
          </p:cNvPr>
          <p:cNvSpPr/>
          <p:nvPr/>
        </p:nvSpPr>
        <p:spPr>
          <a:xfrm>
            <a:off x="3620326" y="129241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426ABF4-44D9-E723-03A1-7D73849B8C96}"/>
              </a:ext>
            </a:extLst>
          </p:cNvPr>
          <p:cNvGrpSpPr/>
          <p:nvPr/>
        </p:nvGrpSpPr>
        <p:grpSpPr>
          <a:xfrm>
            <a:off x="2391323" y="2381173"/>
            <a:ext cx="728065" cy="23133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3820355-B893-0354-14D3-81A925E04262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CD3A5-A8D9-C57D-47B4-C8B4BF38FB5C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797C357-058B-3EC1-A477-00C636733EB1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E6096A-047F-015C-E56D-1814D4114F08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834475-3C01-DDDE-2802-AA04DCC06875}"/>
              </a:ext>
            </a:extLst>
          </p:cNvPr>
          <p:cNvSpPr txBox="1"/>
          <p:nvPr/>
        </p:nvSpPr>
        <p:spPr>
          <a:xfrm>
            <a:off x="7490348" y="1241200"/>
            <a:ext cx="8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(A,C</a:t>
            </a:r>
            <a:r>
              <a:rPr lang="en-US" baseline="-25000" dirty="0"/>
              <a:t>1</a:t>
            </a:r>
            <a:r>
              <a:rPr lang="en-US" dirty="0"/>
              <a:t>,3)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D3BE29-0D33-C489-C948-816F72F72D5B}"/>
              </a:ext>
            </a:extLst>
          </p:cNvPr>
          <p:cNvSpPr txBox="1"/>
          <p:nvPr/>
        </p:nvSpPr>
        <p:spPr>
          <a:xfrm>
            <a:off x="7490348" y="4262933"/>
            <a:ext cx="8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(A,C</a:t>
            </a:r>
            <a:r>
              <a:rPr lang="en-US" baseline="-25000" dirty="0"/>
              <a:t>1</a:t>
            </a:r>
            <a:r>
              <a:rPr lang="en-US" dirty="0"/>
              <a:t>,3)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DE3381-8385-936A-7A39-B799661C7603}"/>
              </a:ext>
            </a:extLst>
          </p:cNvPr>
          <p:cNvSpPr txBox="1"/>
          <p:nvPr/>
        </p:nvSpPr>
        <p:spPr>
          <a:xfrm>
            <a:off x="2206747" y="4385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7051CE8-321B-D8E7-ABF1-C2D656A879CF}"/>
              </a:ext>
            </a:extLst>
          </p:cNvPr>
          <p:cNvSpPr/>
          <p:nvPr/>
        </p:nvSpPr>
        <p:spPr>
          <a:xfrm>
            <a:off x="-1524000" y="2943783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2FFAC-2907-FE98-29D0-CF37FD6B2309}"/>
              </a:ext>
            </a:extLst>
          </p:cNvPr>
          <p:cNvSpPr/>
          <p:nvPr/>
        </p:nvSpPr>
        <p:spPr>
          <a:xfrm>
            <a:off x="-1063535" y="4819048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B5D2FF6-2D2F-5E5E-C261-3AAD3148BB79}"/>
              </a:ext>
            </a:extLst>
          </p:cNvPr>
          <p:cNvSpPr/>
          <p:nvPr/>
        </p:nvSpPr>
        <p:spPr>
          <a:xfrm>
            <a:off x="-1028252" y="1798444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A51CB6-2E47-3AE3-3DF3-2812B41BF75C}"/>
              </a:ext>
            </a:extLst>
          </p:cNvPr>
          <p:cNvSpPr/>
          <p:nvPr/>
        </p:nvSpPr>
        <p:spPr>
          <a:xfrm>
            <a:off x="-2133600" y="6024478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919032-4C12-779E-BC18-B4EA18DFFD4D}"/>
              </a:ext>
            </a:extLst>
          </p:cNvPr>
          <p:cNvSpPr/>
          <p:nvPr/>
        </p:nvSpPr>
        <p:spPr>
          <a:xfrm>
            <a:off x="-1053919" y="857649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7CB5AB2-1312-4B51-2D32-7631DF86D0BC}"/>
              </a:ext>
            </a:extLst>
          </p:cNvPr>
          <p:cNvSpPr/>
          <p:nvPr/>
        </p:nvSpPr>
        <p:spPr>
          <a:xfrm>
            <a:off x="-1956579" y="37338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80047B4A-25F0-9CA8-366A-D2DE8EFD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A Dedicated Stream For Each Source of Randomness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2698EF3-C5C3-7A5C-B224-42A7F9612556}"/>
              </a:ext>
            </a:extLst>
          </p:cNvPr>
          <p:cNvSpPr/>
          <p:nvPr/>
        </p:nvSpPr>
        <p:spPr>
          <a:xfrm>
            <a:off x="5838820" y="2250115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2FD98C2-62F8-B643-93FB-256E440E0CE0}"/>
              </a:ext>
            </a:extLst>
          </p:cNvPr>
          <p:cNvGrpSpPr/>
          <p:nvPr/>
        </p:nvGrpSpPr>
        <p:grpSpPr>
          <a:xfrm>
            <a:off x="4949392" y="2361397"/>
            <a:ext cx="728065" cy="231330"/>
            <a:chOff x="1790700" y="5048250"/>
            <a:chExt cx="3009900" cy="4191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56D4F66-0466-8D8B-E6C8-F82D24CC037F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8B8FECB-944B-BF4D-55D8-E650A0D3D4CC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FC45C78F-3DA5-D1CD-01C7-F3B245266CC7}"/>
              </a:ext>
            </a:extLst>
          </p:cNvPr>
          <p:cNvSpPr/>
          <p:nvPr/>
        </p:nvSpPr>
        <p:spPr>
          <a:xfrm>
            <a:off x="3278902" y="5124241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72A9B0-05D6-D383-4816-7991F8CA0C68}"/>
              </a:ext>
            </a:extLst>
          </p:cNvPr>
          <p:cNvGrpSpPr/>
          <p:nvPr/>
        </p:nvGrpSpPr>
        <p:grpSpPr>
          <a:xfrm>
            <a:off x="2374602" y="5525460"/>
            <a:ext cx="728065" cy="231330"/>
            <a:chOff x="1790700" y="5048250"/>
            <a:chExt cx="3009900" cy="4191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A6D3D73-F940-4DBE-684C-15D669C8E4DC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6998499-9B72-B94B-F7E5-06CBC3126D57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C0BDE1A0-5F7B-D110-E721-4101D94E1961}"/>
              </a:ext>
            </a:extLst>
          </p:cNvPr>
          <p:cNvSpPr/>
          <p:nvPr/>
        </p:nvSpPr>
        <p:spPr>
          <a:xfrm>
            <a:off x="5815144" y="513371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4ECD39-F4F5-B4F6-9BF1-3667DBDAA9EE}"/>
              </a:ext>
            </a:extLst>
          </p:cNvPr>
          <p:cNvGrpSpPr/>
          <p:nvPr/>
        </p:nvGrpSpPr>
        <p:grpSpPr>
          <a:xfrm>
            <a:off x="4925716" y="5245000"/>
            <a:ext cx="728065" cy="231330"/>
            <a:chOff x="1790700" y="5048250"/>
            <a:chExt cx="3009900" cy="4191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725F131-C07A-DA4B-CE61-B90677EE0930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08E90A8-9BE9-F059-EBE7-7ADBD2BB1A11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0E16E2FD-B3E0-AB4C-79DA-008C780233B4}"/>
              </a:ext>
            </a:extLst>
          </p:cNvPr>
          <p:cNvSpPr/>
          <p:nvPr/>
        </p:nvSpPr>
        <p:spPr>
          <a:xfrm>
            <a:off x="3278902" y="5712479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A32924E-720F-F20D-69C3-11D3B77E9270}"/>
              </a:ext>
            </a:extLst>
          </p:cNvPr>
          <p:cNvSpPr/>
          <p:nvPr/>
        </p:nvSpPr>
        <p:spPr>
          <a:xfrm>
            <a:off x="5761936" y="12544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FCE1A8-9E60-0057-765E-C1055AE3150C}"/>
              </a:ext>
            </a:extLst>
          </p:cNvPr>
          <p:cNvSpPr/>
          <p:nvPr/>
        </p:nvSpPr>
        <p:spPr>
          <a:xfrm>
            <a:off x="6389337" y="12472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5406CB5-E5C1-388E-581A-BECB8187621B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6CB3661-65F2-F08A-EAE2-F1F265CD69FA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0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3BF53-78BA-367E-A3D2-75CD54C693D4}"/>
              </a:ext>
            </a:extLst>
          </p:cNvPr>
          <p:cNvSpPr/>
          <p:nvPr/>
        </p:nvSpPr>
        <p:spPr>
          <a:xfrm>
            <a:off x="579063" y="4265595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6545FA-C525-3472-921C-6439A15C1B52}"/>
              </a:ext>
            </a:extLst>
          </p:cNvPr>
          <p:cNvSpPr txBox="1"/>
          <p:nvPr/>
        </p:nvSpPr>
        <p:spPr>
          <a:xfrm>
            <a:off x="2292338" y="4510796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649D83B-7A32-7A69-1D32-502DA998AD73}"/>
              </a:ext>
            </a:extLst>
          </p:cNvPr>
          <p:cNvSpPr/>
          <p:nvPr/>
        </p:nvSpPr>
        <p:spPr>
          <a:xfrm>
            <a:off x="1161190" y="4265594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8B8C00B-9246-8BC6-9BD2-D27C9E861A5B}"/>
              </a:ext>
            </a:extLst>
          </p:cNvPr>
          <p:cNvSpPr/>
          <p:nvPr/>
        </p:nvSpPr>
        <p:spPr>
          <a:xfrm>
            <a:off x="3093701" y="425879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A319B35-F5C4-C71C-15C9-CA1BC3463E2B}"/>
              </a:ext>
            </a:extLst>
          </p:cNvPr>
          <p:cNvSpPr/>
          <p:nvPr/>
        </p:nvSpPr>
        <p:spPr>
          <a:xfrm>
            <a:off x="3706072" y="4258797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A461655-905A-B77A-8E5E-1B024D1A938D}"/>
              </a:ext>
            </a:extLst>
          </p:cNvPr>
          <p:cNvSpPr/>
          <p:nvPr/>
        </p:nvSpPr>
        <p:spPr>
          <a:xfrm>
            <a:off x="5847682" y="42208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4047576-6220-8DE6-C364-B371C9747D72}"/>
              </a:ext>
            </a:extLst>
          </p:cNvPr>
          <p:cNvSpPr/>
          <p:nvPr/>
        </p:nvSpPr>
        <p:spPr>
          <a:xfrm>
            <a:off x="6475083" y="42136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011AD63-7D76-745E-3BF1-FAB759F96518}"/>
              </a:ext>
            </a:extLst>
          </p:cNvPr>
          <p:cNvSpPr txBox="1"/>
          <p:nvPr/>
        </p:nvSpPr>
        <p:spPr>
          <a:xfrm>
            <a:off x="3364528" y="184345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ACD984E-DD37-77FF-5694-F1F667723D90}"/>
              </a:ext>
            </a:extLst>
          </p:cNvPr>
          <p:cNvSpPr txBox="1"/>
          <p:nvPr/>
        </p:nvSpPr>
        <p:spPr>
          <a:xfrm>
            <a:off x="5876657" y="183221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4A9134C-412B-0EA3-F581-44F623A18CCB}"/>
              </a:ext>
            </a:extLst>
          </p:cNvPr>
          <p:cNvSpPr txBox="1"/>
          <p:nvPr/>
        </p:nvSpPr>
        <p:spPr>
          <a:xfrm>
            <a:off x="3354577" y="476438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BD2131F-5CFD-478E-4A7C-6F48D420222A}"/>
              </a:ext>
            </a:extLst>
          </p:cNvPr>
          <p:cNvSpPr txBox="1"/>
          <p:nvPr/>
        </p:nvSpPr>
        <p:spPr>
          <a:xfrm>
            <a:off x="5866706" y="475314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257F4D6-4998-F9BA-FEAD-DFF5AE6970B8}"/>
              </a:ext>
            </a:extLst>
          </p:cNvPr>
          <p:cNvSpPr/>
          <p:nvPr/>
        </p:nvSpPr>
        <p:spPr>
          <a:xfrm>
            <a:off x="1671353" y="1299214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22C7310-E8FE-C7BC-0F14-6BA0E5E272CC}"/>
              </a:ext>
            </a:extLst>
          </p:cNvPr>
          <p:cNvSpPr/>
          <p:nvPr/>
        </p:nvSpPr>
        <p:spPr>
          <a:xfrm>
            <a:off x="1757940" y="4258796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5921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82FB-54B3-A0FA-E799-6F8A430AB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18BFB3-CAC5-4735-38A7-54ABAAF75CA1}"/>
              </a:ext>
            </a:extLst>
          </p:cNvPr>
          <p:cNvSpPr/>
          <p:nvPr/>
        </p:nvSpPr>
        <p:spPr>
          <a:xfrm>
            <a:off x="3302578" y="224063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FF88AAC-9CF8-8A6D-6A28-BAF385A6BAB3}"/>
              </a:ext>
            </a:extLst>
          </p:cNvPr>
          <p:cNvSpPr/>
          <p:nvPr/>
        </p:nvSpPr>
        <p:spPr>
          <a:xfrm>
            <a:off x="493317" y="1299216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DA2DF2-74C6-C8D5-31F4-5A95A1775C21}"/>
              </a:ext>
            </a:extLst>
          </p:cNvPr>
          <p:cNvSpPr txBox="1"/>
          <p:nvPr/>
        </p:nvSpPr>
        <p:spPr>
          <a:xfrm>
            <a:off x="2206592" y="1414675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DA0A2C5-FA33-B16E-F225-2D94879C1694}"/>
              </a:ext>
            </a:extLst>
          </p:cNvPr>
          <p:cNvSpPr/>
          <p:nvPr/>
        </p:nvSpPr>
        <p:spPr>
          <a:xfrm>
            <a:off x="1075444" y="1299215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B7866B6-8394-B6D8-65D7-B045EE60BD6A}"/>
              </a:ext>
            </a:extLst>
          </p:cNvPr>
          <p:cNvSpPr/>
          <p:nvPr/>
        </p:nvSpPr>
        <p:spPr>
          <a:xfrm>
            <a:off x="3007955" y="1292419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469600-F057-EAB4-7E0C-8B6EDED51F75}"/>
              </a:ext>
            </a:extLst>
          </p:cNvPr>
          <p:cNvSpPr/>
          <p:nvPr/>
        </p:nvSpPr>
        <p:spPr>
          <a:xfrm>
            <a:off x="3620326" y="129241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0D3F9B0-AE82-D59B-149B-BF862A09B586}"/>
              </a:ext>
            </a:extLst>
          </p:cNvPr>
          <p:cNvGrpSpPr/>
          <p:nvPr/>
        </p:nvGrpSpPr>
        <p:grpSpPr>
          <a:xfrm>
            <a:off x="2391323" y="2381173"/>
            <a:ext cx="728065" cy="23133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32379CF-026B-6D8C-4A68-0EA3DA87C584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351AE46-A3C0-755B-8D77-8C8DC588BE75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AAA879F-5104-A35E-4EE4-21C89A41504A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CBBE01-2F6F-7F02-289C-8A1E5DB10683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00FC0B3-6BDD-D93E-A158-5743A1D35F9E}"/>
              </a:ext>
            </a:extLst>
          </p:cNvPr>
          <p:cNvSpPr txBox="1"/>
          <p:nvPr/>
        </p:nvSpPr>
        <p:spPr>
          <a:xfrm>
            <a:off x="7490348" y="1243023"/>
            <a:ext cx="10198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dirty="0"/>
              <a:t>(A,C</a:t>
            </a:r>
            <a:r>
              <a:rPr lang="en-US" baseline="-25000" dirty="0"/>
              <a:t>2</a:t>
            </a:r>
            <a:r>
              <a:rPr lang="en-US" dirty="0"/>
              <a:t>,5)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5BD5D7-B5F9-FD5E-028D-2BF06390E228}"/>
              </a:ext>
            </a:extLst>
          </p:cNvPr>
          <p:cNvSpPr txBox="1"/>
          <p:nvPr/>
        </p:nvSpPr>
        <p:spPr>
          <a:xfrm>
            <a:off x="7490348" y="4262933"/>
            <a:ext cx="9813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dirty="0"/>
              <a:t>(A,C</a:t>
            </a:r>
            <a:r>
              <a:rPr lang="en-US" baseline="-25000" dirty="0"/>
              <a:t>2</a:t>
            </a:r>
            <a:r>
              <a:rPr lang="en-US" dirty="0"/>
              <a:t>,5)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87AF46-8220-0852-79F8-F957D1719503}"/>
              </a:ext>
            </a:extLst>
          </p:cNvPr>
          <p:cNvSpPr txBox="1"/>
          <p:nvPr/>
        </p:nvSpPr>
        <p:spPr>
          <a:xfrm>
            <a:off x="2206747" y="4385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2562832-9D39-3184-61A1-AC2B11B9ACBB}"/>
              </a:ext>
            </a:extLst>
          </p:cNvPr>
          <p:cNvSpPr/>
          <p:nvPr/>
        </p:nvSpPr>
        <p:spPr>
          <a:xfrm>
            <a:off x="3520188" y="217226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BCAB164-DA00-7634-E5D0-ED0E37D77EC6}"/>
              </a:ext>
            </a:extLst>
          </p:cNvPr>
          <p:cNvSpPr/>
          <p:nvPr/>
        </p:nvSpPr>
        <p:spPr>
          <a:xfrm>
            <a:off x="-1028252" y="1798444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F190536-1CB3-0213-F22A-C45EA34BEEE1}"/>
              </a:ext>
            </a:extLst>
          </p:cNvPr>
          <p:cNvSpPr/>
          <p:nvPr/>
        </p:nvSpPr>
        <p:spPr>
          <a:xfrm>
            <a:off x="-2133600" y="6024478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BDEFB04-D834-BCFD-1216-94410DD99C42}"/>
              </a:ext>
            </a:extLst>
          </p:cNvPr>
          <p:cNvSpPr/>
          <p:nvPr/>
        </p:nvSpPr>
        <p:spPr>
          <a:xfrm>
            <a:off x="-1053919" y="857649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7F19F6A-1F34-7D7B-1565-9F3944AA3B12}"/>
              </a:ext>
            </a:extLst>
          </p:cNvPr>
          <p:cNvSpPr/>
          <p:nvPr/>
        </p:nvSpPr>
        <p:spPr>
          <a:xfrm>
            <a:off x="-1956579" y="37338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C79B0CDE-B6A2-7074-B077-561829A72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A Dedicated Stream For Each Source of Randomness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FCDAC7-FB16-75BB-CD07-BDC50C9B251C}"/>
              </a:ext>
            </a:extLst>
          </p:cNvPr>
          <p:cNvSpPr/>
          <p:nvPr/>
        </p:nvSpPr>
        <p:spPr>
          <a:xfrm>
            <a:off x="5838820" y="2250115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F3C852B-4DB6-FD98-0C3A-385C801CDC0E}"/>
              </a:ext>
            </a:extLst>
          </p:cNvPr>
          <p:cNvGrpSpPr/>
          <p:nvPr/>
        </p:nvGrpSpPr>
        <p:grpSpPr>
          <a:xfrm>
            <a:off x="4949392" y="2361397"/>
            <a:ext cx="728065" cy="231330"/>
            <a:chOff x="1790700" y="5048250"/>
            <a:chExt cx="3009900" cy="4191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3100CEB-E4EC-8637-A879-D42861E22DBF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028737A-2B27-3FA3-C8F6-79610A2A79BE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68C4DD9-989B-7559-89BD-BADB3036BC33}"/>
              </a:ext>
            </a:extLst>
          </p:cNvPr>
          <p:cNvSpPr/>
          <p:nvPr/>
        </p:nvSpPr>
        <p:spPr>
          <a:xfrm>
            <a:off x="3278902" y="5124241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AFD7D1F-A911-999B-00E2-D9E45A5413B6}"/>
              </a:ext>
            </a:extLst>
          </p:cNvPr>
          <p:cNvGrpSpPr/>
          <p:nvPr/>
        </p:nvGrpSpPr>
        <p:grpSpPr>
          <a:xfrm>
            <a:off x="2374602" y="5525460"/>
            <a:ext cx="728065" cy="231330"/>
            <a:chOff x="1790700" y="5048250"/>
            <a:chExt cx="3009900" cy="4191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ACE0299A-049A-A3B3-B3A8-08B57105F089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98431C8-DB1D-FA20-514D-3354A9390BE1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C2F6F57D-527D-2D30-10ED-E77F6D3DA2C2}"/>
              </a:ext>
            </a:extLst>
          </p:cNvPr>
          <p:cNvSpPr/>
          <p:nvPr/>
        </p:nvSpPr>
        <p:spPr>
          <a:xfrm>
            <a:off x="5815144" y="513371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2252DBF-1273-6273-75D4-1D0F04FA61C9}"/>
              </a:ext>
            </a:extLst>
          </p:cNvPr>
          <p:cNvGrpSpPr/>
          <p:nvPr/>
        </p:nvGrpSpPr>
        <p:grpSpPr>
          <a:xfrm>
            <a:off x="4925716" y="5245000"/>
            <a:ext cx="728065" cy="231330"/>
            <a:chOff x="1790700" y="5048250"/>
            <a:chExt cx="3009900" cy="4191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07EAEC1-CC4B-9284-66E6-C67D0AB6B6F0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7DAE17C-1F01-4A3A-4EAF-F63CB8477738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28A62710-1BAB-FFF4-F463-ACC660FBA247}"/>
              </a:ext>
            </a:extLst>
          </p:cNvPr>
          <p:cNvSpPr/>
          <p:nvPr/>
        </p:nvSpPr>
        <p:spPr>
          <a:xfrm>
            <a:off x="3278902" y="5712479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15427A3-329B-608F-509D-220E09984C4A}"/>
              </a:ext>
            </a:extLst>
          </p:cNvPr>
          <p:cNvSpPr/>
          <p:nvPr/>
        </p:nvSpPr>
        <p:spPr>
          <a:xfrm>
            <a:off x="5761936" y="12544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B71FF17-4DCE-B25B-F2AC-82411032A129}"/>
              </a:ext>
            </a:extLst>
          </p:cNvPr>
          <p:cNvSpPr/>
          <p:nvPr/>
        </p:nvSpPr>
        <p:spPr>
          <a:xfrm>
            <a:off x="6389337" y="12472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21EDBA-559B-B4EC-71B4-2041342B53EF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FBFF9AD-D2D6-6DA8-EBA6-AFFB621589F6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3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06C7F5C-785D-F893-F901-8FEA4B9CBDC7}"/>
              </a:ext>
            </a:extLst>
          </p:cNvPr>
          <p:cNvSpPr/>
          <p:nvPr/>
        </p:nvSpPr>
        <p:spPr>
          <a:xfrm>
            <a:off x="579063" y="426559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FB2944-F53D-3B3D-21EE-404859DDD98C}"/>
              </a:ext>
            </a:extLst>
          </p:cNvPr>
          <p:cNvSpPr txBox="1"/>
          <p:nvPr/>
        </p:nvSpPr>
        <p:spPr>
          <a:xfrm>
            <a:off x="2292338" y="4510796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5B9F348-6FC7-6604-1A85-D07651577D40}"/>
              </a:ext>
            </a:extLst>
          </p:cNvPr>
          <p:cNvSpPr/>
          <p:nvPr/>
        </p:nvSpPr>
        <p:spPr>
          <a:xfrm>
            <a:off x="1161190" y="4265594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8273986-7B79-B406-CA83-F841521B12F1}"/>
              </a:ext>
            </a:extLst>
          </p:cNvPr>
          <p:cNvSpPr/>
          <p:nvPr/>
        </p:nvSpPr>
        <p:spPr>
          <a:xfrm>
            <a:off x="3093701" y="425879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20DF395-64B6-3710-40AA-0A8DA8C2624B}"/>
              </a:ext>
            </a:extLst>
          </p:cNvPr>
          <p:cNvSpPr/>
          <p:nvPr/>
        </p:nvSpPr>
        <p:spPr>
          <a:xfrm>
            <a:off x="3706072" y="4258797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7A74630-8D00-D161-88C0-8138181FC29C}"/>
              </a:ext>
            </a:extLst>
          </p:cNvPr>
          <p:cNvSpPr/>
          <p:nvPr/>
        </p:nvSpPr>
        <p:spPr>
          <a:xfrm>
            <a:off x="5847682" y="42208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1428CC5-D516-C08C-4E5C-EB5C84302ED6}"/>
              </a:ext>
            </a:extLst>
          </p:cNvPr>
          <p:cNvSpPr/>
          <p:nvPr/>
        </p:nvSpPr>
        <p:spPr>
          <a:xfrm>
            <a:off x="6475083" y="42136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36127B1-D781-579A-DA2D-0E7776187520}"/>
              </a:ext>
            </a:extLst>
          </p:cNvPr>
          <p:cNvSpPr txBox="1"/>
          <p:nvPr/>
        </p:nvSpPr>
        <p:spPr>
          <a:xfrm>
            <a:off x="3364528" y="184345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0F5FFB-CFA3-0C49-F1C3-0C3800DA8B9E}"/>
              </a:ext>
            </a:extLst>
          </p:cNvPr>
          <p:cNvSpPr txBox="1"/>
          <p:nvPr/>
        </p:nvSpPr>
        <p:spPr>
          <a:xfrm>
            <a:off x="5876657" y="183221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6504EB0-4C0D-0EB8-85BC-726574E069FB}"/>
              </a:ext>
            </a:extLst>
          </p:cNvPr>
          <p:cNvSpPr txBox="1"/>
          <p:nvPr/>
        </p:nvSpPr>
        <p:spPr>
          <a:xfrm>
            <a:off x="3354577" y="476438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BC203C-DA4A-6342-2795-2032759DDEFC}"/>
              </a:ext>
            </a:extLst>
          </p:cNvPr>
          <p:cNvSpPr txBox="1"/>
          <p:nvPr/>
        </p:nvSpPr>
        <p:spPr>
          <a:xfrm>
            <a:off x="5866706" y="475314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78D0E3-EE31-C123-FB1A-3362EF58C7CC}"/>
              </a:ext>
            </a:extLst>
          </p:cNvPr>
          <p:cNvSpPr/>
          <p:nvPr/>
        </p:nvSpPr>
        <p:spPr>
          <a:xfrm>
            <a:off x="3490424" y="5042044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27F54BF-DC80-B478-4122-45E2F8481FDD}"/>
              </a:ext>
            </a:extLst>
          </p:cNvPr>
          <p:cNvSpPr/>
          <p:nvPr/>
        </p:nvSpPr>
        <p:spPr>
          <a:xfrm>
            <a:off x="1671353" y="1299214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7897010-8AEF-6659-3956-214A19D35123}"/>
              </a:ext>
            </a:extLst>
          </p:cNvPr>
          <p:cNvSpPr/>
          <p:nvPr/>
        </p:nvSpPr>
        <p:spPr>
          <a:xfrm>
            <a:off x="1757940" y="4258796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5804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3" grpId="0" animBg="1"/>
      <p:bldP spid="62" grpId="0" animBg="1"/>
      <p:bldP spid="6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A1B95-6BFF-24A5-C71B-EA93AF68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88E2D-28E3-3491-B3E3-70FF8CFF3F73}"/>
              </a:ext>
            </a:extLst>
          </p:cNvPr>
          <p:cNvSpPr/>
          <p:nvPr/>
        </p:nvSpPr>
        <p:spPr>
          <a:xfrm>
            <a:off x="3302578" y="224063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0B211EC-B4EE-82F8-7CBC-176788CF227A}"/>
              </a:ext>
            </a:extLst>
          </p:cNvPr>
          <p:cNvSpPr/>
          <p:nvPr/>
        </p:nvSpPr>
        <p:spPr>
          <a:xfrm>
            <a:off x="493317" y="1299216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994C37-4D16-FE0F-AA34-4B023CEE31E4}"/>
              </a:ext>
            </a:extLst>
          </p:cNvPr>
          <p:cNvSpPr txBox="1"/>
          <p:nvPr/>
        </p:nvSpPr>
        <p:spPr>
          <a:xfrm>
            <a:off x="2206592" y="1414675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BA19FE6-FE64-C98C-85D7-31336B3052AD}"/>
              </a:ext>
            </a:extLst>
          </p:cNvPr>
          <p:cNvSpPr/>
          <p:nvPr/>
        </p:nvSpPr>
        <p:spPr>
          <a:xfrm>
            <a:off x="1075444" y="129921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29A679-26A8-2FEC-468C-949223D80801}"/>
              </a:ext>
            </a:extLst>
          </p:cNvPr>
          <p:cNvSpPr/>
          <p:nvPr/>
        </p:nvSpPr>
        <p:spPr>
          <a:xfrm>
            <a:off x="3007955" y="1292419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13602E8-2010-9731-8CDD-891C4B7F9092}"/>
              </a:ext>
            </a:extLst>
          </p:cNvPr>
          <p:cNvSpPr/>
          <p:nvPr/>
        </p:nvSpPr>
        <p:spPr>
          <a:xfrm>
            <a:off x="3620326" y="129241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937AD9-BA3D-B858-37D2-780FD8B417EB}"/>
              </a:ext>
            </a:extLst>
          </p:cNvPr>
          <p:cNvGrpSpPr/>
          <p:nvPr/>
        </p:nvGrpSpPr>
        <p:grpSpPr>
          <a:xfrm>
            <a:off x="2391323" y="2381173"/>
            <a:ext cx="728065" cy="23133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B5F00A6-DC30-52CA-E603-DFA005733427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5E2F7DF-D2BA-3882-25DF-6795C0F72CB6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394579D-B5AA-847A-F29A-AD670E15D35E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6C671D-0260-4C69-36EF-8AA01823A81F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9E9EC2-BB5A-A21F-8E49-C3AB269C4666}"/>
              </a:ext>
            </a:extLst>
          </p:cNvPr>
          <p:cNvSpPr txBox="1"/>
          <p:nvPr/>
        </p:nvSpPr>
        <p:spPr>
          <a:xfrm>
            <a:off x="7490348" y="1243023"/>
            <a:ext cx="10118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,16)</a:t>
            </a:r>
          </a:p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0D1B4D-3401-9886-DD57-77A92958E132}"/>
              </a:ext>
            </a:extLst>
          </p:cNvPr>
          <p:cNvSpPr txBox="1"/>
          <p:nvPr/>
        </p:nvSpPr>
        <p:spPr>
          <a:xfrm>
            <a:off x="7490348" y="4262933"/>
            <a:ext cx="10118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2</a:t>
            </a:r>
            <a:r>
              <a:rPr lang="en-US" dirty="0"/>
              <a:t>,6)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,16)</a:t>
            </a:r>
          </a:p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48BFDE-E3FB-5C0D-0C15-697AF1166F8E}"/>
              </a:ext>
            </a:extLst>
          </p:cNvPr>
          <p:cNvSpPr txBox="1"/>
          <p:nvPr/>
        </p:nvSpPr>
        <p:spPr>
          <a:xfrm>
            <a:off x="2206747" y="4385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A6B5193-0262-0E04-5782-93686B411827}"/>
              </a:ext>
            </a:extLst>
          </p:cNvPr>
          <p:cNvSpPr/>
          <p:nvPr/>
        </p:nvSpPr>
        <p:spPr>
          <a:xfrm>
            <a:off x="3520188" y="217226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34ABC49-2E9D-6196-5DFA-34A52732FFE5}"/>
              </a:ext>
            </a:extLst>
          </p:cNvPr>
          <p:cNvSpPr/>
          <p:nvPr/>
        </p:nvSpPr>
        <p:spPr>
          <a:xfrm>
            <a:off x="2450555" y="2182651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F781A86-29F9-FD67-65C0-27ADB48F0BA0}"/>
              </a:ext>
            </a:extLst>
          </p:cNvPr>
          <p:cNvSpPr/>
          <p:nvPr/>
        </p:nvSpPr>
        <p:spPr>
          <a:xfrm>
            <a:off x="-1053919" y="857649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C83074C-BF0A-A7A5-7F10-616397A6B1E9}"/>
              </a:ext>
            </a:extLst>
          </p:cNvPr>
          <p:cNvSpPr/>
          <p:nvPr/>
        </p:nvSpPr>
        <p:spPr>
          <a:xfrm>
            <a:off x="-1956579" y="37338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65214744-DC12-0F01-354F-905F147D7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A Dedicated Stream For Each Source of Randomness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1180E-2A96-9119-52F2-F9B839BBF6B3}"/>
              </a:ext>
            </a:extLst>
          </p:cNvPr>
          <p:cNvSpPr/>
          <p:nvPr/>
        </p:nvSpPr>
        <p:spPr>
          <a:xfrm>
            <a:off x="5838820" y="2250115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559FF93-86D5-0AE5-6DEB-62A23ECE517D}"/>
              </a:ext>
            </a:extLst>
          </p:cNvPr>
          <p:cNvGrpSpPr/>
          <p:nvPr/>
        </p:nvGrpSpPr>
        <p:grpSpPr>
          <a:xfrm>
            <a:off x="4949392" y="2361397"/>
            <a:ext cx="728065" cy="231330"/>
            <a:chOff x="1790700" y="5048250"/>
            <a:chExt cx="3009900" cy="4191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B433D85-E1A6-547C-7DA2-59DF4F448616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4BB9C0D-B000-D17D-7286-D0CC00D65FB4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2C8A844C-6A9E-4F71-1321-ACFC262D6D72}"/>
              </a:ext>
            </a:extLst>
          </p:cNvPr>
          <p:cNvSpPr/>
          <p:nvPr/>
        </p:nvSpPr>
        <p:spPr>
          <a:xfrm>
            <a:off x="3278902" y="5124241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267473D-E2A1-2F6E-91D4-E384ECA5ECA3}"/>
              </a:ext>
            </a:extLst>
          </p:cNvPr>
          <p:cNvGrpSpPr/>
          <p:nvPr/>
        </p:nvGrpSpPr>
        <p:grpSpPr>
          <a:xfrm>
            <a:off x="2374602" y="5525460"/>
            <a:ext cx="728065" cy="231330"/>
            <a:chOff x="1790700" y="5048250"/>
            <a:chExt cx="3009900" cy="4191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5498A77-8785-6F87-3F1F-F602CD4730A1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0096AFA-D0B8-5ECA-2437-01544ECB73D4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C613A2A5-5B46-4685-034C-859FA81AB41C}"/>
              </a:ext>
            </a:extLst>
          </p:cNvPr>
          <p:cNvSpPr/>
          <p:nvPr/>
        </p:nvSpPr>
        <p:spPr>
          <a:xfrm>
            <a:off x="5815144" y="513371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B39C61B-30DF-50FA-6801-BC27FC9B5A5D}"/>
              </a:ext>
            </a:extLst>
          </p:cNvPr>
          <p:cNvGrpSpPr/>
          <p:nvPr/>
        </p:nvGrpSpPr>
        <p:grpSpPr>
          <a:xfrm>
            <a:off x="4925716" y="5245000"/>
            <a:ext cx="728065" cy="231330"/>
            <a:chOff x="1790700" y="5048250"/>
            <a:chExt cx="3009900" cy="4191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6B786B7-DAFE-B9C9-DF4F-A9EF92C18CAD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5B75389-2A50-7C01-282E-15341AC35BB0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5B582A54-FBF3-A56F-C70A-98DD80C289BC}"/>
              </a:ext>
            </a:extLst>
          </p:cNvPr>
          <p:cNvSpPr/>
          <p:nvPr/>
        </p:nvSpPr>
        <p:spPr>
          <a:xfrm>
            <a:off x="3278902" y="5712479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ECA0501-BC14-5297-3CAF-543EA58320CA}"/>
              </a:ext>
            </a:extLst>
          </p:cNvPr>
          <p:cNvSpPr/>
          <p:nvPr/>
        </p:nvSpPr>
        <p:spPr>
          <a:xfrm>
            <a:off x="5761936" y="12544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5529D41-CB75-65C0-F397-B82476326122}"/>
              </a:ext>
            </a:extLst>
          </p:cNvPr>
          <p:cNvSpPr/>
          <p:nvPr/>
        </p:nvSpPr>
        <p:spPr>
          <a:xfrm>
            <a:off x="6389337" y="12472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C11C92-18E9-F68B-B66D-48B0BF521BEB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0DAF3BA-98B0-01E6-A6C1-817FB5FD1A3F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5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8B00E663-A509-2D43-82AA-ED0BB5CE50E3}"/>
              </a:ext>
            </a:extLst>
          </p:cNvPr>
          <p:cNvSpPr/>
          <p:nvPr/>
        </p:nvSpPr>
        <p:spPr>
          <a:xfrm>
            <a:off x="579063" y="426559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6412181-63DE-D895-0ED5-316C6CA9CBCE}"/>
              </a:ext>
            </a:extLst>
          </p:cNvPr>
          <p:cNvSpPr txBox="1"/>
          <p:nvPr/>
        </p:nvSpPr>
        <p:spPr>
          <a:xfrm>
            <a:off x="2292338" y="4510796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C822697-111C-01C9-7971-A592255311D1}"/>
              </a:ext>
            </a:extLst>
          </p:cNvPr>
          <p:cNvSpPr/>
          <p:nvPr/>
        </p:nvSpPr>
        <p:spPr>
          <a:xfrm>
            <a:off x="1161190" y="4265594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ACB3BA0-C11B-E91C-E465-A031DBE4302F}"/>
              </a:ext>
            </a:extLst>
          </p:cNvPr>
          <p:cNvSpPr/>
          <p:nvPr/>
        </p:nvSpPr>
        <p:spPr>
          <a:xfrm>
            <a:off x="3093701" y="4258798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65C9024-EA4E-959E-5EA6-5602156DB7EA}"/>
              </a:ext>
            </a:extLst>
          </p:cNvPr>
          <p:cNvSpPr/>
          <p:nvPr/>
        </p:nvSpPr>
        <p:spPr>
          <a:xfrm>
            <a:off x="3706072" y="4258797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E9BEA72-605D-896A-8BAB-7551A5EF63B5}"/>
              </a:ext>
            </a:extLst>
          </p:cNvPr>
          <p:cNvSpPr/>
          <p:nvPr/>
        </p:nvSpPr>
        <p:spPr>
          <a:xfrm>
            <a:off x="5847682" y="42208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7A70468-7329-0643-9B88-8DD7C118C0EE}"/>
              </a:ext>
            </a:extLst>
          </p:cNvPr>
          <p:cNvSpPr/>
          <p:nvPr/>
        </p:nvSpPr>
        <p:spPr>
          <a:xfrm>
            <a:off x="6475083" y="42136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12F2005-5DE9-C8AD-9228-A13F25A991E2}"/>
              </a:ext>
            </a:extLst>
          </p:cNvPr>
          <p:cNvSpPr txBox="1"/>
          <p:nvPr/>
        </p:nvSpPr>
        <p:spPr>
          <a:xfrm>
            <a:off x="3364528" y="184345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CC6132C-DA7F-F0BB-9C18-226214018CB8}"/>
              </a:ext>
            </a:extLst>
          </p:cNvPr>
          <p:cNvSpPr txBox="1"/>
          <p:nvPr/>
        </p:nvSpPr>
        <p:spPr>
          <a:xfrm>
            <a:off x="5876657" y="183221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85B9D9B-7061-EB9F-5B0F-908C958F771F}"/>
              </a:ext>
            </a:extLst>
          </p:cNvPr>
          <p:cNvSpPr txBox="1"/>
          <p:nvPr/>
        </p:nvSpPr>
        <p:spPr>
          <a:xfrm>
            <a:off x="3354577" y="476438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891BA1F-E9DF-28B9-BF2C-DE6CD41DD836}"/>
              </a:ext>
            </a:extLst>
          </p:cNvPr>
          <p:cNvSpPr txBox="1"/>
          <p:nvPr/>
        </p:nvSpPr>
        <p:spPr>
          <a:xfrm>
            <a:off x="5866706" y="475314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2472E4-052C-94CA-00E6-756F712FFF93}"/>
              </a:ext>
            </a:extLst>
          </p:cNvPr>
          <p:cNvSpPr/>
          <p:nvPr/>
        </p:nvSpPr>
        <p:spPr>
          <a:xfrm>
            <a:off x="3490424" y="5042044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C556423-5457-A4D2-961E-BBB13D0D99AD}"/>
              </a:ext>
            </a:extLst>
          </p:cNvPr>
          <p:cNvSpPr/>
          <p:nvPr/>
        </p:nvSpPr>
        <p:spPr>
          <a:xfrm>
            <a:off x="3490424" y="5641125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B3758EC-150B-8235-2C13-BC8E8BAB1B50}"/>
              </a:ext>
            </a:extLst>
          </p:cNvPr>
          <p:cNvSpPr/>
          <p:nvPr/>
        </p:nvSpPr>
        <p:spPr>
          <a:xfrm>
            <a:off x="1671353" y="1299214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8ABCFC0-707A-7C29-C6FD-BAF781262FD4}"/>
              </a:ext>
            </a:extLst>
          </p:cNvPr>
          <p:cNvSpPr/>
          <p:nvPr/>
        </p:nvSpPr>
        <p:spPr>
          <a:xfrm>
            <a:off x="1757940" y="4258796"/>
            <a:ext cx="541655" cy="458805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9043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4" grpId="0" animBg="1"/>
      <p:bldP spid="16" grpId="0" animBg="1"/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4A08D-24D9-30DA-D19E-0551CB6CA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37C90F-543A-9EF4-39BE-F4B59B0EE778}"/>
              </a:ext>
            </a:extLst>
          </p:cNvPr>
          <p:cNvSpPr/>
          <p:nvPr/>
        </p:nvSpPr>
        <p:spPr>
          <a:xfrm>
            <a:off x="3302578" y="224063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35A12C-83E2-BF26-B7C5-10245B572872}"/>
              </a:ext>
            </a:extLst>
          </p:cNvPr>
          <p:cNvSpPr/>
          <p:nvPr/>
        </p:nvSpPr>
        <p:spPr>
          <a:xfrm>
            <a:off x="493317" y="1299216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D3A2A2-697C-7F97-8D0F-4424C91ECC43}"/>
              </a:ext>
            </a:extLst>
          </p:cNvPr>
          <p:cNvSpPr txBox="1"/>
          <p:nvPr/>
        </p:nvSpPr>
        <p:spPr>
          <a:xfrm>
            <a:off x="2206592" y="1414675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E32AE-F127-17F9-E5BF-E0AC31BA7AC2}"/>
              </a:ext>
            </a:extLst>
          </p:cNvPr>
          <p:cNvSpPr/>
          <p:nvPr/>
        </p:nvSpPr>
        <p:spPr>
          <a:xfrm>
            <a:off x="1075444" y="129921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CB8D585-47EA-4DF1-9501-418C52D1C3EE}"/>
              </a:ext>
            </a:extLst>
          </p:cNvPr>
          <p:cNvSpPr/>
          <p:nvPr/>
        </p:nvSpPr>
        <p:spPr>
          <a:xfrm>
            <a:off x="3007955" y="1292419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E0C424-FC2E-D571-9F8F-F266D7053027}"/>
              </a:ext>
            </a:extLst>
          </p:cNvPr>
          <p:cNvSpPr/>
          <p:nvPr/>
        </p:nvSpPr>
        <p:spPr>
          <a:xfrm>
            <a:off x="3620326" y="1292418"/>
            <a:ext cx="541655" cy="45880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8A5FE1-F3C5-3F11-CA7A-84DF3906A021}"/>
              </a:ext>
            </a:extLst>
          </p:cNvPr>
          <p:cNvGrpSpPr/>
          <p:nvPr/>
        </p:nvGrpSpPr>
        <p:grpSpPr>
          <a:xfrm>
            <a:off x="2391323" y="2381173"/>
            <a:ext cx="728065" cy="231330"/>
            <a:chOff x="1790700" y="5048250"/>
            <a:chExt cx="3009900" cy="4191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0B6D368-F4EA-0F06-979C-D4F8D47972A6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568663A-3538-B59C-1ADF-F272BF79AD94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A8A1193-0685-A4FC-06DF-2BA7885E6E44}"/>
              </a:ext>
            </a:extLst>
          </p:cNvPr>
          <p:cNvSpPr txBox="1"/>
          <p:nvPr/>
        </p:nvSpPr>
        <p:spPr>
          <a:xfrm>
            <a:off x="7086600" y="9039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5CDDBF-2C19-B364-A034-E0D902750C75}"/>
              </a:ext>
            </a:extLst>
          </p:cNvPr>
          <p:cNvSpPr txBox="1"/>
          <p:nvPr/>
        </p:nvSpPr>
        <p:spPr>
          <a:xfrm>
            <a:off x="7086600" y="387595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Future Event List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0E6E61-90EC-6256-8CEB-85402ABBE4E9}"/>
              </a:ext>
            </a:extLst>
          </p:cNvPr>
          <p:cNvSpPr txBox="1"/>
          <p:nvPr/>
        </p:nvSpPr>
        <p:spPr>
          <a:xfrm>
            <a:off x="7490348" y="1243023"/>
            <a:ext cx="10118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,16)</a:t>
            </a:r>
          </a:p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AC1370-950A-7959-8E9C-1EA0CDEF9DFF}"/>
              </a:ext>
            </a:extLst>
          </p:cNvPr>
          <p:cNvSpPr txBox="1"/>
          <p:nvPr/>
        </p:nvSpPr>
        <p:spPr>
          <a:xfrm>
            <a:off x="7490348" y="4262933"/>
            <a:ext cx="10983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trike="sngStrike" dirty="0"/>
              <a:t>(A,C</a:t>
            </a:r>
            <a:r>
              <a:rPr lang="en-US" strike="sngStrike" baseline="-25000" dirty="0"/>
              <a:t>1</a:t>
            </a:r>
            <a:r>
              <a:rPr lang="en-US" strike="sngStrike" dirty="0"/>
              <a:t>,3)</a:t>
            </a:r>
          </a:p>
          <a:p>
            <a:r>
              <a:rPr lang="en-US" strike="sngStrike" dirty="0"/>
              <a:t>(A,C</a:t>
            </a:r>
            <a:r>
              <a:rPr lang="en-US" strike="sngStrike" baseline="-25000" dirty="0"/>
              <a:t>2</a:t>
            </a:r>
            <a:r>
              <a:rPr lang="en-US" strike="sngStrike" dirty="0"/>
              <a:t>,5)</a:t>
            </a:r>
          </a:p>
          <a:p>
            <a:r>
              <a:rPr lang="en-US" dirty="0"/>
              <a:t>(D</a:t>
            </a:r>
            <a:r>
              <a:rPr lang="en-US" baseline="-25000" dirty="0"/>
              <a:t>1</a:t>
            </a:r>
            <a:r>
              <a:rPr lang="en-US" dirty="0"/>
              <a:t>,C</a:t>
            </a:r>
            <a:r>
              <a:rPr lang="en-US" baseline="-25000" dirty="0"/>
              <a:t>1</a:t>
            </a:r>
            <a:r>
              <a:rPr lang="en-US" dirty="0"/>
              <a:t>,9)</a:t>
            </a:r>
          </a:p>
          <a:p>
            <a:r>
              <a:rPr lang="en-US" strike="sngStrike" dirty="0"/>
              <a:t>(D</a:t>
            </a:r>
            <a:r>
              <a:rPr lang="en-US" strike="sngStrike" baseline="-25000" dirty="0"/>
              <a:t>1</a:t>
            </a:r>
            <a:r>
              <a:rPr lang="en-US" strike="sngStrike" dirty="0"/>
              <a:t>,C</a:t>
            </a:r>
            <a:r>
              <a:rPr lang="en-US" strike="sngStrike" baseline="-25000" dirty="0"/>
              <a:t>2</a:t>
            </a:r>
            <a:r>
              <a:rPr lang="en-US" strike="sngStrike" dirty="0"/>
              <a:t>,6)</a:t>
            </a:r>
          </a:p>
          <a:p>
            <a:r>
              <a:rPr lang="en-US" dirty="0"/>
              <a:t>(A,C</a:t>
            </a:r>
            <a:r>
              <a:rPr lang="en-US" baseline="-25000" dirty="0"/>
              <a:t>3</a:t>
            </a:r>
            <a:r>
              <a:rPr lang="en-US" dirty="0"/>
              <a:t>,16)</a:t>
            </a:r>
          </a:p>
          <a:p>
            <a:r>
              <a:rPr lang="en-US" dirty="0"/>
              <a:t>(D</a:t>
            </a:r>
            <a:r>
              <a:rPr lang="en-US" baseline="-25000" dirty="0"/>
              <a:t>2</a:t>
            </a:r>
            <a:r>
              <a:rPr lang="en-US" dirty="0"/>
              <a:t>,C</a:t>
            </a:r>
            <a:r>
              <a:rPr lang="en-US" baseline="-25000" dirty="0"/>
              <a:t>2</a:t>
            </a:r>
            <a:r>
              <a:rPr lang="en-US" dirty="0"/>
              <a:t>,11)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DA3667-FADA-13C4-142E-55FABCD08765}"/>
              </a:ext>
            </a:extLst>
          </p:cNvPr>
          <p:cNvSpPr txBox="1"/>
          <p:nvPr/>
        </p:nvSpPr>
        <p:spPr>
          <a:xfrm>
            <a:off x="2206747" y="4385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A57AED9-D993-9B81-E62B-68CFB58D6031}"/>
              </a:ext>
            </a:extLst>
          </p:cNvPr>
          <p:cNvSpPr/>
          <p:nvPr/>
        </p:nvSpPr>
        <p:spPr>
          <a:xfrm>
            <a:off x="3520188" y="217226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4133418-CA7F-AEF3-C8E5-C89A8934D123}"/>
              </a:ext>
            </a:extLst>
          </p:cNvPr>
          <p:cNvSpPr/>
          <p:nvPr/>
        </p:nvSpPr>
        <p:spPr>
          <a:xfrm>
            <a:off x="2450555" y="2182651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C486B8C-338F-52AA-4C99-5A122F20B1EC}"/>
              </a:ext>
            </a:extLst>
          </p:cNvPr>
          <p:cNvSpPr/>
          <p:nvPr/>
        </p:nvSpPr>
        <p:spPr>
          <a:xfrm>
            <a:off x="-1053919" y="857649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12EDA5-4857-20A8-1DCB-AD7F1E145CCE}"/>
              </a:ext>
            </a:extLst>
          </p:cNvPr>
          <p:cNvSpPr/>
          <p:nvPr/>
        </p:nvSpPr>
        <p:spPr>
          <a:xfrm>
            <a:off x="-1956579" y="3733800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3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A2E4B8D0-80ED-7C86-BE92-3661E59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6214"/>
            <a:ext cx="7886700" cy="545628"/>
          </a:xfrm>
        </p:spPr>
        <p:txBody>
          <a:bodyPr/>
          <a:lstStyle/>
          <a:p>
            <a:r>
              <a:rPr lang="en-US" sz="2800" dirty="0"/>
              <a:t>A Dedicated Stream For Each Source of Randomness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4037E38-6DA7-81BB-E219-A1575835AD3E}"/>
              </a:ext>
            </a:extLst>
          </p:cNvPr>
          <p:cNvSpPr/>
          <p:nvPr/>
        </p:nvSpPr>
        <p:spPr>
          <a:xfrm>
            <a:off x="5838820" y="2250115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8C31106-127A-E7E9-F47B-A4563C49D980}"/>
              </a:ext>
            </a:extLst>
          </p:cNvPr>
          <p:cNvGrpSpPr/>
          <p:nvPr/>
        </p:nvGrpSpPr>
        <p:grpSpPr>
          <a:xfrm>
            <a:off x="4949392" y="2361397"/>
            <a:ext cx="728065" cy="231330"/>
            <a:chOff x="1790700" y="5048250"/>
            <a:chExt cx="3009900" cy="4191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12C44C7-FF62-75D3-AF6D-A45CB2FDDA9A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CB806A6-8C41-0372-CA21-2BDF0031D780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2A1B9950-D127-113C-59A6-A014C113AA13}"/>
              </a:ext>
            </a:extLst>
          </p:cNvPr>
          <p:cNvSpPr/>
          <p:nvPr/>
        </p:nvSpPr>
        <p:spPr>
          <a:xfrm>
            <a:off x="3278902" y="5124241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825768B-C581-C372-67AE-8639CE355398}"/>
              </a:ext>
            </a:extLst>
          </p:cNvPr>
          <p:cNvGrpSpPr/>
          <p:nvPr/>
        </p:nvGrpSpPr>
        <p:grpSpPr>
          <a:xfrm>
            <a:off x="2374602" y="5525460"/>
            <a:ext cx="728065" cy="231330"/>
            <a:chOff x="1790700" y="5048250"/>
            <a:chExt cx="3009900" cy="41910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BBB8995-69CD-9C1E-50E4-66BEA147A7D4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E3C3375-1E68-74BF-FD36-29B098223B5E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FF0921E1-20F2-2F7E-ECAE-FAA96082AEC4}"/>
              </a:ext>
            </a:extLst>
          </p:cNvPr>
          <p:cNvSpPr/>
          <p:nvPr/>
        </p:nvSpPr>
        <p:spPr>
          <a:xfrm>
            <a:off x="5815144" y="5133718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D91F65A-365D-6C5C-8A20-9CDDF5977A82}"/>
              </a:ext>
            </a:extLst>
          </p:cNvPr>
          <p:cNvGrpSpPr/>
          <p:nvPr/>
        </p:nvGrpSpPr>
        <p:grpSpPr>
          <a:xfrm>
            <a:off x="4925716" y="5245000"/>
            <a:ext cx="728065" cy="231330"/>
            <a:chOff x="1790700" y="5048250"/>
            <a:chExt cx="3009900" cy="41910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6BCEA93-155E-8955-E0D5-E503B5ED8B2E}"/>
                </a:ext>
              </a:extLst>
            </p:cNvPr>
            <p:cNvCxnSpPr/>
            <p:nvPr/>
          </p:nvCxnSpPr>
          <p:spPr>
            <a:xfrm>
              <a:off x="1790700" y="5257800"/>
              <a:ext cx="30099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71726FD-5FA4-D252-D594-AE70DEADC296}"/>
                </a:ext>
              </a:extLst>
            </p:cNvPr>
            <p:cNvCxnSpPr>
              <a:cxnSpLocks/>
            </p:cNvCxnSpPr>
            <p:nvPr/>
          </p:nvCxnSpPr>
          <p:spPr>
            <a:xfrm>
              <a:off x="4800600" y="5048250"/>
              <a:ext cx="0" cy="4191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921B41D7-581B-5110-11C6-1D1B4E9EE63B}"/>
              </a:ext>
            </a:extLst>
          </p:cNvPr>
          <p:cNvSpPr/>
          <p:nvPr/>
        </p:nvSpPr>
        <p:spPr>
          <a:xfrm>
            <a:off x="3278902" y="5712479"/>
            <a:ext cx="1092172" cy="4357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 2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812663D-996E-479A-E7A5-60F72C445545}"/>
              </a:ext>
            </a:extLst>
          </p:cNvPr>
          <p:cNvSpPr/>
          <p:nvPr/>
        </p:nvSpPr>
        <p:spPr>
          <a:xfrm>
            <a:off x="5761936" y="12544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622E92C4-6B43-D14E-37E2-062C0FB5617F}"/>
              </a:ext>
            </a:extLst>
          </p:cNvPr>
          <p:cNvSpPr/>
          <p:nvPr/>
        </p:nvSpPr>
        <p:spPr>
          <a:xfrm>
            <a:off x="6389337" y="1247279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3D7E99C-14F8-AEB4-8171-6CA43011D639}"/>
              </a:ext>
            </a:extLst>
          </p:cNvPr>
          <p:cNvSpPr txBox="1"/>
          <p:nvPr/>
        </p:nvSpPr>
        <p:spPr>
          <a:xfrm>
            <a:off x="5102192" y="87770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770BCF3-C23C-F595-033F-53B111F57251}"/>
              </a:ext>
            </a:extLst>
          </p:cNvPr>
          <p:cNvSpPr txBox="1"/>
          <p:nvPr/>
        </p:nvSpPr>
        <p:spPr>
          <a:xfrm>
            <a:off x="5102192" y="38687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TNOW = 6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F034E16-50F8-6936-E5C0-F887A33D2C2C}"/>
              </a:ext>
            </a:extLst>
          </p:cNvPr>
          <p:cNvSpPr/>
          <p:nvPr/>
        </p:nvSpPr>
        <p:spPr>
          <a:xfrm>
            <a:off x="579063" y="4265595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0D59CFF-AE18-F685-005C-6E5F3E0D0711}"/>
              </a:ext>
            </a:extLst>
          </p:cNvPr>
          <p:cNvSpPr txBox="1"/>
          <p:nvPr/>
        </p:nvSpPr>
        <p:spPr>
          <a:xfrm>
            <a:off x="2292338" y="4510796"/>
            <a:ext cx="164141" cy="18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AB1C4E5-CE82-CDDD-443E-EDDC87AC2601}"/>
              </a:ext>
            </a:extLst>
          </p:cNvPr>
          <p:cNvSpPr/>
          <p:nvPr/>
        </p:nvSpPr>
        <p:spPr>
          <a:xfrm>
            <a:off x="1161190" y="4265594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3B2D11F-D80E-40B4-87D8-D4EC9858FD74}"/>
              </a:ext>
            </a:extLst>
          </p:cNvPr>
          <p:cNvSpPr/>
          <p:nvPr/>
        </p:nvSpPr>
        <p:spPr>
          <a:xfrm>
            <a:off x="3093701" y="4258798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26D93A4-D394-938F-6556-60E2191B39AF}"/>
              </a:ext>
            </a:extLst>
          </p:cNvPr>
          <p:cNvSpPr/>
          <p:nvPr/>
        </p:nvSpPr>
        <p:spPr>
          <a:xfrm>
            <a:off x="3706072" y="4258797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BAB74E5-4477-2186-257C-C480D6B59D5A}"/>
              </a:ext>
            </a:extLst>
          </p:cNvPr>
          <p:cNvSpPr/>
          <p:nvPr/>
        </p:nvSpPr>
        <p:spPr>
          <a:xfrm>
            <a:off x="5847682" y="42208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1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490BC13-91B7-0423-67E0-C8E08D51BEB2}"/>
              </a:ext>
            </a:extLst>
          </p:cNvPr>
          <p:cNvSpPr/>
          <p:nvPr/>
        </p:nvSpPr>
        <p:spPr>
          <a:xfrm>
            <a:off x="6475083" y="4213658"/>
            <a:ext cx="541655" cy="458805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D930066-C572-A077-5FF5-9C222B1E42D6}"/>
              </a:ext>
            </a:extLst>
          </p:cNvPr>
          <p:cNvSpPr txBox="1"/>
          <p:nvPr/>
        </p:nvSpPr>
        <p:spPr>
          <a:xfrm>
            <a:off x="3364528" y="184345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B141952-E76E-9D43-1E5D-FAE75FA20D80}"/>
              </a:ext>
            </a:extLst>
          </p:cNvPr>
          <p:cNvSpPr txBox="1"/>
          <p:nvPr/>
        </p:nvSpPr>
        <p:spPr>
          <a:xfrm>
            <a:off x="5876657" y="1832213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8010DAD-B728-F88D-34AB-041689D8C442}"/>
              </a:ext>
            </a:extLst>
          </p:cNvPr>
          <p:cNvSpPr txBox="1"/>
          <p:nvPr/>
        </p:nvSpPr>
        <p:spPr>
          <a:xfrm>
            <a:off x="3354577" y="476438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56E222C-B267-483C-8DE7-29D423C83121}"/>
              </a:ext>
            </a:extLst>
          </p:cNvPr>
          <p:cNvSpPr txBox="1"/>
          <p:nvPr/>
        </p:nvSpPr>
        <p:spPr>
          <a:xfrm>
            <a:off x="5866706" y="4753146"/>
            <a:ext cx="101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Station 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5DCFF97-7607-23B6-F925-A5FD580E4CEB}"/>
              </a:ext>
            </a:extLst>
          </p:cNvPr>
          <p:cNvSpPr/>
          <p:nvPr/>
        </p:nvSpPr>
        <p:spPr>
          <a:xfrm>
            <a:off x="3490424" y="5042044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BB21455-597F-1709-17BE-99EE763B2A67}"/>
              </a:ext>
            </a:extLst>
          </p:cNvPr>
          <p:cNvSpPr/>
          <p:nvPr/>
        </p:nvSpPr>
        <p:spPr>
          <a:xfrm>
            <a:off x="6050564" y="5056482"/>
            <a:ext cx="609600" cy="609600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/>
              <a:t>C</a:t>
            </a:r>
            <a:r>
              <a:rPr lang="en-US" sz="2000" b="1" baseline="-25000" dirty="0"/>
              <a:t>2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5B44335-8043-AF0F-4CC7-FD2E6347316F}"/>
              </a:ext>
            </a:extLst>
          </p:cNvPr>
          <p:cNvSpPr/>
          <p:nvPr/>
        </p:nvSpPr>
        <p:spPr>
          <a:xfrm>
            <a:off x="1671353" y="1299214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C817F74-06DC-5B83-39FD-67D7B7E6A9CB}"/>
              </a:ext>
            </a:extLst>
          </p:cNvPr>
          <p:cNvSpPr/>
          <p:nvPr/>
        </p:nvSpPr>
        <p:spPr>
          <a:xfrm>
            <a:off x="1757940" y="4258796"/>
            <a:ext cx="541655" cy="458805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/>
              <a:t>R</a:t>
            </a:r>
            <a:r>
              <a:rPr lang="en-US" sz="1600" b="1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343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4492</TotalTime>
  <Words>795</Words>
  <Application>Microsoft Office PowerPoint</Application>
  <PresentationFormat>On-screen Show (4:3)</PresentationFormat>
  <Paragraphs>331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IE 324 SIMULATION</vt:lpstr>
      <vt:lpstr>One Common Stream For All Sources of Randomness</vt:lpstr>
      <vt:lpstr>PowerPoint Presentation</vt:lpstr>
      <vt:lpstr>PowerPoint Presentation</vt:lpstr>
      <vt:lpstr>One Common Stream For All Sources of Randomness</vt:lpstr>
      <vt:lpstr>A Dedicated Stream For Each Source of Randomness</vt:lpstr>
      <vt:lpstr>A Dedicated Stream For Each Source of Randomness</vt:lpstr>
      <vt:lpstr>A Dedicated Stream For Each Source of Randomness</vt:lpstr>
      <vt:lpstr>A Dedicated Stream For Each Source of Randomness</vt:lpstr>
      <vt:lpstr>A Dedicated Stream For Each Source of Randomness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Emre Uzun</cp:lastModifiedBy>
  <cp:revision>205</cp:revision>
  <cp:lastPrinted>2000-02-06T15:18:19Z</cp:lastPrinted>
  <dcterms:created xsi:type="dcterms:W3CDTF">2000-01-17T21:22:37Z</dcterms:created>
  <dcterms:modified xsi:type="dcterms:W3CDTF">2026-04-13T07:44:31Z</dcterms:modified>
</cp:coreProperties>
</file>