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116" d="100"/>
          <a:sy n="116" d="100"/>
        </p:scale>
        <p:origin x="1446" y="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69D73-FE04-49B0-B037-CF6B29FCC337}" type="datetimeFigureOut">
              <a:rPr lang="en-US" smtClean="0"/>
              <a:t>04/20/18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81C2D-424F-46D0-9245-C37CB65853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50420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69D73-FE04-49B0-B037-CF6B29FCC337}" type="datetimeFigureOut">
              <a:rPr lang="en-US" smtClean="0"/>
              <a:t>04/20/18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81C2D-424F-46D0-9245-C37CB65853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0432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69D73-FE04-49B0-B037-CF6B29FCC337}" type="datetimeFigureOut">
              <a:rPr lang="en-US" smtClean="0"/>
              <a:t>04/20/18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81C2D-424F-46D0-9245-C37CB65853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15332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69D73-FE04-49B0-B037-CF6B29FCC337}" type="datetimeFigureOut">
              <a:rPr lang="en-US" smtClean="0"/>
              <a:t>04/20/18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81C2D-424F-46D0-9245-C37CB65853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40204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69D73-FE04-49B0-B037-CF6B29FCC337}" type="datetimeFigureOut">
              <a:rPr lang="en-US" smtClean="0"/>
              <a:t>04/20/18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81C2D-424F-46D0-9245-C37CB65853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42465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69D73-FE04-49B0-B037-CF6B29FCC337}" type="datetimeFigureOut">
              <a:rPr lang="en-US" smtClean="0"/>
              <a:t>04/20/18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81C2D-424F-46D0-9245-C37CB65853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73463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69D73-FE04-49B0-B037-CF6B29FCC337}" type="datetimeFigureOut">
              <a:rPr lang="en-US" smtClean="0"/>
              <a:t>04/20/18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81C2D-424F-46D0-9245-C37CB65853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10700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69D73-FE04-49B0-B037-CF6B29FCC337}" type="datetimeFigureOut">
              <a:rPr lang="en-US" smtClean="0"/>
              <a:t>04/20/18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81C2D-424F-46D0-9245-C37CB65853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05496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69D73-FE04-49B0-B037-CF6B29FCC337}" type="datetimeFigureOut">
              <a:rPr lang="en-US" smtClean="0"/>
              <a:t>04/20/18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81C2D-424F-46D0-9245-C37CB65853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12012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69D73-FE04-49B0-B037-CF6B29FCC337}" type="datetimeFigureOut">
              <a:rPr lang="en-US" smtClean="0"/>
              <a:t>04/20/18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81C2D-424F-46D0-9245-C37CB65853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73328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69D73-FE04-49B0-B037-CF6B29FCC337}" type="datetimeFigureOut">
              <a:rPr lang="en-US" smtClean="0"/>
              <a:t>04/20/18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81C2D-424F-46D0-9245-C37CB65853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07705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D69D73-FE04-49B0-B037-CF6B29FCC337}" type="datetimeFigureOut">
              <a:rPr lang="en-US" smtClean="0"/>
              <a:t>04/20/18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681C2D-424F-46D0-9245-C37CB65853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92694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269" y="0"/>
            <a:ext cx="8204887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509032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059" y="0"/>
            <a:ext cx="8377881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599296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0230" y="0"/>
            <a:ext cx="670354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508706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</TotalTime>
  <Words>0</Words>
  <Application>Microsoft Office PowerPoint</Application>
  <PresentationFormat>On-screen Show (4:3)</PresentationFormat>
  <Paragraphs>0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Emre Uzun</dc:creator>
  <cp:lastModifiedBy>Emre Uzun</cp:lastModifiedBy>
  <cp:revision>1</cp:revision>
  <dcterms:created xsi:type="dcterms:W3CDTF">2018-04-20T05:38:11Z</dcterms:created>
  <dcterms:modified xsi:type="dcterms:W3CDTF">2018-04-20T05:39:50Z</dcterms:modified>
</cp:coreProperties>
</file>