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1" r:id="rId4"/>
    <p:sldId id="262" r:id="rId5"/>
    <p:sldId id="282" r:id="rId6"/>
    <p:sldId id="285" r:id="rId7"/>
  </p:sldIdLst>
  <p:sldSz cx="9144000" cy="6858000" type="screen4x3"/>
  <p:notesSz cx="7104063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33FF"/>
    <a:srgbClr val="99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1CA31F11-E06C-4E23-AE85-27E07324DD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4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715" y="4861781"/>
            <a:ext cx="5682634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1C3B62-A20E-4208-8222-F3B60D9DC0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10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25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67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10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05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59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3B62-A20E-4208-8222-F3B60D9DC0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94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4198F6F-EBFC-460B-AAB6-4C33C81EACB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220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1080AB7-23F4-41FD-B53B-6B3CF7926F7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38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265BB25-7AEF-42C3-B861-35D91359011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38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81D24F8-3FC7-4881-865E-CC8F653AAA1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172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53DE7A8-3A57-43FA-B19F-F8EBE276C73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42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B374490-4C23-42AC-91A1-5F8122800AF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01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AB7E45B-1EC8-4976-ABD6-7F12A6D590C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544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4BEC481-98F2-4F7A-B929-3CB6DA4AEBC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7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C5D5F87-69C8-489B-A1F9-4CAB88A10F6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78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A55F0F-5730-4CCC-87A3-927BCD1071C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86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1462B65-794F-495F-9741-6F1CC460BB5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95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9612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Incremental Analysis Examples</a:t>
            </a:r>
            <a:br>
              <a:rPr lang="en-US" dirty="0"/>
            </a:br>
            <a:endParaRPr lang="en-US" sz="42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  <a:buSzTx/>
              <a:buFontTx/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latin typeface="+mn-lt"/>
              </a:rPr>
              <a:t>Example 7.11: IRR on Incremental Investment: Two Alternatives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 Given</a:t>
            </a:r>
            <a:r>
              <a:rPr lang="en-US" dirty="0"/>
              <a:t>: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Project Cash Flows</a:t>
            </a: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Find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Which project is a better choice at MARR = 10%?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899" y="2286000"/>
            <a:ext cx="4468201" cy="2436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4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1800" b="1" dirty="0"/>
            </a:br>
            <a:br>
              <a:rPr lang="en-US" sz="1800" b="1" dirty="0"/>
            </a:br>
            <a:br>
              <a:rPr lang="en-US" sz="2800" b="1" dirty="0"/>
            </a:br>
            <a:endParaRPr lang="en-US" dirty="0"/>
          </a:p>
        </p:txBody>
      </p:sp>
      <p:sp>
        <p:nvSpPr>
          <p:cNvPr id="47" name="Text Placeholder 4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Given: </a:t>
            </a:r>
            <a:r>
              <a:rPr lang="en-US" sz="2400" b="1" dirty="0"/>
              <a:t>MARR = 15%</a:t>
            </a:r>
          </a:p>
          <a:p>
            <a:pPr>
              <a:buFont typeface="Wingdings" pitchFamily="2" charset="2"/>
              <a:buChar char="q"/>
            </a:pPr>
            <a:endParaRPr lang="en-US" sz="2800" b="1" dirty="0"/>
          </a:p>
          <a:p>
            <a:pPr>
              <a:buFont typeface="Wingdings" pitchFamily="2" charset="2"/>
              <a:buChar char="q"/>
            </a:pPr>
            <a:endParaRPr lang="en-US" sz="2800" b="1" dirty="0"/>
          </a:p>
          <a:p>
            <a:pPr>
              <a:buFont typeface="Wingdings" pitchFamily="2" charset="2"/>
              <a:buChar char="q"/>
            </a:pPr>
            <a:endParaRPr lang="en-US" sz="2800" b="1" dirty="0"/>
          </a:p>
          <a:p>
            <a:pPr>
              <a:buFont typeface="Wingdings" pitchFamily="2" charset="2"/>
              <a:buChar char="q"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Find: </a:t>
            </a:r>
            <a:r>
              <a:rPr lang="en-US" sz="2400" b="1" dirty="0"/>
              <a:t>Which project to choose?</a:t>
            </a:r>
            <a:endParaRPr lang="en-US" sz="2800" b="1" dirty="0"/>
          </a:p>
        </p:txBody>
      </p:sp>
      <p:pic>
        <p:nvPicPr>
          <p:cNvPr id="52265" name="Picture 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8950" y="2362200"/>
            <a:ext cx="3244850" cy="21047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48" name="Rectangle 47"/>
          <p:cNvSpPr/>
          <p:nvPr/>
        </p:nvSpPr>
        <p:spPr>
          <a:xfrm>
            <a:off x="685800" y="685800"/>
            <a:ext cx="7848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7.12: IRR on Incremental Investment: Three Alternatives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03" name="Rectangle 5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7.14: Incremental Analysis for Service Projects</a:t>
            </a: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9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At Issue</a:t>
            </a:r>
            <a:r>
              <a:rPr lang="en-US" sz="2400" dirty="0"/>
              <a:t>: Can we compare mutually exclusive service projects based on IRR criterion?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553803"/>
            <a:ext cx="4056300" cy="35576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Example 7.15: IRR Analysis for Projects with Different Lives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At Issue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Can we compare projects with different service lives based on the principle of IRR criterion?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Given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MARR = 15%, incremental cash flows on service projects (Model B − Model A)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 Find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Which model to select?</a:t>
            </a:r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9150" y="2057400"/>
            <a:ext cx="3886200" cy="36262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Solution</a:t>
            </a:r>
          </a:p>
        </p:txBody>
      </p:sp>
      <p:pic>
        <p:nvPicPr>
          <p:cNvPr id="6" name="Picture 2" descr="fg07_12EXM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53000" y="1847851"/>
            <a:ext cx="3211126" cy="4351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7" name="Text Box 4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762000" y="1690689"/>
            <a:ext cx="3886200" cy="412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Assumptions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Project repeatability is likely. Use LCM of 12 years.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incremental cash flows (Model 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B −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 A) result in a mixed investment. We need to calculate the RIC at 15%.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RIC</a:t>
            </a:r>
            <a:r>
              <a:rPr lang="en-US" sz="2400" b="1" baseline="-25000" dirty="0">
                <a:solidFill>
                  <a:srgbClr val="FF3300"/>
                </a:solidFill>
              </a:rPr>
              <a:t>B–A</a:t>
            </a:r>
            <a:r>
              <a:rPr lang="en-US" sz="2400" b="1" dirty="0">
                <a:solidFill>
                  <a:srgbClr val="FF3300"/>
                </a:solidFill>
              </a:rPr>
              <a:t> = 50.68% &gt; 15%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Select Model B.</a:t>
            </a:r>
          </a:p>
        </p:txBody>
      </p:sp>
    </p:spTree>
    <p:extLst>
      <p:ext uri="{BB962C8B-B14F-4D97-AF65-F5344CB8AC3E}">
        <p14:creationId xmlns:p14="http://schemas.microsoft.com/office/powerpoint/2010/main" val="3209153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</TotalTime>
  <Words>193</Words>
  <Application>Microsoft Office PowerPoint</Application>
  <PresentationFormat>On-screen Show (4:3)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Verdana</vt:lpstr>
      <vt:lpstr>Wingdings</vt:lpstr>
      <vt:lpstr>Office Theme</vt:lpstr>
      <vt:lpstr>Incremental Analysis Examples </vt:lpstr>
      <vt:lpstr>Example 7.11: IRR on Incremental Investment: Two Alternatives </vt:lpstr>
      <vt:lpstr>   </vt:lpstr>
      <vt:lpstr>Example 7.14: Incremental Analysis for Service Projects</vt:lpstr>
      <vt:lpstr>Example 7.15: IRR Analysis for Projects with Different Lives</vt:lpstr>
      <vt:lpstr>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Incremental Analysis</dc:title>
  <dc:creator>Chan S. Park</dc:creator>
  <cp:lastModifiedBy>Emre Uzun</cp:lastModifiedBy>
  <cp:revision>61</cp:revision>
  <dcterms:created xsi:type="dcterms:W3CDTF">2015-08-04T17:29:59Z</dcterms:created>
  <dcterms:modified xsi:type="dcterms:W3CDTF">2019-07-21T20:37:01Z</dcterms:modified>
</cp:coreProperties>
</file>