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8" r:id="rId3"/>
    <p:sldId id="272" r:id="rId4"/>
    <p:sldId id="258" r:id="rId5"/>
    <p:sldId id="259" r:id="rId6"/>
    <p:sldId id="260" r:id="rId7"/>
    <p:sldId id="279" r:id="rId8"/>
    <p:sldId id="280" r:id="rId9"/>
    <p:sldId id="275" r:id="rId10"/>
    <p:sldId id="267" r:id="rId11"/>
    <p:sldId id="264" r:id="rId12"/>
    <p:sldId id="282" r:id="rId13"/>
    <p:sldId id="287" r:id="rId14"/>
    <p:sldId id="285" r:id="rId15"/>
    <p:sldId id="291" r:id="rId16"/>
    <p:sldId id="292" r:id="rId17"/>
    <p:sldId id="293" r:id="rId18"/>
    <p:sldId id="294" r:id="rId19"/>
    <p:sldId id="286" r:id="rId20"/>
    <p:sldId id="283" r:id="rId21"/>
    <p:sldId id="276" r:id="rId22"/>
    <p:sldId id="266" r:id="rId23"/>
    <p:sldId id="269" r:id="rId24"/>
    <p:sldId id="281" r:id="rId25"/>
    <p:sldId id="270" r:id="rId26"/>
    <p:sldId id="290" r:id="rId27"/>
    <p:sldId id="288" r:id="rId28"/>
    <p:sldId id="289" r:id="rId29"/>
    <p:sldId id="274" r:id="rId30"/>
    <p:sldId id="257" r:id="rId31"/>
    <p:sldId id="277" r:id="rId32"/>
    <p:sldId id="265" r:id="rId33"/>
    <p:sldId id="27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Fall </a:t>
            </a:r>
            <a:r>
              <a:rPr lang="en-US" dirty="0" smtClean="0"/>
              <a:t>201</a:t>
            </a:r>
            <a:r>
              <a:rPr lang="en-US" dirty="0"/>
              <a:t>9</a:t>
            </a:r>
            <a:endParaRPr lang="tr-TR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223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Capacity Planning 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 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57236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2224" cy="50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4098" name="Picture 2" descr="Image result for excel mosa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914400"/>
            <a:ext cx="6802738" cy="48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93651"/>
              </p:ext>
            </p:extLst>
          </p:nvPr>
        </p:nvGraphicFramePr>
        <p:xfrm>
          <a:off x="1681163" y="1665288"/>
          <a:ext cx="5781675" cy="3023806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14815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15422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Pelin </a:t>
                      </a: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Keşrit</a:t>
                      </a: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TBA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 lvl="1">
              <a:lnSpc>
                <a:spcPct val="130000"/>
              </a:lnSpc>
            </a:pPr>
            <a:r>
              <a:rPr lang="tr-TR" sz="2200" dirty="0" smtClean="0"/>
              <a:t>(That’s why we are in a computer lab!)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</a:t>
            </a:r>
            <a:r>
              <a:rPr lang="tr-TR" sz="2200" smtClean="0"/>
              <a:t>case or lab studies</a:t>
            </a:r>
            <a:r>
              <a:rPr lang="tr-TR" sz="2200" dirty="0" smtClean="0"/>
              <a:t>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Thursdays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</a:t>
            </a:r>
            <a:r>
              <a:rPr lang="tr-TR" dirty="0" smtClean="0"/>
              <a:t>1</a:t>
            </a:r>
            <a:r>
              <a:rPr lang="en-US" dirty="0"/>
              <a:t>7</a:t>
            </a:r>
            <a:r>
              <a:rPr lang="tr-TR" dirty="0" smtClean="0"/>
              <a:t>:30 </a:t>
            </a:r>
            <a:r>
              <a:rPr lang="tr-TR" dirty="0" smtClean="0"/>
              <a:t>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 smtClean="0"/>
              <a:t>Lab studies will NOT be graded.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42862" indent="0">
              <a:buNone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Year’s</a:t>
            </a:r>
            <a:r>
              <a:rPr lang="tr-TR" dirty="0" smtClean="0"/>
              <a:t>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NYC Street Cleaning Scheduling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87" y="1665384"/>
            <a:ext cx="7657360" cy="420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Semester</a:t>
            </a:r>
            <a:r>
              <a:rPr lang="tr-TR" dirty="0" smtClean="0"/>
              <a:t>’s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NYC Taxi </a:t>
            </a:r>
            <a:r>
              <a:rPr lang="en-US" dirty="0" smtClean="0"/>
              <a:t>Service Improvement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70" y="1588141"/>
            <a:ext cx="7914461" cy="434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</a:t>
            </a:r>
            <a:r>
              <a:rPr lang="en-US" dirty="0" smtClean="0"/>
              <a:t>Semester</a:t>
            </a:r>
            <a:r>
              <a:rPr lang="tr-TR" dirty="0" smtClean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courses.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Groups of one or two students are allowed but HIGHLY DISCOURAGED!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this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‘Industrial’ ‘Applications’ of ‘Operations Research’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tr-TR" sz="2000" b="1" dirty="0" smtClean="0"/>
              <a:t>industry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you.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/>
              <a:t>2</a:t>
            </a:r>
            <a:r>
              <a:rPr lang="tr-TR" dirty="0" smtClean="0"/>
              <a:t> Midterm Exams (15% each)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6</a:t>
            </a:r>
            <a:r>
              <a:rPr lang="tr-TR" dirty="0" smtClean="0"/>
              <a:t> </a:t>
            </a:r>
            <a:r>
              <a:rPr lang="tr-TR" dirty="0"/>
              <a:t>i</a:t>
            </a:r>
            <a:r>
              <a:rPr lang="tr-TR" dirty="0" smtClean="0"/>
              <a:t>n-class Case</a:t>
            </a:r>
            <a:r>
              <a:rPr lang="en-US" dirty="0" smtClean="0"/>
              <a:t> </a:t>
            </a:r>
            <a:r>
              <a:rPr lang="tr-TR" dirty="0" smtClean="0"/>
              <a:t>Studies (Lowest dropped) (</a:t>
            </a:r>
            <a:r>
              <a:rPr lang="en-US" dirty="0" smtClean="0"/>
              <a:t>3</a:t>
            </a:r>
            <a:r>
              <a:rPr lang="tr-TR" dirty="0" smtClean="0"/>
              <a:t>% each)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0% - 3 in-class Lab Studies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</a:t>
            </a:r>
            <a:r>
              <a:rPr lang="en-US" dirty="0" smtClean="0"/>
              <a:t>IE 303 is the </a:t>
            </a:r>
            <a:r>
              <a:rPr lang="tr-TR" dirty="0" smtClean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  <a:endParaRPr lang="en-US" dirty="0" smtClean="0"/>
          </a:p>
          <a:p>
            <a:pPr marL="342900" lvl="1" indent="0"/>
            <a:r>
              <a:rPr lang="en-US" dirty="0"/>
              <a:t>	</a:t>
            </a:r>
            <a:r>
              <a:rPr lang="en-US" dirty="0" smtClean="0"/>
              <a:t>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CS 115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13408</TotalTime>
  <Words>1143</Words>
  <Application>Microsoft Office PowerPoint</Application>
  <PresentationFormat>On-screen Show (4:3)</PresentationFormat>
  <Paragraphs>153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What else?</vt:lpstr>
      <vt:lpstr>Course Objectives</vt:lpstr>
      <vt:lpstr>Course Objectives</vt:lpstr>
      <vt:lpstr>Case Studies</vt:lpstr>
      <vt:lpstr>Lab Studies</vt:lpstr>
      <vt:lpstr>Project</vt:lpstr>
      <vt:lpstr>Last Year’s Project</vt:lpstr>
      <vt:lpstr>Last Semester’s Project</vt:lpstr>
      <vt:lpstr>This Semester’s Project</vt:lpstr>
      <vt:lpstr>Groups</vt:lpstr>
      <vt:lpstr>Industrial Applications of Operations Research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Windows User</cp:lastModifiedBy>
  <cp:revision>106</cp:revision>
  <dcterms:created xsi:type="dcterms:W3CDTF">2016-08-01T10:52:26Z</dcterms:created>
  <dcterms:modified xsi:type="dcterms:W3CDTF">2019-09-24T05:54:52Z</dcterms:modified>
</cp:coreProperties>
</file>